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3" r:id="rId4"/>
    <p:sldMasterId id="2147483837" r:id="rId5"/>
    <p:sldMasterId id="2147483701" r:id="rId6"/>
    <p:sldMasterId id="2147483763" r:id="rId7"/>
    <p:sldMasterId id="2147483648" r:id="rId8"/>
    <p:sldMasterId id="2147483847" r:id="rId9"/>
    <p:sldMasterId id="2147483812" r:id="rId10"/>
    <p:sldMasterId id="2147483708" r:id="rId11"/>
    <p:sldMasterId id="2147483914" r:id="rId12"/>
    <p:sldMasterId id="2147483916" r:id="rId13"/>
  </p:sldMasterIdLst>
  <p:notesMasterIdLst>
    <p:notesMasterId r:id="rId30"/>
  </p:notesMasterIdLst>
  <p:sldIdLst>
    <p:sldId id="268" r:id="rId14"/>
    <p:sldId id="283" r:id="rId15"/>
    <p:sldId id="269" r:id="rId16"/>
    <p:sldId id="271" r:id="rId17"/>
    <p:sldId id="273" r:id="rId18"/>
    <p:sldId id="274" r:id="rId19"/>
    <p:sldId id="275" r:id="rId20"/>
    <p:sldId id="278" r:id="rId21"/>
    <p:sldId id="279" r:id="rId22"/>
    <p:sldId id="280" r:id="rId23"/>
    <p:sldId id="286" r:id="rId24"/>
    <p:sldId id="307" r:id="rId25"/>
    <p:sldId id="308" r:id="rId26"/>
    <p:sldId id="309" r:id="rId27"/>
    <p:sldId id="263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29E"/>
    <a:srgbClr val="550AC3"/>
    <a:srgbClr val="B8B8B8"/>
    <a:srgbClr val="FFFFFF"/>
    <a:srgbClr val="32D7FF"/>
    <a:srgbClr val="002869"/>
    <a:srgbClr val="009187"/>
    <a:srgbClr val="0068B9"/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B35351-D928-994F-B54E-9ACA7465D72A}" v="1" dt="2026-03-25T17:17:38.9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00" autoAdjust="0"/>
    <p:restoredTop sz="63666" autoAdjust="0"/>
  </p:normalViewPr>
  <p:slideViewPr>
    <p:cSldViewPr snapToGrid="0">
      <p:cViewPr varScale="1">
        <p:scale>
          <a:sx n="107" d="100"/>
          <a:sy n="107" d="100"/>
        </p:scale>
        <p:origin x="73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464CF-FA67-704A-A05C-2549495DF40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775A3-173D-FC49-8F35-46F27ED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95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75A3-173D-FC49-8F35-46F27EDDAE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0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75A3-173D-FC49-8F35-46F27EDDAE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2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colabation</a:t>
            </a:r>
            <a:r>
              <a:rPr lang="en-US" dirty="0"/>
              <a:t> with the nonprofit </a:t>
            </a:r>
            <a:r>
              <a:rPr lang="en-US" dirty="0" err="1"/>
              <a:t>CivAI</a:t>
            </a:r>
            <a:r>
              <a:rPr lang="en-US" dirty="0"/>
              <a:t>, we created 2 additional education materials.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Deepfake tool, snap your picture, get your deepfake in 5 seconds</a:t>
            </a:r>
          </a:p>
          <a:p>
            <a:pPr marL="171450" indent="-171450">
              <a:buFontTx/>
              <a:buChar char="-"/>
            </a:pPr>
            <a:r>
              <a:rPr lang="en-US" dirty="0"/>
              <a:t>”We need to talk” persuade an AI to take your side in destressing series of conversations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2E9E6-F490-8B46-A2D8-AB8D38EDD8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5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7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fonts.google.com/icons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theftcenter.org/" TargetMode="External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597A05-437C-2337-408D-871E2DD64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6" r="-17"/>
          <a:stretch/>
        </p:blipFill>
        <p:spPr>
          <a:xfrm>
            <a:off x="623718" y="3002967"/>
            <a:ext cx="8531168" cy="10900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5FF10-8C82-01C5-7B93-F8C6E503C572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How To Use This Template</a:t>
            </a:r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406CEE5-A2A2-5F1D-4A67-1021EE154389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IMPORTANT!</a:t>
            </a:r>
          </a:p>
        </p:txBody>
      </p:sp>
      <p:sp>
        <p:nvSpPr>
          <p:cNvPr id="6" name="Google Shape;156;p22">
            <a:extLst>
              <a:ext uri="{FF2B5EF4-FFF2-40B4-BE49-F238E27FC236}">
                <a16:creationId xmlns:a16="http://schemas.microsoft.com/office/drawing/2014/main" id="{729905A1-C123-62F4-FB66-02433240CD92}"/>
              </a:ext>
            </a:extLst>
          </p:cNvPr>
          <p:cNvSpPr txBox="1"/>
          <p:nvPr userDrawn="1"/>
        </p:nvSpPr>
        <p:spPr>
          <a:xfrm>
            <a:off x="609600" y="1790700"/>
            <a:ext cx="10986918" cy="63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</a:rPr>
              <a:t>If the </a:t>
            </a:r>
            <a:r>
              <a:rPr lang="en-US" sz="1400" b="1">
                <a:solidFill>
                  <a:schemeClr val="tx2"/>
                </a:solidFill>
              </a:rPr>
              <a:t>"Slide Master" </a:t>
            </a:r>
            <a:r>
              <a:rPr lang="en-US" sz="1400">
                <a:solidFill>
                  <a:schemeClr val="tx2"/>
                </a:solidFill>
              </a:rPr>
              <a:t>menu appears when you open this template, please </a:t>
            </a:r>
            <a:r>
              <a:rPr lang="en-US" sz="1400" b="1">
                <a:solidFill>
                  <a:schemeClr val="tx2"/>
                </a:solidFill>
              </a:rPr>
              <a:t>close it</a:t>
            </a:r>
            <a:r>
              <a:rPr lang="en-US" sz="1400">
                <a:solidFill>
                  <a:schemeClr val="tx2"/>
                </a:solidFill>
              </a:rPr>
              <a:t>. Then, proceed to the next slide for further instructions.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>
                <a:solidFill>
                  <a:schemeClr val="tx2"/>
                </a:solidFill>
              </a:rPr>
              <a:t>If you don't see the "Slide Master" menu, skip to the next slide.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57E07-0266-ED17-EDD0-BEED1FBB2F32}"/>
              </a:ext>
            </a:extLst>
          </p:cNvPr>
          <p:cNvSpPr/>
          <p:nvPr userDrawn="1"/>
        </p:nvSpPr>
        <p:spPr>
          <a:xfrm>
            <a:off x="623718" y="3002967"/>
            <a:ext cx="1052682" cy="426033"/>
          </a:xfrm>
          <a:prstGeom prst="rect">
            <a:avLst/>
          </a:prstGeom>
          <a:solidFill>
            <a:srgbClr val="FF329E">
              <a:alpha val="25000"/>
            </a:srgbClr>
          </a:solidFill>
          <a:ln w="3810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05DAB2-AD99-101A-EFB7-EAF09D83E4AB}"/>
              </a:ext>
            </a:extLst>
          </p:cNvPr>
          <p:cNvSpPr/>
          <p:nvPr userDrawn="1"/>
        </p:nvSpPr>
        <p:spPr>
          <a:xfrm>
            <a:off x="8417889" y="3351310"/>
            <a:ext cx="617254" cy="741718"/>
          </a:xfrm>
          <a:prstGeom prst="rect">
            <a:avLst/>
          </a:prstGeom>
          <a:solidFill>
            <a:srgbClr val="FF329E">
              <a:alpha val="25000"/>
            </a:srgbClr>
          </a:solidFill>
          <a:ln w="3810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A4AD890-503F-725E-0EB9-E9D528C894EA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244013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1;p21">
            <a:extLst>
              <a:ext uri="{FF2B5EF4-FFF2-40B4-BE49-F238E27FC236}">
                <a16:creationId xmlns:a16="http://schemas.microsoft.com/office/drawing/2014/main" id="{0AD875CC-93E0-76D1-F746-7DE43F252D3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2786234"/>
            <a:ext cx="4176884" cy="12855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0" y="2563812"/>
            <a:ext cx="5715000" cy="1044575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398" y="3608388"/>
            <a:ext cx="5715001" cy="6858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AEB70-8B8F-5A57-3D4F-3DB34116963C}"/>
              </a:ext>
            </a:extLst>
          </p:cNvPr>
          <p:cNvCxnSpPr/>
          <p:nvPr userDrawn="1"/>
        </p:nvCxnSpPr>
        <p:spPr>
          <a:xfrm>
            <a:off x="5350476" y="2563812"/>
            <a:ext cx="0" cy="17303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6038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-Single_Circle-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00805A-2919-4F64-5D2F-1B6C6D47A451}"/>
              </a:ext>
            </a:extLst>
          </p:cNvPr>
          <p:cNvSpPr/>
          <p:nvPr userDrawn="1"/>
        </p:nvSpPr>
        <p:spPr>
          <a:xfrm>
            <a:off x="0" y="770243"/>
            <a:ext cx="12192000" cy="18288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rgbClr val="2B3D89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0F0F0C-B3C9-AAF2-CDD2-BC05B5829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H="1" flipV="1">
            <a:off x="-1702752" y="-1261006"/>
            <a:ext cx="8229599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3329" y="1126936"/>
            <a:ext cx="6492240" cy="740664"/>
          </a:xfrm>
        </p:spPr>
        <p:txBody>
          <a:bodyPr/>
          <a:lstStyle>
            <a:lvl1pPr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3330" y="1883733"/>
            <a:ext cx="6492240" cy="365760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3330" y="2958265"/>
            <a:ext cx="6492240" cy="3026664"/>
          </a:xfrm>
        </p:spPr>
        <p:txBody>
          <a:bodyPr>
            <a:normAutofit/>
          </a:bodyPr>
          <a:lstStyle>
            <a:lvl1pPr marL="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287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-Single_Circle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00805A-2919-4F64-5D2F-1B6C6D47A451}"/>
              </a:ext>
            </a:extLst>
          </p:cNvPr>
          <p:cNvSpPr/>
          <p:nvPr userDrawn="1"/>
        </p:nvSpPr>
        <p:spPr>
          <a:xfrm>
            <a:off x="0" y="770243"/>
            <a:ext cx="12192000" cy="18288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rgbClr val="2B3D89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8AB65-02BF-2CD0-91CF-6590E845D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V="1">
            <a:off x="5940055" y="-887973"/>
            <a:ext cx="8229599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062" y="1126936"/>
            <a:ext cx="7059168" cy="740664"/>
          </a:xfrm>
        </p:spPr>
        <p:txBody>
          <a:bodyPr/>
          <a:lstStyle>
            <a:lvl1pPr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7063" y="1883733"/>
            <a:ext cx="7059168" cy="365760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063" y="2958265"/>
            <a:ext cx="6492240" cy="3026664"/>
          </a:xfrm>
        </p:spPr>
        <p:txBody>
          <a:bodyPr>
            <a:normAutofit/>
          </a:bodyPr>
          <a:lstStyle>
            <a:lvl1pPr marL="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094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-Double_Square-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C15E44-7C0F-1228-E44A-198E0A625B14}"/>
              </a:ext>
            </a:extLst>
          </p:cNvPr>
          <p:cNvSpPr/>
          <p:nvPr userDrawn="1"/>
        </p:nvSpPr>
        <p:spPr>
          <a:xfrm>
            <a:off x="0" y="2271694"/>
            <a:ext cx="12192000" cy="25146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rgbClr val="2B3D89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6430" y="5700988"/>
            <a:ext cx="7243572" cy="344487"/>
          </a:xfrm>
        </p:spPr>
        <p:txBody>
          <a:bodyPr>
            <a:normAutofit/>
          </a:bodyPr>
          <a:lstStyle>
            <a:lvl1pPr marL="0" indent="0">
              <a:buFont typeface="System Font Regular"/>
              <a:buNone/>
              <a:defRPr sz="1800" i="1"/>
            </a:lvl1pPr>
            <a:lvl2pPr marL="457200" indent="0">
              <a:buFont typeface="System Font Regular"/>
              <a:buNone/>
              <a:defRPr sz="1800" i="1"/>
            </a:lvl2pPr>
            <a:lvl3pPr marL="914400" indent="0">
              <a:buFont typeface="System Font Regular"/>
              <a:buNone/>
              <a:defRPr sz="1800" i="1"/>
            </a:lvl3pPr>
            <a:lvl4pPr marL="1371600" indent="0">
              <a:buFont typeface="System Font Regular"/>
              <a:buNone/>
              <a:defRPr sz="1800" i="1"/>
            </a:lvl4pPr>
            <a:lvl5pPr marL="1828800" indent="0">
              <a:buFont typeface="System Font Regular"/>
              <a:buNone/>
              <a:defRPr sz="1800" i="1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29836-058C-B418-6009-10F38AEF3FA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72000" y="737944"/>
            <a:ext cx="7242048" cy="347472"/>
          </a:xfrm>
        </p:spPr>
        <p:txBody>
          <a:bodyPr anchor="ctr">
            <a:normAutofit/>
          </a:bodyPr>
          <a:lstStyle>
            <a:lvl1pPr marL="0" indent="0" algn="r">
              <a:buFont typeface="System Font Regular"/>
              <a:buNone/>
              <a:defRPr sz="1800" i="1"/>
            </a:lvl1pPr>
            <a:lvl2pPr marL="457200" indent="0">
              <a:buFont typeface="System Font Regular"/>
              <a:buNone/>
              <a:defRPr sz="1800" i="1"/>
            </a:lvl2pPr>
            <a:lvl3pPr marL="914400" indent="0">
              <a:buFont typeface="System Font Regular"/>
              <a:buNone/>
              <a:defRPr sz="1800" i="1"/>
            </a:lvl3pPr>
            <a:lvl4pPr marL="1371600" indent="0">
              <a:buFont typeface="System Font Regular"/>
              <a:buNone/>
              <a:defRPr sz="1800" i="1"/>
            </a:lvl4pPr>
            <a:lvl5pPr marL="1828800" indent="0">
              <a:buFont typeface="System Font Regular"/>
              <a:buNone/>
              <a:defRPr sz="1800" i="1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A1C2210-FB69-FCF4-DA2D-696D29CE360B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73524" y="172017"/>
            <a:ext cx="7242048" cy="740664"/>
          </a:xfrm>
        </p:spPr>
        <p:txBody>
          <a:bodyPr anchor="ctr">
            <a:noAutofit/>
          </a:bodyPr>
          <a:lstStyle>
            <a:lvl1pPr marL="0" indent="0" algn="r">
              <a:buFont typeface="System Font Regular"/>
              <a:buNone/>
              <a:defRPr sz="3200" b="1" spc="300"/>
            </a:lvl1pPr>
            <a:lvl2pPr marL="457200" indent="0">
              <a:buFont typeface="System Font Regular"/>
              <a:buNone/>
              <a:defRPr sz="3200" b="1" spc="300"/>
            </a:lvl2pPr>
            <a:lvl3pPr marL="914400" indent="0">
              <a:buFont typeface="System Font Regular"/>
              <a:buNone/>
              <a:defRPr sz="3200" b="1" spc="300"/>
            </a:lvl3pPr>
            <a:lvl4pPr marL="1371600" indent="0">
              <a:buFont typeface="System Font Regular"/>
              <a:buNone/>
              <a:defRPr sz="3200" b="1" spc="300"/>
            </a:lvl4pPr>
            <a:lvl5pPr marL="1828800" indent="0">
              <a:buFont typeface="System Font Regular"/>
              <a:buNone/>
              <a:defRPr sz="3200" b="1" spc="3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9" y="5119352"/>
            <a:ext cx="7243573" cy="740664"/>
          </a:xfrm>
        </p:spPr>
        <p:txBody>
          <a:bodyPr>
            <a:normAutofit/>
          </a:bodyPr>
          <a:lstStyle>
            <a:lvl1pPr>
              <a:defRPr sz="32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6464754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-Double_Circle-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C15E44-7C0F-1228-E44A-198E0A625B14}"/>
              </a:ext>
            </a:extLst>
          </p:cNvPr>
          <p:cNvSpPr/>
          <p:nvPr userDrawn="1"/>
        </p:nvSpPr>
        <p:spPr>
          <a:xfrm>
            <a:off x="0" y="2271694"/>
            <a:ext cx="12192000" cy="25146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rgbClr val="2B3D89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5F220-31B8-22C6-3709-3F4E5C237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V="1">
            <a:off x="5940055" y="-412844"/>
            <a:ext cx="8229599" cy="839755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6430" y="5700988"/>
            <a:ext cx="7243572" cy="344487"/>
          </a:xfrm>
        </p:spPr>
        <p:txBody>
          <a:bodyPr>
            <a:normAutofit/>
          </a:bodyPr>
          <a:lstStyle>
            <a:lvl1pPr marL="0" indent="0">
              <a:buFont typeface="System Font Regular"/>
              <a:buNone/>
              <a:defRPr sz="1800" i="1"/>
            </a:lvl1pPr>
            <a:lvl2pPr marL="457200" indent="0">
              <a:buFont typeface="System Font Regular"/>
              <a:buNone/>
              <a:defRPr sz="1800" i="1"/>
            </a:lvl2pPr>
            <a:lvl3pPr marL="914400" indent="0">
              <a:buFont typeface="System Font Regular"/>
              <a:buNone/>
              <a:defRPr sz="1800" i="1"/>
            </a:lvl3pPr>
            <a:lvl4pPr marL="1371600" indent="0">
              <a:buFont typeface="System Font Regular"/>
              <a:buNone/>
              <a:defRPr sz="1800" i="1"/>
            </a:lvl4pPr>
            <a:lvl5pPr marL="1828800" indent="0">
              <a:buFont typeface="System Font Regular"/>
              <a:buNone/>
              <a:defRPr sz="1800" i="1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29836-058C-B418-6009-10F38AEF3FA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72000" y="737944"/>
            <a:ext cx="7242048" cy="347472"/>
          </a:xfrm>
        </p:spPr>
        <p:txBody>
          <a:bodyPr anchor="ctr">
            <a:normAutofit/>
          </a:bodyPr>
          <a:lstStyle>
            <a:lvl1pPr marL="0" indent="0" algn="r">
              <a:buFont typeface="System Font Regular"/>
              <a:buNone/>
              <a:defRPr sz="1800" i="1"/>
            </a:lvl1pPr>
            <a:lvl2pPr marL="457200" indent="0">
              <a:buFont typeface="System Font Regular"/>
              <a:buNone/>
              <a:defRPr sz="1800" i="1"/>
            </a:lvl2pPr>
            <a:lvl3pPr marL="914400" indent="0">
              <a:buFont typeface="System Font Regular"/>
              <a:buNone/>
              <a:defRPr sz="1800" i="1"/>
            </a:lvl3pPr>
            <a:lvl4pPr marL="1371600" indent="0">
              <a:buFont typeface="System Font Regular"/>
              <a:buNone/>
              <a:defRPr sz="1800" i="1"/>
            </a:lvl4pPr>
            <a:lvl5pPr marL="1828800" indent="0">
              <a:buFont typeface="System Font Regular"/>
              <a:buNone/>
              <a:defRPr sz="1800" i="1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A1C2210-FB69-FCF4-DA2D-696D29CE360B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73524" y="172017"/>
            <a:ext cx="7242048" cy="740664"/>
          </a:xfrm>
        </p:spPr>
        <p:txBody>
          <a:bodyPr anchor="ctr">
            <a:noAutofit/>
          </a:bodyPr>
          <a:lstStyle>
            <a:lvl1pPr marL="0" indent="0" algn="r">
              <a:buFont typeface="System Font Regular"/>
              <a:buNone/>
              <a:defRPr sz="3200" b="1" spc="300"/>
            </a:lvl1pPr>
            <a:lvl2pPr marL="457200" indent="0">
              <a:buFont typeface="System Font Regular"/>
              <a:buNone/>
              <a:defRPr sz="3200" b="1" spc="300"/>
            </a:lvl2pPr>
            <a:lvl3pPr marL="914400" indent="0">
              <a:buFont typeface="System Font Regular"/>
              <a:buNone/>
              <a:defRPr sz="3200" b="1" spc="300"/>
            </a:lvl3pPr>
            <a:lvl4pPr marL="1371600" indent="0">
              <a:buFont typeface="System Font Regular"/>
              <a:buNone/>
              <a:defRPr sz="3200" b="1" spc="300"/>
            </a:lvl4pPr>
            <a:lvl5pPr marL="1828800" indent="0">
              <a:buFont typeface="System Font Regular"/>
              <a:buNone/>
              <a:defRPr sz="3200" b="1" spc="3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9" y="5119352"/>
            <a:ext cx="7243573" cy="740664"/>
          </a:xfrm>
        </p:spPr>
        <p:txBody>
          <a:bodyPr>
            <a:normAutofit/>
          </a:bodyPr>
          <a:lstStyle>
            <a:lvl1pPr>
              <a:defRPr sz="32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8348642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-Double_Square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C15E44-7C0F-1228-E44A-198E0A625B14}"/>
              </a:ext>
            </a:extLst>
          </p:cNvPr>
          <p:cNvSpPr/>
          <p:nvPr userDrawn="1"/>
        </p:nvSpPr>
        <p:spPr>
          <a:xfrm>
            <a:off x="0" y="2075076"/>
            <a:ext cx="12192000" cy="25146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rgbClr val="2B3D89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19203" y="5512544"/>
            <a:ext cx="4572000" cy="344487"/>
          </a:xfrm>
        </p:spPr>
        <p:txBody>
          <a:bodyPr>
            <a:normAutofit/>
          </a:bodyPr>
          <a:lstStyle>
            <a:lvl1pPr marL="0" indent="0" algn="ctr">
              <a:buFont typeface="System Font Regular"/>
              <a:buNone/>
              <a:defRPr sz="1800" i="1"/>
            </a:lvl1pPr>
            <a:lvl2pPr marL="457200" indent="0">
              <a:buFont typeface="System Font Regular"/>
              <a:buNone/>
              <a:defRPr sz="1800" i="1"/>
            </a:lvl2pPr>
            <a:lvl3pPr marL="914400" indent="0">
              <a:buFont typeface="System Font Regular"/>
              <a:buNone/>
              <a:defRPr sz="1800" i="1"/>
            </a:lvl3pPr>
            <a:lvl4pPr marL="1371600" indent="0">
              <a:buFont typeface="System Font Regular"/>
              <a:buNone/>
              <a:defRPr sz="1800" i="1"/>
            </a:lvl4pPr>
            <a:lvl5pPr marL="1828800" indent="0">
              <a:buFont typeface="System Font Regular"/>
              <a:buNone/>
              <a:defRPr sz="1800" i="1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29836-058C-B418-6009-10F38AEF3FA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40821" y="5512544"/>
            <a:ext cx="4572000" cy="347472"/>
          </a:xfrm>
        </p:spPr>
        <p:txBody>
          <a:bodyPr anchor="ctr">
            <a:normAutofit/>
          </a:bodyPr>
          <a:lstStyle>
            <a:lvl1pPr marL="0" indent="0" algn="ctr">
              <a:buFont typeface="System Font Regular"/>
              <a:buNone/>
              <a:defRPr sz="1800" i="1"/>
            </a:lvl1pPr>
            <a:lvl2pPr marL="457200" indent="0">
              <a:buFont typeface="System Font Regular"/>
              <a:buNone/>
              <a:defRPr sz="1800" i="1"/>
            </a:lvl2pPr>
            <a:lvl3pPr marL="914400" indent="0">
              <a:buFont typeface="System Font Regular"/>
              <a:buNone/>
              <a:defRPr sz="1800" i="1"/>
            </a:lvl3pPr>
            <a:lvl4pPr marL="1371600" indent="0">
              <a:buFont typeface="System Font Regular"/>
              <a:buNone/>
              <a:defRPr sz="1800" i="1"/>
            </a:lvl4pPr>
            <a:lvl5pPr marL="1828800" indent="0">
              <a:buFont typeface="System Font Regular"/>
              <a:buNone/>
              <a:defRPr sz="1800" i="1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A1C2210-FB69-FCF4-DA2D-696D29CE360B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992909" y="273993"/>
            <a:ext cx="5029200" cy="914400"/>
          </a:xfrm>
        </p:spPr>
        <p:txBody>
          <a:bodyPr anchor="ctr">
            <a:noAutofit/>
          </a:bodyPr>
          <a:lstStyle>
            <a:lvl1pPr marL="0" indent="0" algn="ctr">
              <a:buFont typeface="System Font Regular"/>
              <a:buNone/>
              <a:defRPr sz="3200" b="1" spc="300"/>
            </a:lvl1pPr>
            <a:lvl2pPr marL="457200" indent="0">
              <a:buFont typeface="System Font Regular"/>
              <a:buNone/>
              <a:defRPr sz="3200" b="1" spc="300"/>
            </a:lvl2pPr>
            <a:lvl3pPr marL="914400" indent="0">
              <a:buFont typeface="System Font Regular"/>
              <a:buNone/>
              <a:defRPr sz="3200" b="1" spc="300"/>
            </a:lvl3pPr>
            <a:lvl4pPr marL="1371600" indent="0">
              <a:buFont typeface="System Font Regular"/>
              <a:buNone/>
              <a:defRPr sz="3200" b="1" spc="300"/>
            </a:lvl4pPr>
            <a:lvl5pPr marL="1828800" indent="0">
              <a:buFont typeface="System Font Regular"/>
              <a:buNone/>
              <a:defRPr sz="3200" b="1" spc="3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3" y="273993"/>
            <a:ext cx="5029200" cy="914400"/>
          </a:xfrm>
        </p:spPr>
        <p:txBody>
          <a:bodyPr>
            <a:normAutofit/>
          </a:bodyPr>
          <a:lstStyle>
            <a:lvl1pPr algn="ctr">
              <a:defRPr sz="32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157074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-Double_Circle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C15E44-7C0F-1228-E44A-198E0A625B14}"/>
              </a:ext>
            </a:extLst>
          </p:cNvPr>
          <p:cNvSpPr/>
          <p:nvPr userDrawn="1"/>
        </p:nvSpPr>
        <p:spPr>
          <a:xfrm>
            <a:off x="0" y="2075076"/>
            <a:ext cx="12192000" cy="25146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rgbClr val="2B3D89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19203" y="5512544"/>
            <a:ext cx="4572000" cy="344487"/>
          </a:xfrm>
        </p:spPr>
        <p:txBody>
          <a:bodyPr>
            <a:normAutofit/>
          </a:bodyPr>
          <a:lstStyle>
            <a:lvl1pPr marL="0" indent="0" algn="ctr">
              <a:buFont typeface="System Font Regular"/>
              <a:buNone/>
              <a:defRPr sz="1800" i="1"/>
            </a:lvl1pPr>
            <a:lvl2pPr marL="457200" indent="0">
              <a:buFont typeface="System Font Regular"/>
              <a:buNone/>
              <a:defRPr sz="1800" i="1"/>
            </a:lvl2pPr>
            <a:lvl3pPr marL="914400" indent="0">
              <a:buFont typeface="System Font Regular"/>
              <a:buNone/>
              <a:defRPr sz="1800" i="1"/>
            </a:lvl3pPr>
            <a:lvl4pPr marL="1371600" indent="0">
              <a:buFont typeface="System Font Regular"/>
              <a:buNone/>
              <a:defRPr sz="1800" i="1"/>
            </a:lvl4pPr>
            <a:lvl5pPr marL="1828800" indent="0">
              <a:buFont typeface="System Font Regular"/>
              <a:buNone/>
              <a:defRPr sz="1800" i="1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29836-058C-B418-6009-10F38AEF3FA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40821" y="5512544"/>
            <a:ext cx="4572000" cy="347472"/>
          </a:xfrm>
        </p:spPr>
        <p:txBody>
          <a:bodyPr anchor="ctr">
            <a:normAutofit/>
          </a:bodyPr>
          <a:lstStyle>
            <a:lvl1pPr marL="0" indent="0" algn="ctr">
              <a:buFont typeface="System Font Regular"/>
              <a:buNone/>
              <a:defRPr sz="1800" i="1"/>
            </a:lvl1pPr>
            <a:lvl2pPr marL="457200" indent="0">
              <a:buFont typeface="System Font Regular"/>
              <a:buNone/>
              <a:defRPr sz="1800" i="1"/>
            </a:lvl2pPr>
            <a:lvl3pPr marL="914400" indent="0">
              <a:buFont typeface="System Font Regular"/>
              <a:buNone/>
              <a:defRPr sz="1800" i="1"/>
            </a:lvl3pPr>
            <a:lvl4pPr marL="1371600" indent="0">
              <a:buFont typeface="System Font Regular"/>
              <a:buNone/>
              <a:defRPr sz="1800" i="1"/>
            </a:lvl4pPr>
            <a:lvl5pPr marL="1828800" indent="0">
              <a:buFont typeface="System Font Regular"/>
              <a:buNone/>
              <a:defRPr sz="1800" i="1"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A1C2210-FB69-FCF4-DA2D-696D29CE360B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992909" y="273993"/>
            <a:ext cx="5029200" cy="914400"/>
          </a:xfrm>
        </p:spPr>
        <p:txBody>
          <a:bodyPr anchor="ctr">
            <a:noAutofit/>
          </a:bodyPr>
          <a:lstStyle>
            <a:lvl1pPr marL="0" indent="0" algn="ctr">
              <a:buFont typeface="System Font Regular"/>
              <a:buNone/>
              <a:defRPr sz="3200" b="1" spc="300"/>
            </a:lvl1pPr>
            <a:lvl2pPr marL="457200" indent="0">
              <a:buFont typeface="System Font Regular"/>
              <a:buNone/>
              <a:defRPr sz="3200" b="1" spc="300"/>
            </a:lvl2pPr>
            <a:lvl3pPr marL="914400" indent="0">
              <a:buFont typeface="System Font Regular"/>
              <a:buNone/>
              <a:defRPr sz="3200" b="1" spc="300"/>
            </a:lvl3pPr>
            <a:lvl4pPr marL="1371600" indent="0">
              <a:buFont typeface="System Font Regular"/>
              <a:buNone/>
              <a:defRPr sz="3200" b="1" spc="300"/>
            </a:lvl4pPr>
            <a:lvl5pPr marL="1828800" indent="0">
              <a:buFont typeface="System Font Regular"/>
              <a:buNone/>
              <a:defRPr sz="3200" b="1" spc="3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3" y="273993"/>
            <a:ext cx="5029200" cy="914400"/>
          </a:xfrm>
        </p:spPr>
        <p:txBody>
          <a:bodyPr>
            <a:normAutofit/>
          </a:bodyPr>
          <a:lstStyle>
            <a:lvl1pPr algn="ctr">
              <a:defRPr sz="32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5468672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A26FA-A035-3167-F240-45E42B990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H="1" flipV="1">
            <a:off x="-4114800" y="-2389380"/>
            <a:ext cx="8229599" cy="83975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477A82-AC4F-1EB5-E742-482712C53840}"/>
              </a:ext>
            </a:extLst>
          </p:cNvPr>
          <p:cNvCxnSpPr/>
          <p:nvPr userDrawn="1"/>
        </p:nvCxnSpPr>
        <p:spPr>
          <a:xfrm>
            <a:off x="5446059" y="457200"/>
            <a:ext cx="0" cy="5325035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B9E47D6-3100-1DED-376A-ACC074913C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65192" cy="5312664"/>
          </a:xfrm>
        </p:spPr>
        <p:txBody>
          <a:bodyPr>
            <a:normAutofit/>
          </a:bodyPr>
          <a:lstStyle>
            <a:lvl1pPr>
              <a:defRPr sz="66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001AA-6CA0-781D-2B0F-879B713F6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1032" y="457200"/>
            <a:ext cx="5769864" cy="5312664"/>
          </a:xfrm>
        </p:spPr>
        <p:txBody>
          <a:bodyPr anchor="ctr">
            <a:normAutofit/>
          </a:bodyPr>
          <a:lstStyle>
            <a:lvl1pPr marL="228600" indent="-228600">
              <a:buFont typeface="System Font Regular"/>
              <a:buChar char="+"/>
              <a:defRPr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Font typeface="System Font Regular"/>
              <a:buChar char="+"/>
              <a:defRPr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Font typeface="System Font Regular"/>
              <a:buChar char="+"/>
              <a:defRPr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Font typeface="System Font Regular"/>
              <a:buChar char="+"/>
              <a:defRPr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Font typeface="System Font Regular"/>
              <a:buChar char="+"/>
              <a:defRPr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AC3CF935-5C7F-CE69-30C5-95FD323B9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575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+ Full Content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3A5A-9E4C-46E5-E65E-0FC7E325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365125"/>
            <a:ext cx="11439144" cy="786384"/>
          </a:xfrm>
        </p:spPr>
        <p:txBody>
          <a:bodyPr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46D6-B522-6F64-B2C8-3B38B350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43" y="1508289"/>
            <a:ext cx="11438313" cy="4424656"/>
          </a:xfrm>
        </p:spPr>
        <p:txBody>
          <a:bodyPr>
            <a:normAutofit/>
          </a:bodyPr>
          <a:lstStyle>
            <a:lvl1pPr marL="2286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6B73FB4-BAED-B83B-082A-13BB215642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782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+ Full Content_Swirl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E244E9-1FFA-4FA8-5C21-B37791B9A1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H="1" flipV="1">
            <a:off x="-3952240" y="-2389380"/>
            <a:ext cx="8229599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03A5A-9E4C-46E5-E65E-0FC7E325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365125"/>
            <a:ext cx="11439144" cy="786384"/>
          </a:xfrm>
        </p:spPr>
        <p:txBody>
          <a:bodyPr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46D6-B522-6F64-B2C8-3B38B350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43" y="1508289"/>
            <a:ext cx="11438313" cy="4424656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6B73FB4-BAED-B83B-082A-13BB215642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766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+ Full Content_Swirl-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3BF43-30DE-7FDF-8138-F40C5E224C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V="1">
            <a:off x="5940055" y="-987817"/>
            <a:ext cx="8229599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03A5A-9E4C-46E5-E65E-0FC7E325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365125"/>
            <a:ext cx="11439144" cy="786384"/>
          </a:xfrm>
        </p:spPr>
        <p:txBody>
          <a:bodyPr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46D6-B522-6F64-B2C8-3B38B350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43" y="1508289"/>
            <a:ext cx="11438313" cy="4424656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6B73FB4-BAED-B83B-082A-13BB215642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2 Replace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0" y="2563812"/>
            <a:ext cx="5715000" cy="1044575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398" y="3608388"/>
            <a:ext cx="5715001" cy="6858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AEB70-8B8F-5A57-3D4F-3DB34116963C}"/>
              </a:ext>
            </a:extLst>
          </p:cNvPr>
          <p:cNvCxnSpPr/>
          <p:nvPr userDrawn="1"/>
        </p:nvCxnSpPr>
        <p:spPr>
          <a:xfrm>
            <a:off x="5350476" y="2563812"/>
            <a:ext cx="0" cy="17303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9646D8-2E29-B16F-D734-EEAD5D26EC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853" y="2764631"/>
            <a:ext cx="4203700" cy="1328738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Program Logo</a:t>
            </a:r>
          </a:p>
        </p:txBody>
      </p:sp>
    </p:spTree>
    <p:extLst>
      <p:ext uri="{BB962C8B-B14F-4D97-AF65-F5344CB8AC3E}">
        <p14:creationId xmlns:p14="http://schemas.microsoft.com/office/powerpoint/2010/main" val="22458079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itle + 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3A5A-9E4C-46E5-E65E-0FC7E325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3" y="548640"/>
            <a:ext cx="11438313" cy="875095"/>
          </a:xfrm>
        </p:spPr>
        <p:txBody>
          <a:bodyPr>
            <a:normAutofit/>
          </a:bodyPr>
          <a:lstStyle>
            <a:lvl1pPr algn="ctr">
              <a:defRPr sz="4400" i="1" spc="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46D6-B522-6F64-B2C8-3B38B350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43" y="1687398"/>
            <a:ext cx="11438313" cy="4232635"/>
          </a:xfrm>
        </p:spPr>
        <p:txBody>
          <a:bodyPr>
            <a:normAutofit/>
          </a:bodyPr>
          <a:lstStyle>
            <a:lvl1pPr marL="2286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7D3DC42-76D8-72C8-DD96-36BAF5DD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421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itle + Full Content_Swirl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2A914-62C2-1BA1-8C0A-DE1A15F40C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H="1" flipV="1">
            <a:off x="-3952240" y="-2389380"/>
            <a:ext cx="8229599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03A5A-9E4C-46E5-E65E-0FC7E325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3" y="548640"/>
            <a:ext cx="11438313" cy="875095"/>
          </a:xfrm>
        </p:spPr>
        <p:txBody>
          <a:bodyPr>
            <a:normAutofit/>
          </a:bodyPr>
          <a:lstStyle>
            <a:lvl1pPr algn="ctr">
              <a:defRPr sz="4400" i="1" spc="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46D6-B522-6F64-B2C8-3B38B350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43" y="1687398"/>
            <a:ext cx="11438313" cy="4232635"/>
          </a:xfrm>
        </p:spPr>
        <p:txBody>
          <a:bodyPr>
            <a:normAutofit/>
          </a:bodyPr>
          <a:lstStyle>
            <a:lvl1pPr marL="2286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7D3DC42-76D8-72C8-DD96-36BAF5DD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1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itle + Full Content_Swirl-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E03A51-CA68-D699-8FE1-CC147E1BC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V="1">
            <a:off x="5940055" y="-987817"/>
            <a:ext cx="8229599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03A5A-9E4C-46E5-E65E-0FC7E325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3" y="548640"/>
            <a:ext cx="11438313" cy="875095"/>
          </a:xfrm>
        </p:spPr>
        <p:txBody>
          <a:bodyPr>
            <a:normAutofit/>
          </a:bodyPr>
          <a:lstStyle>
            <a:lvl1pPr algn="ctr">
              <a:defRPr sz="4400" i="1" spc="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46D6-B522-6F64-B2C8-3B38B350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43" y="1687398"/>
            <a:ext cx="11438313" cy="4232635"/>
          </a:xfrm>
        </p:spPr>
        <p:txBody>
          <a:bodyPr>
            <a:normAutofit/>
          </a:bodyPr>
          <a:lstStyle>
            <a:lvl1pPr marL="2286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Clr>
                <a:schemeClr val="tx1"/>
              </a:buClr>
              <a:buFont typeface="System Font Regular"/>
              <a:buChar char="+"/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7D3DC42-76D8-72C8-DD96-36BAF5DD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814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tle + 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594360"/>
          </a:xfrm>
        </p:spPr>
        <p:txBody>
          <a:bodyPr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428" y="959484"/>
            <a:ext cx="11439142" cy="365760"/>
          </a:xfrm>
        </p:spPr>
        <p:txBody>
          <a:bodyPr anchor="ctr">
            <a:normAutofit/>
          </a:bodyPr>
          <a:lstStyle>
            <a:lvl1pPr marL="0" indent="0">
              <a:buNone/>
              <a:defRPr sz="2400" b="0" i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593130"/>
            <a:ext cx="11439144" cy="4341326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2pPr>
            <a:lvl3pPr marL="11430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4pPr>
            <a:lvl5pPr marL="20574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817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tle + Full Content_Swirl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A577D4-0A7E-FF66-5FAC-400E17EAE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H="1" flipV="1">
            <a:off x="-3952240" y="-2389380"/>
            <a:ext cx="8229599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594360"/>
          </a:xfrm>
        </p:spPr>
        <p:txBody>
          <a:bodyPr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428" y="959484"/>
            <a:ext cx="11439142" cy="365760"/>
          </a:xfrm>
        </p:spPr>
        <p:txBody>
          <a:bodyPr anchor="ctr">
            <a:normAutofit/>
          </a:bodyPr>
          <a:lstStyle>
            <a:lvl1pPr marL="0" indent="0">
              <a:buNone/>
              <a:defRPr sz="2400" b="0" i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593130"/>
            <a:ext cx="11439144" cy="4341326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2pPr>
            <a:lvl3pPr marL="11430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4pPr>
            <a:lvl5pPr marL="20574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919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tle + Full Content_Swirl-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48040-8C53-CEDA-DC45-E0FD6E593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V="1">
            <a:off x="5940055" y="-987817"/>
            <a:ext cx="8229599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594360"/>
          </a:xfrm>
        </p:spPr>
        <p:txBody>
          <a:bodyPr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428" y="959484"/>
            <a:ext cx="11439142" cy="365760"/>
          </a:xfrm>
        </p:spPr>
        <p:txBody>
          <a:bodyPr anchor="ctr">
            <a:normAutofit/>
          </a:bodyPr>
          <a:lstStyle>
            <a:lvl1pPr marL="0" indent="0">
              <a:buNone/>
              <a:defRPr sz="2400" b="0" i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593130"/>
            <a:ext cx="11439144" cy="4341326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2pPr>
            <a:lvl3pPr marL="11430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4pPr>
            <a:lvl5pPr marL="2057400" indent="-228600">
              <a:buFont typeface="System Font Regular"/>
              <a:buChar char="+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554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+ Double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1C2B7-F4DB-E2C9-2B3A-F954D2EB2883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rgbClr val="2B3D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455007"/>
          </a:xfrm>
        </p:spPr>
        <p:txBody>
          <a:bodyPr>
            <a:noAutofit/>
          </a:bodyPr>
          <a:lstStyle>
            <a:lvl1pPr algn="ctr">
              <a:defRPr sz="3200" i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428" y="870262"/>
            <a:ext cx="11439142" cy="294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164543"/>
            <a:ext cx="11439144" cy="4991160"/>
          </a:xfrm>
        </p:spPr>
        <p:txBody>
          <a:bodyPr anchor="ctr">
            <a:normAutofit/>
          </a:bodyPr>
          <a:lstStyle>
            <a:lvl1pPr marL="0" indent="0" algn="ctr">
              <a:buFont typeface="System Font Regular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03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+ Double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1C2B7-F4DB-E2C9-2B3A-F954D2EB2883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455007"/>
          </a:xfrm>
        </p:spPr>
        <p:txBody>
          <a:bodyPr>
            <a:noAutofit/>
          </a:bodyPr>
          <a:lstStyle>
            <a:lvl1pPr algn="ctr">
              <a:defRPr sz="3200" i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428" y="870262"/>
            <a:ext cx="11439142" cy="294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164543"/>
            <a:ext cx="11439144" cy="4991160"/>
          </a:xfrm>
        </p:spPr>
        <p:txBody>
          <a:bodyPr anchor="ctr">
            <a:normAutofit/>
          </a:bodyPr>
          <a:lstStyle>
            <a:lvl1pPr marL="0" indent="0" algn="ctr">
              <a:buFont typeface="System Font Regular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 b="1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778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+ Double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1C2B7-F4DB-E2C9-2B3A-F954D2EB2883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455007"/>
          </a:xfrm>
        </p:spPr>
        <p:txBody>
          <a:bodyPr>
            <a:noAutofit/>
          </a:bodyPr>
          <a:lstStyle>
            <a:lvl1pPr algn="ctr">
              <a:defRPr sz="3200" i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428" y="870262"/>
            <a:ext cx="11439142" cy="294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164543"/>
            <a:ext cx="11439144" cy="4991160"/>
          </a:xfrm>
        </p:spPr>
        <p:txBody>
          <a:bodyPr anchor="ctr">
            <a:normAutofit/>
          </a:bodyPr>
          <a:lstStyle>
            <a:lvl1pPr marL="0" indent="0" algn="ctr">
              <a:buFont typeface="System Font Regular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297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+ Doubl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1C2B7-F4DB-E2C9-2B3A-F954D2EB2883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455007"/>
          </a:xfrm>
        </p:spPr>
        <p:txBody>
          <a:bodyPr>
            <a:noAutofit/>
          </a:bodyPr>
          <a:lstStyle>
            <a:lvl1pPr algn="ctr">
              <a:defRPr sz="3200" i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428" y="870262"/>
            <a:ext cx="11439142" cy="294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164543"/>
            <a:ext cx="11439144" cy="4991160"/>
          </a:xfrm>
        </p:spPr>
        <p:txBody>
          <a:bodyPr anchor="ctr">
            <a:normAutofit/>
          </a:bodyPr>
          <a:lstStyle>
            <a:lvl1pPr marL="0" indent="0" algn="ctr">
              <a:buFont typeface="System Font Regular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2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1;p21">
            <a:extLst>
              <a:ext uri="{FF2B5EF4-FFF2-40B4-BE49-F238E27FC236}">
                <a16:creationId xmlns:a16="http://schemas.microsoft.com/office/drawing/2014/main" id="{0AD875CC-93E0-76D1-F746-7DE43F252D3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5439750"/>
            <a:ext cx="2875005" cy="88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533401"/>
            <a:ext cx="7162785" cy="5715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04901"/>
            <a:ext cx="7162773" cy="6858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54BAEFC-D4CA-0ED0-A95C-4E3DF5E412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72372" y="533401"/>
            <a:ext cx="3810029" cy="5791199"/>
          </a:xfrm>
          <a:prstGeom prst="roundRect">
            <a:avLst>
              <a:gd name="adj" fmla="val 7689"/>
            </a:avLst>
          </a:prstGeom>
          <a:solidFill>
            <a:schemeClr val="bg2">
              <a:lumMod val="85000"/>
            </a:schemeClr>
          </a:solidFill>
          <a:ln w="12700">
            <a:solidFill>
              <a:srgbClr val="550AC3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369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+ Double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1C2B7-F4DB-E2C9-2B3A-F954D2EB2883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455007"/>
          </a:xfrm>
        </p:spPr>
        <p:txBody>
          <a:bodyPr>
            <a:noAutofit/>
          </a:bodyPr>
          <a:lstStyle>
            <a:lvl1pPr algn="ctr">
              <a:defRPr sz="3200" i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428" y="870262"/>
            <a:ext cx="11439142" cy="294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164543"/>
            <a:ext cx="11439144" cy="4991160"/>
          </a:xfrm>
        </p:spPr>
        <p:txBody>
          <a:bodyPr anchor="ctr">
            <a:normAutofit/>
          </a:bodyPr>
          <a:lstStyle>
            <a:lvl1pPr marL="0" indent="0" algn="ctr">
              <a:buFont typeface="System Font Regular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729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+ Double_Periwink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1C2B7-F4DB-E2C9-2B3A-F954D2EB2883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455007"/>
          </a:xfrm>
        </p:spPr>
        <p:txBody>
          <a:bodyPr>
            <a:noAutofit/>
          </a:bodyPr>
          <a:lstStyle>
            <a:lvl1pPr algn="ctr">
              <a:defRPr sz="3200" i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428" y="870262"/>
            <a:ext cx="11439142" cy="294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164543"/>
            <a:ext cx="11439144" cy="4991160"/>
          </a:xfrm>
        </p:spPr>
        <p:txBody>
          <a:bodyPr anchor="ctr">
            <a:normAutofit/>
          </a:bodyPr>
          <a:lstStyle>
            <a:lvl1pPr marL="0" indent="0" algn="ctr">
              <a:buFont typeface="System Font Regular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58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+ Doubl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1C2B7-F4DB-E2C9-2B3A-F954D2EB2883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455007"/>
          </a:xfrm>
        </p:spPr>
        <p:txBody>
          <a:bodyPr>
            <a:noAutofit/>
          </a:bodyPr>
          <a:lstStyle>
            <a:lvl1pPr algn="ctr">
              <a:defRPr sz="3200" i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6428" y="870262"/>
            <a:ext cx="11439142" cy="294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164543"/>
            <a:ext cx="11439144" cy="4991160"/>
          </a:xfrm>
        </p:spPr>
        <p:txBody>
          <a:bodyPr anchor="ctr">
            <a:normAutofit/>
          </a:bodyPr>
          <a:lstStyle>
            <a:lvl1pPr marL="0" indent="0" algn="ctr">
              <a:buFont typeface="System Font Regular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033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150470"/>
            <a:ext cx="640080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2227082"/>
            <a:ext cx="640080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016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Right_Sw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5992A1-1696-4C46-5A33-EDC3E71AC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V="1">
            <a:off x="5940055" y="-887973"/>
            <a:ext cx="8229599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150470"/>
            <a:ext cx="5559552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2227082"/>
            <a:ext cx="5559552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906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7528" y="150470"/>
            <a:ext cx="640080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7528" y="2227082"/>
            <a:ext cx="640080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192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Left_Sw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E3B7D-6FD2-244D-3A03-2782A477F5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 flipH="1" flipV="1">
            <a:off x="-1702752" y="-1271281"/>
            <a:ext cx="8229599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7568" y="150470"/>
            <a:ext cx="608076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7568" y="2227082"/>
            <a:ext cx="608076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518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Lis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365125"/>
            <a:ext cx="11439144" cy="786384"/>
          </a:xfrm>
        </p:spPr>
        <p:txBody>
          <a:bodyPr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508760"/>
            <a:ext cx="5621148" cy="4425696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400"/>
            </a:lvl1pPr>
            <a:lvl2pPr marL="685800" indent="-228600">
              <a:buFont typeface="System Font Regular"/>
              <a:buChar char="+"/>
              <a:defRPr sz="2400"/>
            </a:lvl2pPr>
            <a:lvl3pPr marL="1143000" indent="-228600">
              <a:buFont typeface="System Font Regular"/>
              <a:buChar char="+"/>
              <a:defRPr sz="2400"/>
            </a:lvl3pPr>
            <a:lvl4pPr marL="1600200" indent="-228600">
              <a:buFont typeface="System Font Regular"/>
              <a:buChar char="+"/>
              <a:defRPr sz="2400"/>
            </a:lvl4pPr>
            <a:lvl5pPr marL="2057400" indent="-228600">
              <a:buFont typeface="System Font Regular"/>
              <a:buChar char="+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29836-058C-B418-6009-10F38AEF3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508760"/>
            <a:ext cx="5643371" cy="4425696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400"/>
            </a:lvl1pPr>
            <a:lvl2pPr marL="685800" indent="-228600">
              <a:buFont typeface="System Font Regular"/>
              <a:buChar char="+"/>
              <a:defRPr sz="2400"/>
            </a:lvl2pPr>
            <a:lvl3pPr marL="1143000" indent="-228600">
              <a:buFont typeface="System Font Regular"/>
              <a:buChar char="+"/>
              <a:defRPr sz="2400"/>
            </a:lvl3pPr>
            <a:lvl4pPr marL="1600200" indent="-228600">
              <a:buFont typeface="System Font Regular"/>
              <a:buChar char="+"/>
              <a:defRPr sz="2400"/>
            </a:lvl4pPr>
            <a:lvl5pPr marL="2057400" indent="-228600">
              <a:buFont typeface="System Font Regular"/>
              <a:buChar char="+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501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27" y="365125"/>
            <a:ext cx="11439144" cy="786384"/>
          </a:xfrm>
        </p:spPr>
        <p:txBody>
          <a:bodyPr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1508760"/>
            <a:ext cx="3703320" cy="4425696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400"/>
            </a:lvl1pPr>
            <a:lvl2pPr marL="685800" indent="-228600">
              <a:buFont typeface="System Font Regular"/>
              <a:buChar char="+"/>
              <a:defRPr sz="2400"/>
            </a:lvl2pPr>
            <a:lvl3pPr marL="1143000" indent="-228600">
              <a:buFont typeface="System Font Regular"/>
              <a:buChar char="+"/>
              <a:defRPr sz="2400"/>
            </a:lvl3pPr>
            <a:lvl4pPr marL="1600200" indent="-228600">
              <a:buFont typeface="System Font Regular"/>
              <a:buChar char="+"/>
              <a:defRPr sz="2400"/>
            </a:lvl4pPr>
            <a:lvl5pPr marL="2057400" indent="-228600">
              <a:buFont typeface="System Font Regular"/>
              <a:buChar char="+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29836-058C-B418-6009-10F38AEF3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12251" y="1508760"/>
            <a:ext cx="3703320" cy="4425696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400"/>
            </a:lvl1pPr>
            <a:lvl2pPr marL="685800" indent="-228600">
              <a:buFont typeface="System Font Regular"/>
              <a:buChar char="+"/>
              <a:defRPr sz="2400"/>
            </a:lvl2pPr>
            <a:lvl3pPr marL="1143000" indent="-228600">
              <a:buFont typeface="System Font Regular"/>
              <a:buChar char="+"/>
              <a:defRPr sz="2400"/>
            </a:lvl3pPr>
            <a:lvl4pPr marL="1600200" indent="-228600">
              <a:buFont typeface="System Font Regular"/>
              <a:buChar char="+"/>
              <a:defRPr sz="2400"/>
            </a:lvl4pPr>
            <a:lvl5pPr marL="2057400" indent="-228600">
              <a:buFont typeface="System Font Regular"/>
              <a:buChar char="+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A1C2210-FB69-FCF4-DA2D-696D29CE360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44340" y="1508760"/>
            <a:ext cx="3703320" cy="4425696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400"/>
            </a:lvl1pPr>
            <a:lvl2pPr marL="685800" indent="-228600">
              <a:buFont typeface="System Font Regular"/>
              <a:buChar char="+"/>
              <a:defRPr sz="2400"/>
            </a:lvl2pPr>
            <a:lvl3pPr marL="1143000" indent="-228600">
              <a:buFont typeface="System Font Regular"/>
              <a:buChar char="+"/>
              <a:defRPr sz="2400"/>
            </a:lvl3pPr>
            <a:lvl4pPr marL="1600200" indent="-228600">
              <a:buFont typeface="System Font Regular"/>
              <a:buChar char="+"/>
              <a:defRPr sz="2400"/>
            </a:lvl4pPr>
            <a:lvl5pPr marL="2057400" indent="-228600">
              <a:buFont typeface="System Font Regular"/>
              <a:buChar char="+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70170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BA84-009C-657E-B952-30040D9B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3" y="365125"/>
            <a:ext cx="11438313" cy="914400"/>
          </a:xfrm>
        </p:spPr>
        <p:txBody>
          <a:bodyPr/>
          <a:lstStyle>
            <a:lvl1pPr algn="ctr"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3A569C7-7311-A721-AA74-9B967A633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8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3 Replace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533401"/>
            <a:ext cx="7162785" cy="5715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04901"/>
            <a:ext cx="7162773" cy="6858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54BAEFC-D4CA-0ED0-A95C-4E3DF5E412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72372" y="533401"/>
            <a:ext cx="3810029" cy="5791199"/>
          </a:xfrm>
          <a:prstGeom prst="roundRect">
            <a:avLst>
              <a:gd name="adj" fmla="val 7689"/>
            </a:avLst>
          </a:prstGeom>
          <a:solidFill>
            <a:schemeClr val="bg2">
              <a:lumMod val="85000"/>
            </a:schemeClr>
          </a:solidFill>
          <a:ln w="12700">
            <a:solidFill>
              <a:srgbClr val="550AC3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01766-6651-2F17-E2EA-5C09AC80B1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5440362"/>
            <a:ext cx="2874963" cy="88423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Program Logo</a:t>
            </a:r>
          </a:p>
        </p:txBody>
      </p:sp>
    </p:spTree>
    <p:extLst>
      <p:ext uri="{BB962C8B-B14F-4D97-AF65-F5344CB8AC3E}">
        <p14:creationId xmlns:p14="http://schemas.microsoft.com/office/powerpoint/2010/main" val="35181174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Midd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BA84-009C-657E-B952-30040D9B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3" y="365125"/>
            <a:ext cx="11438313" cy="914400"/>
          </a:xfrm>
        </p:spPr>
        <p:txBody>
          <a:bodyPr/>
          <a:lstStyle>
            <a:lvl1pPr algn="ctr"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3A569C7-7311-A721-AA74-9B967A633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498EA-3E33-85EA-D8AF-EE5A8E005EDA}"/>
              </a:ext>
            </a:extLst>
          </p:cNvPr>
          <p:cNvSpPr/>
          <p:nvPr userDrawn="1"/>
        </p:nvSpPr>
        <p:spPr>
          <a:xfrm>
            <a:off x="0" y="1809853"/>
            <a:ext cx="12192000" cy="365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857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bels_Dark Blu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BA84-009C-657E-B952-30040D9B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365125"/>
            <a:ext cx="11439144" cy="868680"/>
          </a:xfrm>
        </p:spPr>
        <p:txBody>
          <a:bodyPr>
            <a:noAutofit/>
          </a:bodyPr>
          <a:lstStyle>
            <a:lvl1pPr algn="ctr">
              <a:defRPr sz="4800" i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3A569C7-7311-A721-AA74-9B967A633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498EA-3E33-85EA-D8AF-EE5A8E005EDA}"/>
              </a:ext>
            </a:extLst>
          </p:cNvPr>
          <p:cNvSpPr/>
          <p:nvPr userDrawn="1"/>
        </p:nvSpPr>
        <p:spPr>
          <a:xfrm>
            <a:off x="0" y="2286000"/>
            <a:ext cx="12188952" cy="2514600"/>
          </a:xfrm>
          <a:prstGeom prst="rect">
            <a:avLst/>
          </a:prstGeom>
          <a:solidFill>
            <a:srgbClr val="2B3D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6C9786-0183-8F13-D6B7-4D9304220D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6876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1A34BD-BB23-51D2-81BA-67091E2986E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9392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8153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bels_Light Blu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BA84-009C-657E-B952-30040D9B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365125"/>
            <a:ext cx="11439144" cy="868680"/>
          </a:xfrm>
        </p:spPr>
        <p:txBody>
          <a:bodyPr>
            <a:noAutofit/>
          </a:bodyPr>
          <a:lstStyle>
            <a:lvl1pPr algn="ctr">
              <a:defRPr sz="4800" i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3A569C7-7311-A721-AA74-9B967A633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498EA-3E33-85EA-D8AF-EE5A8E005EDA}"/>
              </a:ext>
            </a:extLst>
          </p:cNvPr>
          <p:cNvSpPr/>
          <p:nvPr userDrawn="1"/>
        </p:nvSpPr>
        <p:spPr>
          <a:xfrm>
            <a:off x="0" y="2286000"/>
            <a:ext cx="12188952" cy="251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6C9786-0183-8F13-D6B7-4D9304220D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6876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1A34BD-BB23-51D2-81BA-67091E2986E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9392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32120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bels_Teal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BA84-009C-657E-B952-30040D9B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365125"/>
            <a:ext cx="11439144" cy="868680"/>
          </a:xfrm>
        </p:spPr>
        <p:txBody>
          <a:bodyPr>
            <a:noAutofit/>
          </a:bodyPr>
          <a:lstStyle>
            <a:lvl1pPr algn="ctr">
              <a:defRPr sz="4800" i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3A569C7-7311-A721-AA74-9B967A633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498EA-3E33-85EA-D8AF-EE5A8E005EDA}"/>
              </a:ext>
            </a:extLst>
          </p:cNvPr>
          <p:cNvSpPr/>
          <p:nvPr userDrawn="1"/>
        </p:nvSpPr>
        <p:spPr>
          <a:xfrm>
            <a:off x="0" y="2286000"/>
            <a:ext cx="12188952" cy="251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6C9786-0183-8F13-D6B7-4D9304220D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6876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1A34BD-BB23-51D2-81BA-67091E2986E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9392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3052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bels_Purp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BA84-009C-657E-B952-30040D9B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365125"/>
            <a:ext cx="11439144" cy="868680"/>
          </a:xfrm>
        </p:spPr>
        <p:txBody>
          <a:bodyPr>
            <a:noAutofit/>
          </a:bodyPr>
          <a:lstStyle>
            <a:lvl1pPr algn="ctr">
              <a:defRPr sz="4800" i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3A569C7-7311-A721-AA74-9B967A633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498EA-3E33-85EA-D8AF-EE5A8E005EDA}"/>
              </a:ext>
            </a:extLst>
          </p:cNvPr>
          <p:cNvSpPr/>
          <p:nvPr userDrawn="1"/>
        </p:nvSpPr>
        <p:spPr>
          <a:xfrm>
            <a:off x="0" y="2286000"/>
            <a:ext cx="12188952" cy="251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6C9786-0183-8F13-D6B7-4D9304220D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6876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1A34BD-BB23-51D2-81BA-67091E2986E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9392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0032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bels_Pin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BA84-009C-657E-B952-30040D9B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365125"/>
            <a:ext cx="11439144" cy="868680"/>
          </a:xfrm>
        </p:spPr>
        <p:txBody>
          <a:bodyPr>
            <a:noAutofit/>
          </a:bodyPr>
          <a:lstStyle>
            <a:lvl1pPr algn="ctr">
              <a:defRPr sz="4800" i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3A569C7-7311-A721-AA74-9B967A633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498EA-3E33-85EA-D8AF-EE5A8E005EDA}"/>
              </a:ext>
            </a:extLst>
          </p:cNvPr>
          <p:cNvSpPr/>
          <p:nvPr userDrawn="1"/>
        </p:nvSpPr>
        <p:spPr>
          <a:xfrm>
            <a:off x="0" y="2286000"/>
            <a:ext cx="12188952" cy="2514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6C9786-0183-8F13-D6B7-4D9304220D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6876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1A34BD-BB23-51D2-81BA-67091E2986E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9392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06568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bels_Periwink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BA84-009C-657E-B952-30040D9B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365125"/>
            <a:ext cx="11439144" cy="868680"/>
          </a:xfrm>
        </p:spPr>
        <p:txBody>
          <a:bodyPr>
            <a:noAutofit/>
          </a:bodyPr>
          <a:lstStyle>
            <a:lvl1pPr algn="ctr">
              <a:defRPr sz="4800" i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3A569C7-7311-A721-AA74-9B967A633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498EA-3E33-85EA-D8AF-EE5A8E005EDA}"/>
              </a:ext>
            </a:extLst>
          </p:cNvPr>
          <p:cNvSpPr/>
          <p:nvPr userDrawn="1"/>
        </p:nvSpPr>
        <p:spPr>
          <a:xfrm>
            <a:off x="0" y="2286000"/>
            <a:ext cx="12188952" cy="251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6C9786-0183-8F13-D6B7-4D9304220D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6876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1A34BD-BB23-51D2-81BA-67091E2986E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9392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9608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bels_Orang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BA84-009C-657E-B952-30040D9B1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365125"/>
            <a:ext cx="11439144" cy="868680"/>
          </a:xfrm>
        </p:spPr>
        <p:txBody>
          <a:bodyPr>
            <a:noAutofit/>
          </a:bodyPr>
          <a:lstStyle>
            <a:lvl1pPr algn="ctr">
              <a:defRPr sz="4800" i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3A569C7-7311-A721-AA74-9B967A633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498EA-3E33-85EA-D8AF-EE5A8E005EDA}"/>
              </a:ext>
            </a:extLst>
          </p:cNvPr>
          <p:cNvSpPr/>
          <p:nvPr userDrawn="1"/>
        </p:nvSpPr>
        <p:spPr>
          <a:xfrm>
            <a:off x="0" y="2286000"/>
            <a:ext cx="12188952" cy="2514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6C9786-0183-8F13-D6B7-4D9304220D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6876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1A34BD-BB23-51D2-81BA-67091E2986E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9392" y="5166360"/>
            <a:ext cx="3657600" cy="59436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 i="1" spc="3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2259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BE59EED6-5E81-96A1-D0DB-C3969BDB2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7A2D38B-CB66-04B8-D9AF-460623BC38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12188952" cy="6190488"/>
          </a:xfrm>
        </p:spPr>
        <p:txBody>
          <a:bodyPr>
            <a:normAutofit/>
          </a:bodyPr>
          <a:lstStyle>
            <a:lvl1pPr marL="0" indent="0">
              <a:buFont typeface="System Font Regular"/>
              <a:buNone/>
              <a:defRPr sz="2400"/>
            </a:lvl1pPr>
            <a:lvl2pPr marL="685800" indent="-228600">
              <a:buFont typeface="System Font Regular"/>
              <a:buChar char="+"/>
              <a:defRPr sz="2400"/>
            </a:lvl2pPr>
            <a:lvl3pPr marL="1143000" indent="-228600">
              <a:buFont typeface="System Font Regular"/>
              <a:buChar char="+"/>
              <a:defRPr sz="2400"/>
            </a:lvl3pPr>
            <a:lvl4pPr marL="1600200" indent="-228600">
              <a:buFont typeface="System Font Regular"/>
              <a:buChar char="+"/>
              <a:defRPr sz="2400"/>
            </a:lvl4pPr>
            <a:lvl5pPr marL="2057400" indent="-228600">
              <a:buFont typeface="System Font Regular"/>
              <a:buChar char="+"/>
              <a:defRPr sz="24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200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BE59EED6-5E81-96A1-D0DB-C3969BDB2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05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6;p85">
            <a:extLst>
              <a:ext uri="{FF2B5EF4-FFF2-40B4-BE49-F238E27FC236}">
                <a16:creationId xmlns:a16="http://schemas.microsoft.com/office/drawing/2014/main" id="{74D1F90A-464B-0152-8C44-70E3776809D2}"/>
              </a:ext>
            </a:extLst>
          </p:cNvPr>
          <p:cNvSpPr txBox="1"/>
          <p:nvPr userDrawn="1"/>
        </p:nvSpPr>
        <p:spPr>
          <a:xfrm>
            <a:off x="6324600" y="2757885"/>
            <a:ext cx="4000500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rPr>
              <a:t>Thank you</a:t>
            </a:r>
            <a:endParaRPr sz="5400" b="1" i="0" u="none" strike="noStrike" cap="none">
              <a:solidFill>
                <a:schemeClr val="bg2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1407;p85">
            <a:extLst>
              <a:ext uri="{FF2B5EF4-FFF2-40B4-BE49-F238E27FC236}">
                <a16:creationId xmlns:a16="http://schemas.microsoft.com/office/drawing/2014/main" id="{AB618B27-4DBE-3153-64B0-CCF15564F834}"/>
              </a:ext>
            </a:extLst>
          </p:cNvPr>
          <p:cNvSpPr txBox="1"/>
          <p:nvPr userDrawn="1"/>
        </p:nvSpPr>
        <p:spPr>
          <a:xfrm>
            <a:off x="6324600" y="3724824"/>
            <a:ext cx="40005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i="1" err="1">
                <a:solidFill>
                  <a:schemeClr val="accent2"/>
                </a:solidFill>
                <a:latin typeface="+mn-lt"/>
                <a:ea typeface="Roboto"/>
                <a:cs typeface="Roboto"/>
                <a:sym typeface="Roboto"/>
              </a:rPr>
              <a:t>StaySafeOnline.org</a:t>
            </a:r>
            <a:endParaRPr sz="1100" i="1">
              <a:solidFill>
                <a:schemeClr val="accent2"/>
              </a:solidFill>
              <a:latin typeface="+mn-lt"/>
              <a:ea typeface="Roboto Black"/>
              <a:cs typeface="Roboto Black"/>
              <a:sym typeface="Roboto Black"/>
            </a:endParaRPr>
          </a:p>
        </p:txBody>
      </p:sp>
      <p:pic>
        <p:nvPicPr>
          <p:cNvPr id="7" name="Google Shape;1408;p85">
            <a:extLst>
              <a:ext uri="{FF2B5EF4-FFF2-40B4-BE49-F238E27FC236}">
                <a16:creationId xmlns:a16="http://schemas.microsoft.com/office/drawing/2014/main" id="{96B19460-B9E5-0C18-1F9F-1748A04AA2B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2858742"/>
            <a:ext cx="3705711" cy="1140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1409;p85">
            <a:extLst>
              <a:ext uri="{FF2B5EF4-FFF2-40B4-BE49-F238E27FC236}">
                <a16:creationId xmlns:a16="http://schemas.microsoft.com/office/drawing/2014/main" id="{5FB8AA25-5F63-DEF2-4BA5-C8A37915BAA5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5509953" y="2858742"/>
            <a:ext cx="0" cy="121230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447120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R + Block-L_D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06C0D-F21E-60D4-06EB-D3B8B4324BA3}"/>
              </a:ext>
            </a:extLst>
          </p:cNvPr>
          <p:cNvSpPr/>
          <p:nvPr userDrawn="1"/>
        </p:nvSpPr>
        <p:spPr>
          <a:xfrm>
            <a:off x="9231312" y="0"/>
            <a:ext cx="2960688" cy="6858000"/>
          </a:xfrm>
          <a:prstGeom prst="rect">
            <a:avLst/>
          </a:prstGeom>
          <a:solidFill>
            <a:srgbClr val="2B3D8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60A0E09-BB35-A138-1749-D74717EC1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9D6D53-6278-5E90-1AD1-2E649CB4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150470"/>
            <a:ext cx="640080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BCE972-25E7-2234-8540-143088510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2227082"/>
            <a:ext cx="640080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5846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R + Block-L_L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06C0D-F21E-60D4-06EB-D3B8B4324BA3}"/>
              </a:ext>
            </a:extLst>
          </p:cNvPr>
          <p:cNvSpPr/>
          <p:nvPr userDrawn="1"/>
        </p:nvSpPr>
        <p:spPr>
          <a:xfrm>
            <a:off x="9231312" y="0"/>
            <a:ext cx="2960688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60A0E09-BB35-A138-1749-D74717EC1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9D6D53-6278-5E90-1AD1-2E649CB4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150470"/>
            <a:ext cx="640080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BCE972-25E7-2234-8540-143088510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2227082"/>
            <a:ext cx="640080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27071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R + Block-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06C0D-F21E-60D4-06EB-D3B8B4324BA3}"/>
              </a:ext>
            </a:extLst>
          </p:cNvPr>
          <p:cNvSpPr/>
          <p:nvPr userDrawn="1"/>
        </p:nvSpPr>
        <p:spPr>
          <a:xfrm>
            <a:off x="9231312" y="0"/>
            <a:ext cx="2960688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60A0E09-BB35-A138-1749-D74717EC1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9D6D53-6278-5E90-1AD1-2E649CB4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150470"/>
            <a:ext cx="640080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BCE972-25E7-2234-8540-143088510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2227082"/>
            <a:ext cx="640080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4173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R + Block-L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06C0D-F21E-60D4-06EB-D3B8B4324BA3}"/>
              </a:ext>
            </a:extLst>
          </p:cNvPr>
          <p:cNvSpPr/>
          <p:nvPr userDrawn="1"/>
        </p:nvSpPr>
        <p:spPr>
          <a:xfrm>
            <a:off x="9231312" y="0"/>
            <a:ext cx="2960688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60A0E09-BB35-A138-1749-D74717EC1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9D6D53-6278-5E90-1AD1-2E649CB4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150470"/>
            <a:ext cx="640080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BCE972-25E7-2234-8540-143088510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2227082"/>
            <a:ext cx="640080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0427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R + Block-L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06C0D-F21E-60D4-06EB-D3B8B4324BA3}"/>
              </a:ext>
            </a:extLst>
          </p:cNvPr>
          <p:cNvSpPr/>
          <p:nvPr userDrawn="1"/>
        </p:nvSpPr>
        <p:spPr>
          <a:xfrm>
            <a:off x="9231312" y="0"/>
            <a:ext cx="2960688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60A0E09-BB35-A138-1749-D74717EC1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9D6D53-6278-5E90-1AD1-2E649CB4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150470"/>
            <a:ext cx="640080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BCE972-25E7-2234-8540-143088510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2227082"/>
            <a:ext cx="640080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28900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-R + Block-L_P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06C0D-F21E-60D4-06EB-D3B8B4324BA3}"/>
              </a:ext>
            </a:extLst>
          </p:cNvPr>
          <p:cNvSpPr/>
          <p:nvPr userDrawn="1"/>
        </p:nvSpPr>
        <p:spPr>
          <a:xfrm>
            <a:off x="9231312" y="0"/>
            <a:ext cx="296068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60A0E09-BB35-A138-1749-D74717EC1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9D6D53-6278-5E90-1AD1-2E649CB4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150470"/>
            <a:ext cx="640080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BCE972-25E7-2234-8540-143088510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2227082"/>
            <a:ext cx="640080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47549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R + Block-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06C0D-F21E-60D4-06EB-D3B8B4324BA3}"/>
              </a:ext>
            </a:extLst>
          </p:cNvPr>
          <p:cNvSpPr/>
          <p:nvPr userDrawn="1"/>
        </p:nvSpPr>
        <p:spPr>
          <a:xfrm>
            <a:off x="9231312" y="0"/>
            <a:ext cx="2960688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60A0E09-BB35-A138-1749-D74717EC1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9D6D53-6278-5E90-1AD1-2E649CB4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150470"/>
            <a:ext cx="640080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BCE972-25E7-2234-8540-143088510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2227082"/>
            <a:ext cx="640080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9020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-R + Block-L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06C0D-F21E-60D4-06EB-D3B8B4324BA3}"/>
              </a:ext>
            </a:extLst>
          </p:cNvPr>
          <p:cNvSpPr/>
          <p:nvPr userDrawn="1"/>
        </p:nvSpPr>
        <p:spPr>
          <a:xfrm>
            <a:off x="9231312" y="0"/>
            <a:ext cx="2960688" cy="685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60A0E09-BB35-A138-1749-D74717EC1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9D6D53-6278-5E90-1AD1-2E649CB4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150470"/>
            <a:ext cx="6400800" cy="1951707"/>
          </a:xfrm>
        </p:spPr>
        <p:txBody>
          <a:bodyPr anchor="b"/>
          <a:lstStyle>
            <a:lvl1pPr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BCE972-25E7-2234-8540-143088510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428" y="2227082"/>
            <a:ext cx="6400800" cy="3657600"/>
          </a:xfrm>
        </p:spPr>
        <p:txBody>
          <a:bodyPr>
            <a:normAutofit/>
          </a:bodyPr>
          <a:lstStyle>
            <a:lvl1pPr marL="228600" indent="-228600">
              <a:buFont typeface="System Font Regular"/>
              <a:buChar char="+"/>
              <a:defRPr sz="2800"/>
            </a:lvl1pPr>
            <a:lvl2pPr marL="685800" indent="-228600">
              <a:buFont typeface="System Font Regular"/>
              <a:buChar char="+"/>
              <a:defRPr sz="2800"/>
            </a:lvl2pPr>
            <a:lvl3pPr marL="1143000" indent="-228600">
              <a:buFont typeface="System Font Regular"/>
              <a:buChar char="+"/>
              <a:defRPr sz="2800"/>
            </a:lvl3pPr>
            <a:lvl4pPr marL="1600200" indent="-228600">
              <a:buFont typeface="System Font Regular"/>
              <a:buChar char="+"/>
              <a:defRPr sz="2800"/>
            </a:lvl4pPr>
            <a:lvl5pPr marL="2057400" indent="-228600">
              <a:buFont typeface="System Font Regular"/>
              <a:buChar char="+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5045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A5D1D-EF29-6170-082B-CDCE66B1A62D}"/>
              </a:ext>
            </a:extLst>
          </p:cNvPr>
          <p:cNvSpPr/>
          <p:nvPr userDrawn="1"/>
        </p:nvSpPr>
        <p:spPr>
          <a:xfrm>
            <a:off x="5183918" y="411480"/>
            <a:ext cx="6629400" cy="5486400"/>
          </a:xfrm>
          <a:prstGeom prst="rect">
            <a:avLst/>
          </a:prstGeom>
          <a:solidFill>
            <a:srgbClr val="2B3D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411480"/>
            <a:ext cx="4425184" cy="5486400"/>
          </a:xfrm>
        </p:spPr>
        <p:txBody>
          <a:bodyPr anchor="ctr">
            <a:normAutofit/>
          </a:bodyPr>
          <a:lstStyle>
            <a:lvl1pPr algn="ctr">
              <a:defRPr sz="6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18" y="411480"/>
            <a:ext cx="5486400" cy="54864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160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A5D1D-EF29-6170-082B-CDCE66B1A62D}"/>
              </a:ext>
            </a:extLst>
          </p:cNvPr>
          <p:cNvSpPr/>
          <p:nvPr userDrawn="1"/>
        </p:nvSpPr>
        <p:spPr>
          <a:xfrm>
            <a:off x="5183918" y="411480"/>
            <a:ext cx="6629400" cy="548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411480"/>
            <a:ext cx="4425184" cy="5486400"/>
          </a:xfrm>
        </p:spPr>
        <p:txBody>
          <a:bodyPr anchor="ctr">
            <a:normAutofit/>
          </a:bodyPr>
          <a:lstStyle>
            <a:lvl1pPr algn="ctr">
              <a:defRPr sz="6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18" y="411480"/>
            <a:ext cx="5486400" cy="54864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94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 Replace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6;p85">
            <a:extLst>
              <a:ext uri="{FF2B5EF4-FFF2-40B4-BE49-F238E27FC236}">
                <a16:creationId xmlns:a16="http://schemas.microsoft.com/office/drawing/2014/main" id="{74D1F90A-464B-0152-8C44-70E3776809D2}"/>
              </a:ext>
            </a:extLst>
          </p:cNvPr>
          <p:cNvSpPr txBox="1"/>
          <p:nvPr userDrawn="1"/>
        </p:nvSpPr>
        <p:spPr>
          <a:xfrm>
            <a:off x="6324600" y="2757885"/>
            <a:ext cx="4000500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rPr>
              <a:t>Thank you</a:t>
            </a:r>
            <a:endParaRPr sz="5400" b="1" i="0" u="none" strike="noStrike" cap="none">
              <a:solidFill>
                <a:schemeClr val="bg2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1407;p85">
            <a:extLst>
              <a:ext uri="{FF2B5EF4-FFF2-40B4-BE49-F238E27FC236}">
                <a16:creationId xmlns:a16="http://schemas.microsoft.com/office/drawing/2014/main" id="{AB618B27-4DBE-3153-64B0-CCF15564F834}"/>
              </a:ext>
            </a:extLst>
          </p:cNvPr>
          <p:cNvSpPr txBox="1"/>
          <p:nvPr userDrawn="1"/>
        </p:nvSpPr>
        <p:spPr>
          <a:xfrm>
            <a:off x="6324600" y="3724824"/>
            <a:ext cx="40005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i="1" err="1">
                <a:solidFill>
                  <a:schemeClr val="accent2"/>
                </a:solidFill>
                <a:latin typeface="+mn-lt"/>
                <a:ea typeface="Roboto"/>
                <a:cs typeface="Roboto"/>
                <a:sym typeface="Roboto"/>
              </a:rPr>
              <a:t>StaySafeOnline.org</a:t>
            </a:r>
            <a:endParaRPr sz="1100" i="1">
              <a:solidFill>
                <a:schemeClr val="accent2"/>
              </a:solidFill>
              <a:latin typeface="+mn-lt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8" name="Google Shape;1409;p85">
            <a:extLst>
              <a:ext uri="{FF2B5EF4-FFF2-40B4-BE49-F238E27FC236}">
                <a16:creationId xmlns:a16="http://schemas.microsoft.com/office/drawing/2014/main" id="{5FB8AA25-5F63-DEF2-4BA5-C8A37915BAA5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5509953" y="2858742"/>
            <a:ext cx="0" cy="121230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18C4BA-E4DC-818E-78F0-1AD6A401B1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2931217"/>
            <a:ext cx="3705225" cy="1139825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Program Logo</a:t>
            </a:r>
          </a:p>
        </p:txBody>
      </p:sp>
    </p:spTree>
    <p:extLst>
      <p:ext uri="{BB962C8B-B14F-4D97-AF65-F5344CB8AC3E}">
        <p14:creationId xmlns:p14="http://schemas.microsoft.com/office/powerpoint/2010/main" val="12705345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A5D1D-EF29-6170-082B-CDCE66B1A62D}"/>
              </a:ext>
            </a:extLst>
          </p:cNvPr>
          <p:cNvSpPr/>
          <p:nvPr userDrawn="1"/>
        </p:nvSpPr>
        <p:spPr>
          <a:xfrm>
            <a:off x="5183918" y="411480"/>
            <a:ext cx="6629400" cy="548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411480"/>
            <a:ext cx="4425184" cy="5486400"/>
          </a:xfrm>
        </p:spPr>
        <p:txBody>
          <a:bodyPr anchor="ctr">
            <a:normAutofit/>
          </a:bodyPr>
          <a:lstStyle>
            <a:lvl1pPr algn="ctr">
              <a:defRPr sz="6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18" y="411480"/>
            <a:ext cx="5486400" cy="54864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06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A5D1D-EF29-6170-082B-CDCE66B1A62D}"/>
              </a:ext>
            </a:extLst>
          </p:cNvPr>
          <p:cNvSpPr/>
          <p:nvPr userDrawn="1"/>
        </p:nvSpPr>
        <p:spPr>
          <a:xfrm>
            <a:off x="5183918" y="411480"/>
            <a:ext cx="6629400" cy="548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411480"/>
            <a:ext cx="4425184" cy="5486400"/>
          </a:xfrm>
        </p:spPr>
        <p:txBody>
          <a:bodyPr anchor="ctr">
            <a:normAutofit/>
          </a:bodyPr>
          <a:lstStyle>
            <a:lvl1pPr algn="ctr">
              <a:defRPr sz="6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18" y="411480"/>
            <a:ext cx="5486400" cy="54864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813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A5D1D-EF29-6170-082B-CDCE66B1A62D}"/>
              </a:ext>
            </a:extLst>
          </p:cNvPr>
          <p:cNvSpPr/>
          <p:nvPr userDrawn="1"/>
        </p:nvSpPr>
        <p:spPr>
          <a:xfrm>
            <a:off x="5183918" y="411480"/>
            <a:ext cx="6629400" cy="548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411480"/>
            <a:ext cx="4425184" cy="5486400"/>
          </a:xfrm>
        </p:spPr>
        <p:txBody>
          <a:bodyPr anchor="ctr">
            <a:normAutofit/>
          </a:bodyPr>
          <a:lstStyle>
            <a:lvl1pPr algn="ctr">
              <a:defRPr sz="6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18" y="411480"/>
            <a:ext cx="5486400" cy="54864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684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Periwink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A5D1D-EF29-6170-082B-CDCE66B1A62D}"/>
              </a:ext>
            </a:extLst>
          </p:cNvPr>
          <p:cNvSpPr/>
          <p:nvPr userDrawn="1"/>
        </p:nvSpPr>
        <p:spPr>
          <a:xfrm>
            <a:off x="5183918" y="411480"/>
            <a:ext cx="6629400" cy="548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411480"/>
            <a:ext cx="4425184" cy="5486400"/>
          </a:xfrm>
        </p:spPr>
        <p:txBody>
          <a:bodyPr anchor="ctr">
            <a:normAutofit/>
          </a:bodyPr>
          <a:lstStyle>
            <a:lvl1pPr algn="ctr">
              <a:defRPr sz="6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18" y="411480"/>
            <a:ext cx="5486400" cy="54864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312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A5D1D-EF29-6170-082B-CDCE66B1A62D}"/>
              </a:ext>
            </a:extLst>
          </p:cNvPr>
          <p:cNvSpPr/>
          <p:nvPr userDrawn="1"/>
        </p:nvSpPr>
        <p:spPr>
          <a:xfrm>
            <a:off x="5183918" y="411480"/>
            <a:ext cx="6629400" cy="5486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411480"/>
            <a:ext cx="4425184" cy="5486400"/>
          </a:xfrm>
        </p:spPr>
        <p:txBody>
          <a:bodyPr anchor="ctr">
            <a:normAutofit/>
          </a:bodyPr>
          <a:lstStyle>
            <a:lvl1pPr algn="ctr">
              <a:defRPr sz="6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18" y="411480"/>
            <a:ext cx="5486400" cy="54864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 b="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925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3 Blocks-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FDC889-74A7-439E-536F-B3661CCD8503}"/>
              </a:ext>
            </a:extLst>
          </p:cNvPr>
          <p:cNvSpPr/>
          <p:nvPr userDrawn="1"/>
        </p:nvSpPr>
        <p:spPr>
          <a:xfrm>
            <a:off x="977900" y="2363892"/>
            <a:ext cx="3073400" cy="3310467"/>
          </a:xfrm>
          <a:prstGeom prst="rect">
            <a:avLst/>
          </a:prstGeom>
          <a:solidFill>
            <a:srgbClr val="2B3D89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42" y="365126"/>
            <a:ext cx="11498316" cy="786384"/>
          </a:xfrm>
        </p:spPr>
        <p:txBody>
          <a:bodyPr anchor="ctr">
            <a:noAutofit/>
          </a:bodyPr>
          <a:lstStyle>
            <a:lvl1pPr algn="ctr">
              <a:defRPr sz="44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75985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C4934-C3B4-6F08-6CBD-B7FF26C42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842" y="1160971"/>
            <a:ext cx="11498316" cy="12029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53B017-4747-151F-02EC-EA7A2A7285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77900" y="4588652"/>
            <a:ext cx="30734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8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73D09-1A7B-0049-7A57-105DBBF69E16}"/>
              </a:ext>
            </a:extLst>
          </p:cNvPr>
          <p:cNvSpPr/>
          <p:nvPr userDrawn="1"/>
        </p:nvSpPr>
        <p:spPr>
          <a:xfrm>
            <a:off x="4562856" y="2363892"/>
            <a:ext cx="3073400" cy="3310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ED98F4-E304-1DA9-9BB4-A4D9D9ADC2C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85156" y="275985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EB45CA-E49C-F3BF-4C7A-7EDED1C522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62856" y="4588652"/>
            <a:ext cx="30734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8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3C7F67-75A9-1F46-B73B-8B3556FA21E3}"/>
              </a:ext>
            </a:extLst>
          </p:cNvPr>
          <p:cNvSpPr/>
          <p:nvPr userDrawn="1"/>
        </p:nvSpPr>
        <p:spPr>
          <a:xfrm>
            <a:off x="8145042" y="2363892"/>
            <a:ext cx="3073400" cy="331046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844FA9-9B96-1F8B-6EA8-C269F765A0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767342" y="275985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97FBFC-02CC-C8DD-90FF-6D78922888A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5042" y="4588652"/>
            <a:ext cx="30734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8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109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Blocks-Icons +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FDC889-74A7-439E-536F-B3661CCD8503}"/>
              </a:ext>
            </a:extLst>
          </p:cNvPr>
          <p:cNvSpPr/>
          <p:nvPr userDrawn="1"/>
        </p:nvSpPr>
        <p:spPr>
          <a:xfrm>
            <a:off x="977900" y="1630444"/>
            <a:ext cx="3073400" cy="3310467"/>
          </a:xfrm>
          <a:prstGeom prst="rect">
            <a:avLst/>
          </a:prstGeom>
          <a:solidFill>
            <a:srgbClr val="2B3D89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42" y="365126"/>
            <a:ext cx="11498316" cy="786384"/>
          </a:xfrm>
        </p:spPr>
        <p:txBody>
          <a:bodyPr anchor="ctr">
            <a:noAutofit/>
          </a:bodyPr>
          <a:lstStyle>
            <a:lvl1pPr algn="ctr">
              <a:defRPr sz="44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026404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53B017-4747-151F-02EC-EA7A2A7285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77900" y="3855204"/>
            <a:ext cx="30734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8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73D09-1A7B-0049-7A57-105DBBF69E16}"/>
              </a:ext>
            </a:extLst>
          </p:cNvPr>
          <p:cNvSpPr/>
          <p:nvPr userDrawn="1"/>
        </p:nvSpPr>
        <p:spPr>
          <a:xfrm>
            <a:off x="4562856" y="1630444"/>
            <a:ext cx="3073400" cy="3310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ED98F4-E304-1DA9-9BB4-A4D9D9ADC2C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85156" y="2026404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EB45CA-E49C-F3BF-4C7A-7EDED1C522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62856" y="3855204"/>
            <a:ext cx="30734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8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3C7F67-75A9-1F46-B73B-8B3556FA21E3}"/>
              </a:ext>
            </a:extLst>
          </p:cNvPr>
          <p:cNvSpPr/>
          <p:nvPr userDrawn="1"/>
        </p:nvSpPr>
        <p:spPr>
          <a:xfrm>
            <a:off x="8145042" y="1630444"/>
            <a:ext cx="3073400" cy="331046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844FA9-9B96-1F8B-6EA8-C269F765A0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767342" y="2026404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97FBFC-02CC-C8DD-90FF-6D78922888A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5042" y="3855204"/>
            <a:ext cx="30734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8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EEBA11-8560-63AF-B2C4-713DEF6BA73A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46842" y="5213919"/>
            <a:ext cx="11498316" cy="6634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i="1" spc="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8884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Blocks-Dots +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FDC889-74A7-439E-536F-B3661CCD8503}"/>
              </a:ext>
            </a:extLst>
          </p:cNvPr>
          <p:cNvSpPr/>
          <p:nvPr userDrawn="1"/>
        </p:nvSpPr>
        <p:spPr>
          <a:xfrm>
            <a:off x="977900" y="2197711"/>
            <a:ext cx="3073400" cy="2743200"/>
          </a:xfrm>
          <a:prstGeom prst="rect">
            <a:avLst/>
          </a:prstGeom>
          <a:solidFill>
            <a:srgbClr val="2B3D89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42" y="365126"/>
            <a:ext cx="11498316" cy="786384"/>
          </a:xfrm>
        </p:spPr>
        <p:txBody>
          <a:bodyPr anchor="ctr">
            <a:noAutofit/>
          </a:bodyPr>
          <a:lstStyle>
            <a:lvl1pPr algn="ctr">
              <a:defRPr sz="44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53B017-4747-151F-02EC-EA7A2A7285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77900" y="2791194"/>
            <a:ext cx="3073400" cy="214971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73D09-1A7B-0049-7A57-105DBBF69E16}"/>
              </a:ext>
            </a:extLst>
          </p:cNvPr>
          <p:cNvSpPr/>
          <p:nvPr userDrawn="1"/>
        </p:nvSpPr>
        <p:spPr>
          <a:xfrm>
            <a:off x="4562856" y="2197711"/>
            <a:ext cx="3073400" cy="2743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EB45CA-E49C-F3BF-4C7A-7EDED1C522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62856" y="2792071"/>
            <a:ext cx="3073400" cy="214884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3C7F67-75A9-1F46-B73B-8B3556FA21E3}"/>
              </a:ext>
            </a:extLst>
          </p:cNvPr>
          <p:cNvSpPr/>
          <p:nvPr userDrawn="1"/>
        </p:nvSpPr>
        <p:spPr>
          <a:xfrm>
            <a:off x="8145042" y="2197711"/>
            <a:ext cx="3073400" cy="2743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97FBFC-02CC-C8DD-90FF-6D78922888A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5042" y="2792070"/>
            <a:ext cx="3073400" cy="214884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EEBA11-8560-63AF-B2C4-713DEF6BA73A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46842" y="5213919"/>
            <a:ext cx="11498316" cy="6634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i="1" spc="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890B72-4470-4995-51DB-A314CD6943D7}"/>
              </a:ext>
            </a:extLst>
          </p:cNvPr>
          <p:cNvSpPr>
            <a:spLocks noChangeAspect="1"/>
          </p:cNvSpPr>
          <p:nvPr userDrawn="1"/>
        </p:nvSpPr>
        <p:spPr>
          <a:xfrm>
            <a:off x="1943100" y="1626211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0" y="1637202"/>
            <a:ext cx="1143000" cy="1143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2B3D89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73BFA6-8F56-A73D-A442-A1F70E368731}"/>
              </a:ext>
            </a:extLst>
          </p:cNvPr>
          <p:cNvSpPr>
            <a:spLocks noChangeAspect="1"/>
          </p:cNvSpPr>
          <p:nvPr userDrawn="1"/>
        </p:nvSpPr>
        <p:spPr>
          <a:xfrm>
            <a:off x="5528056" y="1637202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6DB897-F605-C202-D34A-5835B4A31A03}"/>
              </a:ext>
            </a:extLst>
          </p:cNvPr>
          <p:cNvSpPr>
            <a:spLocks noChangeAspect="1"/>
          </p:cNvSpPr>
          <p:nvPr userDrawn="1"/>
        </p:nvSpPr>
        <p:spPr>
          <a:xfrm>
            <a:off x="9110242" y="1637202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ED98F4-E304-1DA9-9BB4-A4D9D9ADC2C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25286" y="1626211"/>
            <a:ext cx="1145770" cy="1143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844FA9-9B96-1F8B-6EA8-C269F765A0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10242" y="1637202"/>
            <a:ext cx="1143000" cy="1143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106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4 Blocks-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FDC889-74A7-439E-536F-B3661CCD8503}"/>
              </a:ext>
            </a:extLst>
          </p:cNvPr>
          <p:cNvSpPr/>
          <p:nvPr userDrawn="1"/>
        </p:nvSpPr>
        <p:spPr>
          <a:xfrm>
            <a:off x="346842" y="2363892"/>
            <a:ext cx="2743200" cy="3310128"/>
          </a:xfrm>
          <a:prstGeom prst="rect">
            <a:avLst/>
          </a:prstGeom>
          <a:solidFill>
            <a:srgbClr val="2B3D89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42" y="365126"/>
            <a:ext cx="11498316" cy="786384"/>
          </a:xfrm>
        </p:spPr>
        <p:txBody>
          <a:bodyPr anchor="ctr">
            <a:noAutofit/>
          </a:bodyPr>
          <a:lstStyle>
            <a:lvl1pPr algn="ctr">
              <a:defRPr sz="44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42" y="275985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C4934-C3B4-6F08-6CBD-B7FF26C42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842" y="1160971"/>
            <a:ext cx="11498316" cy="12029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53B017-4747-151F-02EC-EA7A2A7285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46842" y="4588652"/>
            <a:ext cx="27432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73D09-1A7B-0049-7A57-105DBBF69E16}"/>
              </a:ext>
            </a:extLst>
          </p:cNvPr>
          <p:cNvSpPr/>
          <p:nvPr userDrawn="1"/>
        </p:nvSpPr>
        <p:spPr>
          <a:xfrm>
            <a:off x="3265214" y="2363892"/>
            <a:ext cx="2743200" cy="3310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ED98F4-E304-1DA9-9BB4-A4D9D9ADC2C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22414" y="275985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EB45CA-E49C-F3BF-4C7A-7EDED1C522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65214" y="4588652"/>
            <a:ext cx="27432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3C7F67-75A9-1F46-B73B-8B3556FA21E3}"/>
              </a:ext>
            </a:extLst>
          </p:cNvPr>
          <p:cNvSpPr/>
          <p:nvPr userDrawn="1"/>
        </p:nvSpPr>
        <p:spPr>
          <a:xfrm>
            <a:off x="6183586" y="2363892"/>
            <a:ext cx="2743200" cy="331046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844FA9-9B96-1F8B-6EA8-C269F765A0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40786" y="275985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97FBFC-02CC-C8DD-90FF-6D78922888A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3586" y="4588652"/>
            <a:ext cx="27432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5F9B8-BBCF-FADF-9D0A-2619213DD390}"/>
              </a:ext>
            </a:extLst>
          </p:cNvPr>
          <p:cNvSpPr/>
          <p:nvPr userDrawn="1"/>
        </p:nvSpPr>
        <p:spPr>
          <a:xfrm>
            <a:off x="9105895" y="2363892"/>
            <a:ext cx="2743200" cy="33104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58982A-24D4-62E9-97FD-DADD6F2FF0F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563095" y="275985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6B8F43A-22AE-0ED2-1233-EB7146EB4A3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105895" y="4588652"/>
            <a:ext cx="27432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72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Blocks-Icons +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FDC889-74A7-439E-536F-B3661CCD8503}"/>
              </a:ext>
            </a:extLst>
          </p:cNvPr>
          <p:cNvSpPr/>
          <p:nvPr userDrawn="1"/>
        </p:nvSpPr>
        <p:spPr>
          <a:xfrm>
            <a:off x="346842" y="1627632"/>
            <a:ext cx="2743200" cy="3310128"/>
          </a:xfrm>
          <a:prstGeom prst="rect">
            <a:avLst/>
          </a:prstGeom>
          <a:solidFill>
            <a:srgbClr val="2B3D89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42" y="365126"/>
            <a:ext cx="11498316" cy="786384"/>
          </a:xfrm>
        </p:spPr>
        <p:txBody>
          <a:bodyPr anchor="ctr">
            <a:noAutofit/>
          </a:bodyPr>
          <a:lstStyle>
            <a:lvl1pPr algn="ctr">
              <a:defRPr sz="44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42" y="202359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C4934-C3B4-6F08-6CBD-B7FF26C42B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6842" y="5212080"/>
            <a:ext cx="11494008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i="1" spc="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53B017-4747-151F-02EC-EA7A2A7285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46842" y="3852392"/>
            <a:ext cx="27432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73D09-1A7B-0049-7A57-105DBBF69E16}"/>
              </a:ext>
            </a:extLst>
          </p:cNvPr>
          <p:cNvSpPr/>
          <p:nvPr userDrawn="1"/>
        </p:nvSpPr>
        <p:spPr>
          <a:xfrm>
            <a:off x="3265214" y="1627632"/>
            <a:ext cx="2743200" cy="3310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ED98F4-E304-1DA9-9BB4-A4D9D9ADC2C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22414" y="202359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EB45CA-E49C-F3BF-4C7A-7EDED1C522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65214" y="3852392"/>
            <a:ext cx="27432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3C7F67-75A9-1F46-B73B-8B3556FA21E3}"/>
              </a:ext>
            </a:extLst>
          </p:cNvPr>
          <p:cNvSpPr/>
          <p:nvPr userDrawn="1"/>
        </p:nvSpPr>
        <p:spPr>
          <a:xfrm>
            <a:off x="6183586" y="1627632"/>
            <a:ext cx="2743200" cy="331046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844FA9-9B96-1F8B-6EA8-C269F765A0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40786" y="202359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97FBFC-02CC-C8DD-90FF-6D78922888A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3586" y="3852392"/>
            <a:ext cx="27432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5F9B8-BBCF-FADF-9D0A-2619213DD390}"/>
              </a:ext>
            </a:extLst>
          </p:cNvPr>
          <p:cNvSpPr/>
          <p:nvPr userDrawn="1"/>
        </p:nvSpPr>
        <p:spPr>
          <a:xfrm>
            <a:off x="9105895" y="1627632"/>
            <a:ext cx="2743200" cy="33104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58982A-24D4-62E9-97FD-DADD6F2FF0F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563095" y="2023592"/>
            <a:ext cx="1828800" cy="18288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6B8F43A-22AE-0ED2-1233-EB7146EB4A3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105895" y="3852392"/>
            <a:ext cx="2743200" cy="10857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08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8D1C0D0-A273-8982-7C7E-F511BE3B10D8}"/>
              </a:ext>
            </a:extLst>
          </p:cNvPr>
          <p:cNvGrpSpPr/>
          <p:nvPr userDrawn="1"/>
        </p:nvGrpSpPr>
        <p:grpSpPr>
          <a:xfrm>
            <a:off x="6324600" y="1394354"/>
            <a:ext cx="3108600" cy="513579"/>
            <a:chOff x="6324600" y="1420815"/>
            <a:chExt cx="3108600" cy="513579"/>
          </a:xfrm>
        </p:grpSpPr>
        <p:sp>
          <p:nvSpPr>
            <p:cNvPr id="9" name="Google Shape;1416;p86">
              <a:extLst>
                <a:ext uri="{FF2B5EF4-FFF2-40B4-BE49-F238E27FC236}">
                  <a16:creationId xmlns:a16="http://schemas.microsoft.com/office/drawing/2014/main" id="{E4385672-4F94-3EB8-0243-0BC1132831F6}"/>
                </a:ext>
              </a:extLst>
            </p:cNvPr>
            <p:cNvSpPr txBox="1"/>
            <p:nvPr userDrawn="1"/>
          </p:nvSpPr>
          <p:spPr>
            <a:xfrm>
              <a:off x="6324600" y="1718950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@</a:t>
              </a:r>
              <a:r>
                <a:rPr lang="en" sz="1400" err="1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staysafeonline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1417;p86">
              <a:extLst>
                <a:ext uri="{FF2B5EF4-FFF2-40B4-BE49-F238E27FC236}">
                  <a16:creationId xmlns:a16="http://schemas.microsoft.com/office/drawing/2014/main" id="{C80330B9-70D3-06C6-2EB2-A98ABC14FA37}"/>
                </a:ext>
              </a:extLst>
            </p:cNvPr>
            <p:cNvSpPr txBox="1"/>
            <p:nvPr userDrawn="1"/>
          </p:nvSpPr>
          <p:spPr>
            <a:xfrm>
              <a:off x="6324600" y="1420815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X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11158E-4A03-BA32-712E-42AF4555B6FB}"/>
              </a:ext>
            </a:extLst>
          </p:cNvPr>
          <p:cNvGrpSpPr/>
          <p:nvPr userDrawn="1"/>
        </p:nvGrpSpPr>
        <p:grpSpPr>
          <a:xfrm>
            <a:off x="6324600" y="2291917"/>
            <a:ext cx="3108600" cy="513579"/>
            <a:chOff x="6324600" y="2298856"/>
            <a:chExt cx="3108600" cy="513579"/>
          </a:xfrm>
        </p:grpSpPr>
        <p:sp>
          <p:nvSpPr>
            <p:cNvPr id="11" name="Google Shape;1418;p86">
              <a:extLst>
                <a:ext uri="{FF2B5EF4-FFF2-40B4-BE49-F238E27FC236}">
                  <a16:creationId xmlns:a16="http://schemas.microsoft.com/office/drawing/2014/main" id="{B75B0220-5EB3-77FE-EB09-03F9888BBF4F}"/>
                </a:ext>
              </a:extLst>
            </p:cNvPr>
            <p:cNvSpPr txBox="1"/>
            <p:nvPr userDrawn="1"/>
          </p:nvSpPr>
          <p:spPr>
            <a:xfrm>
              <a:off x="6324600" y="2596991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/staysafeonline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1421;p86">
              <a:extLst>
                <a:ext uri="{FF2B5EF4-FFF2-40B4-BE49-F238E27FC236}">
                  <a16:creationId xmlns:a16="http://schemas.microsoft.com/office/drawing/2014/main" id="{3BBC1B74-CEB5-3D6E-E244-A0EB22C8E963}"/>
                </a:ext>
              </a:extLst>
            </p:cNvPr>
            <p:cNvSpPr txBox="1"/>
            <p:nvPr userDrawn="1"/>
          </p:nvSpPr>
          <p:spPr>
            <a:xfrm>
              <a:off x="6324600" y="2298856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FACEBOOK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FDE936-BE93-5330-5783-1C616D963E8F}"/>
              </a:ext>
            </a:extLst>
          </p:cNvPr>
          <p:cNvGrpSpPr/>
          <p:nvPr userDrawn="1"/>
        </p:nvGrpSpPr>
        <p:grpSpPr>
          <a:xfrm>
            <a:off x="6324600" y="4065907"/>
            <a:ext cx="3108600" cy="513579"/>
            <a:chOff x="6324600" y="4054938"/>
            <a:chExt cx="3108600" cy="513579"/>
          </a:xfrm>
        </p:grpSpPr>
        <p:sp>
          <p:nvSpPr>
            <p:cNvPr id="15" name="Google Shape;1422;p86">
              <a:extLst>
                <a:ext uri="{FF2B5EF4-FFF2-40B4-BE49-F238E27FC236}">
                  <a16:creationId xmlns:a16="http://schemas.microsoft.com/office/drawing/2014/main" id="{5A0EA98E-6E93-8BE8-B98D-EB6C6D2E7972}"/>
                </a:ext>
              </a:extLst>
            </p:cNvPr>
            <p:cNvSpPr txBox="1"/>
            <p:nvPr userDrawn="1"/>
          </p:nvSpPr>
          <p:spPr>
            <a:xfrm>
              <a:off x="6324600" y="4353073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err="1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StaySafeOnlineNCA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1423;p86">
              <a:extLst>
                <a:ext uri="{FF2B5EF4-FFF2-40B4-BE49-F238E27FC236}">
                  <a16:creationId xmlns:a16="http://schemas.microsoft.com/office/drawing/2014/main" id="{DF379A7E-9FC7-7833-98B6-02BCFC2C8FFE}"/>
                </a:ext>
              </a:extLst>
            </p:cNvPr>
            <p:cNvSpPr txBox="1"/>
            <p:nvPr userDrawn="1"/>
          </p:nvSpPr>
          <p:spPr>
            <a:xfrm>
              <a:off x="6324600" y="4054938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INSTAGRAM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CD95A3C-BF97-9910-5DA9-2EC01B65A57C}"/>
              </a:ext>
            </a:extLst>
          </p:cNvPr>
          <p:cNvGrpSpPr/>
          <p:nvPr userDrawn="1"/>
        </p:nvGrpSpPr>
        <p:grpSpPr>
          <a:xfrm>
            <a:off x="6324600" y="5861032"/>
            <a:ext cx="3108600" cy="492443"/>
            <a:chOff x="6324600" y="5832157"/>
            <a:chExt cx="3108600" cy="492443"/>
          </a:xfrm>
        </p:grpSpPr>
        <p:sp>
          <p:nvSpPr>
            <p:cNvPr id="17" name="Google Shape;1424;p86">
              <a:extLst>
                <a:ext uri="{FF2B5EF4-FFF2-40B4-BE49-F238E27FC236}">
                  <a16:creationId xmlns:a16="http://schemas.microsoft.com/office/drawing/2014/main" id="{021A89DA-A541-4DFE-D45D-C62FB52ECADA}"/>
                </a:ext>
              </a:extLst>
            </p:cNvPr>
            <p:cNvSpPr txBox="1"/>
            <p:nvPr userDrawn="1"/>
          </p:nvSpPr>
          <p:spPr>
            <a:xfrm>
              <a:off x="6324600" y="6109156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err="1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info@staysafeonline.org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" name="Google Shape;1425;p86">
              <a:extLst>
                <a:ext uri="{FF2B5EF4-FFF2-40B4-BE49-F238E27FC236}">
                  <a16:creationId xmlns:a16="http://schemas.microsoft.com/office/drawing/2014/main" id="{06F470B2-F12C-0E8A-D8D3-3AC389875AE8}"/>
                </a:ext>
              </a:extLst>
            </p:cNvPr>
            <p:cNvSpPr txBox="1"/>
            <p:nvPr userDrawn="1"/>
          </p:nvSpPr>
          <p:spPr>
            <a:xfrm>
              <a:off x="6324600" y="5832157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EMAIL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86699B-BDFA-5B24-FBF5-05886C0CCCE5}"/>
              </a:ext>
            </a:extLst>
          </p:cNvPr>
          <p:cNvGrpSpPr/>
          <p:nvPr userDrawn="1"/>
        </p:nvGrpSpPr>
        <p:grpSpPr>
          <a:xfrm>
            <a:off x="6324600" y="4963470"/>
            <a:ext cx="3108600" cy="513579"/>
            <a:chOff x="6324600" y="4932979"/>
            <a:chExt cx="3108600" cy="513579"/>
          </a:xfrm>
        </p:grpSpPr>
        <p:sp>
          <p:nvSpPr>
            <p:cNvPr id="21" name="Google Shape;1424;p86">
              <a:extLst>
                <a:ext uri="{FF2B5EF4-FFF2-40B4-BE49-F238E27FC236}">
                  <a16:creationId xmlns:a16="http://schemas.microsoft.com/office/drawing/2014/main" id="{EB826566-8C85-F825-B753-76F9AD8F7254}"/>
                </a:ext>
              </a:extLst>
            </p:cNvPr>
            <p:cNvSpPr txBox="1"/>
            <p:nvPr userDrawn="1"/>
          </p:nvSpPr>
          <p:spPr>
            <a:xfrm>
              <a:off x="6324600" y="5231114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@</a:t>
              </a:r>
              <a:r>
                <a:rPr lang="en-US" sz="1400" err="1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StaySafeOnlineNCA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" name="Google Shape;1425;p86">
              <a:extLst>
                <a:ext uri="{FF2B5EF4-FFF2-40B4-BE49-F238E27FC236}">
                  <a16:creationId xmlns:a16="http://schemas.microsoft.com/office/drawing/2014/main" id="{4D060569-D395-0F11-0001-CFD7A6CC9EEC}"/>
                </a:ext>
              </a:extLst>
            </p:cNvPr>
            <p:cNvSpPr txBox="1"/>
            <p:nvPr userDrawn="1"/>
          </p:nvSpPr>
          <p:spPr>
            <a:xfrm>
              <a:off x="6324600" y="4932979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YOUTUBE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4A4FA1-C752-3105-65B2-FA7252770142}"/>
              </a:ext>
            </a:extLst>
          </p:cNvPr>
          <p:cNvGrpSpPr/>
          <p:nvPr userDrawn="1"/>
        </p:nvGrpSpPr>
        <p:grpSpPr>
          <a:xfrm>
            <a:off x="6324600" y="3189480"/>
            <a:ext cx="3108600" cy="492443"/>
            <a:chOff x="6324600" y="3198033"/>
            <a:chExt cx="3108600" cy="492443"/>
          </a:xfrm>
        </p:grpSpPr>
        <p:sp>
          <p:nvSpPr>
            <p:cNvPr id="13" name="Google Shape;1420;p86">
              <a:extLst>
                <a:ext uri="{FF2B5EF4-FFF2-40B4-BE49-F238E27FC236}">
                  <a16:creationId xmlns:a16="http://schemas.microsoft.com/office/drawing/2014/main" id="{2A44C12F-81FB-4543-73AB-5E9AFFCD37E4}"/>
                </a:ext>
              </a:extLst>
            </p:cNvPr>
            <p:cNvSpPr txBox="1"/>
            <p:nvPr userDrawn="1"/>
          </p:nvSpPr>
          <p:spPr>
            <a:xfrm>
              <a:off x="6324600" y="3475032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/national-cyber-security-alliance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" name="Google Shape;1421;p86">
              <a:extLst>
                <a:ext uri="{FF2B5EF4-FFF2-40B4-BE49-F238E27FC236}">
                  <a16:creationId xmlns:a16="http://schemas.microsoft.com/office/drawing/2014/main" id="{97A904F4-5A69-844D-18F1-5263CAE11A5E}"/>
                </a:ext>
              </a:extLst>
            </p:cNvPr>
            <p:cNvSpPr txBox="1"/>
            <p:nvPr userDrawn="1"/>
          </p:nvSpPr>
          <p:spPr>
            <a:xfrm>
              <a:off x="6324600" y="3198033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LINKEDIN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CFBAA9-0E5B-3EBC-CEEE-E7B2BFDC0D3C}"/>
              </a:ext>
            </a:extLst>
          </p:cNvPr>
          <p:cNvGrpSpPr/>
          <p:nvPr userDrawn="1"/>
        </p:nvGrpSpPr>
        <p:grpSpPr>
          <a:xfrm>
            <a:off x="6324600" y="496791"/>
            <a:ext cx="3108600" cy="513579"/>
            <a:chOff x="6324600" y="544916"/>
            <a:chExt cx="3108600" cy="513579"/>
          </a:xfrm>
        </p:grpSpPr>
        <p:sp>
          <p:nvSpPr>
            <p:cNvPr id="2" name="Google Shape;1416;p86">
              <a:extLst>
                <a:ext uri="{FF2B5EF4-FFF2-40B4-BE49-F238E27FC236}">
                  <a16:creationId xmlns:a16="http://schemas.microsoft.com/office/drawing/2014/main" id="{E9A524F3-95B8-205C-6A36-54B4308C29E1}"/>
                </a:ext>
              </a:extLst>
            </p:cNvPr>
            <p:cNvSpPr txBox="1"/>
            <p:nvPr userDrawn="1"/>
          </p:nvSpPr>
          <p:spPr>
            <a:xfrm>
              <a:off x="6324600" y="843051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err="1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StaySafeOnline.org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" name="Google Shape;1417;p86">
              <a:extLst>
                <a:ext uri="{FF2B5EF4-FFF2-40B4-BE49-F238E27FC236}">
                  <a16:creationId xmlns:a16="http://schemas.microsoft.com/office/drawing/2014/main" id="{5FF7C83E-07D4-CB10-8769-08C822AB6761}"/>
                </a:ext>
              </a:extLst>
            </p:cNvPr>
            <p:cNvSpPr txBox="1"/>
            <p:nvPr userDrawn="1"/>
          </p:nvSpPr>
          <p:spPr>
            <a:xfrm>
              <a:off x="6324600" y="544916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WEBSITE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pic>
        <p:nvPicPr>
          <p:cNvPr id="4" name="Google Shape;1408;p85">
            <a:extLst>
              <a:ext uri="{FF2B5EF4-FFF2-40B4-BE49-F238E27FC236}">
                <a16:creationId xmlns:a16="http://schemas.microsoft.com/office/drawing/2014/main" id="{7E946662-D4C4-A731-BA91-BBDB1D198724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5184084"/>
            <a:ext cx="3705711" cy="1140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6868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Blocks-Dots +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FDC889-74A7-439E-536F-B3661CCD8503}"/>
              </a:ext>
            </a:extLst>
          </p:cNvPr>
          <p:cNvSpPr/>
          <p:nvPr userDrawn="1"/>
        </p:nvSpPr>
        <p:spPr>
          <a:xfrm>
            <a:off x="347472" y="2197711"/>
            <a:ext cx="2743200" cy="2743200"/>
          </a:xfrm>
          <a:prstGeom prst="rect">
            <a:avLst/>
          </a:prstGeom>
          <a:solidFill>
            <a:srgbClr val="2B3D89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42" y="365126"/>
            <a:ext cx="11498316" cy="786384"/>
          </a:xfrm>
        </p:spPr>
        <p:txBody>
          <a:bodyPr anchor="ctr">
            <a:noAutofit/>
          </a:bodyPr>
          <a:lstStyle>
            <a:lvl1pPr algn="ctr">
              <a:defRPr sz="44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53B017-4747-151F-02EC-EA7A2A7285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47472" y="2791194"/>
            <a:ext cx="2743200" cy="214971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73D09-1A7B-0049-7A57-105DBBF69E16}"/>
              </a:ext>
            </a:extLst>
          </p:cNvPr>
          <p:cNvSpPr/>
          <p:nvPr userDrawn="1"/>
        </p:nvSpPr>
        <p:spPr>
          <a:xfrm>
            <a:off x="3264125" y="2197711"/>
            <a:ext cx="2743200" cy="2743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EB45CA-E49C-F3BF-4C7A-7EDED1C522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65280" y="2792071"/>
            <a:ext cx="2743200" cy="214884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3C7F67-75A9-1F46-B73B-8B3556FA21E3}"/>
              </a:ext>
            </a:extLst>
          </p:cNvPr>
          <p:cNvSpPr/>
          <p:nvPr userDrawn="1"/>
        </p:nvSpPr>
        <p:spPr>
          <a:xfrm>
            <a:off x="6180778" y="2197711"/>
            <a:ext cx="2743200" cy="2743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97FBFC-02CC-C8DD-90FF-6D78922888A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778" y="2792070"/>
            <a:ext cx="2743200" cy="214884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EEBA11-8560-63AF-B2C4-713DEF6BA73A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46842" y="5213919"/>
            <a:ext cx="11498316" cy="6634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i="1" spc="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890B72-4470-4995-51DB-A314CD6943D7}"/>
              </a:ext>
            </a:extLst>
          </p:cNvPr>
          <p:cNvSpPr>
            <a:spLocks noChangeAspect="1"/>
          </p:cNvSpPr>
          <p:nvPr userDrawn="1"/>
        </p:nvSpPr>
        <p:spPr>
          <a:xfrm>
            <a:off x="1147572" y="1626211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572" y="1637202"/>
            <a:ext cx="1143000" cy="1143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2B3D89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73BFA6-8F56-A73D-A442-A1F70E368731}"/>
              </a:ext>
            </a:extLst>
          </p:cNvPr>
          <p:cNvSpPr>
            <a:spLocks noChangeAspect="1"/>
          </p:cNvSpPr>
          <p:nvPr userDrawn="1"/>
        </p:nvSpPr>
        <p:spPr>
          <a:xfrm>
            <a:off x="4065380" y="1637202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6DB897-F605-C202-D34A-5835B4A31A03}"/>
              </a:ext>
            </a:extLst>
          </p:cNvPr>
          <p:cNvSpPr>
            <a:spLocks noChangeAspect="1"/>
          </p:cNvSpPr>
          <p:nvPr userDrawn="1"/>
        </p:nvSpPr>
        <p:spPr>
          <a:xfrm>
            <a:off x="6980878" y="1637202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ED98F4-E304-1DA9-9BB4-A4D9D9ADC2C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063995" y="1626211"/>
            <a:ext cx="1145770" cy="1143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844FA9-9B96-1F8B-6EA8-C269F765A0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80878" y="1637202"/>
            <a:ext cx="1143000" cy="1143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8F4D3-D950-5AE5-E51B-913613BC3D9F}"/>
              </a:ext>
            </a:extLst>
          </p:cNvPr>
          <p:cNvSpPr/>
          <p:nvPr userDrawn="1"/>
        </p:nvSpPr>
        <p:spPr>
          <a:xfrm>
            <a:off x="9103088" y="2197711"/>
            <a:ext cx="2743200" cy="274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5B8B5BD-52CE-141F-DDD2-A4B46446DA6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103088" y="2792070"/>
            <a:ext cx="2743200" cy="214884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AE9F5B-64BB-187C-7DDC-B6543F0A3011}"/>
              </a:ext>
            </a:extLst>
          </p:cNvPr>
          <p:cNvSpPr>
            <a:spLocks noChangeAspect="1"/>
          </p:cNvSpPr>
          <p:nvPr userDrawn="1"/>
        </p:nvSpPr>
        <p:spPr>
          <a:xfrm>
            <a:off x="9903188" y="1637202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A3D8415-561C-3296-A0B4-79DF6ACBB07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903188" y="1637202"/>
            <a:ext cx="1143000" cy="1143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097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5 Blocks-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FDC889-74A7-439E-536F-B3661CCD8503}"/>
              </a:ext>
            </a:extLst>
          </p:cNvPr>
          <p:cNvSpPr/>
          <p:nvPr userDrawn="1"/>
        </p:nvSpPr>
        <p:spPr>
          <a:xfrm>
            <a:off x="137160" y="2363892"/>
            <a:ext cx="2286000" cy="3337560"/>
          </a:xfrm>
          <a:prstGeom prst="rect">
            <a:avLst/>
          </a:prstGeom>
          <a:solidFill>
            <a:srgbClr val="2B3D89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42" y="365126"/>
            <a:ext cx="11498316" cy="786384"/>
          </a:xfrm>
        </p:spPr>
        <p:txBody>
          <a:bodyPr anchor="ctr">
            <a:noAutofit/>
          </a:bodyPr>
          <a:lstStyle>
            <a:lvl1pPr algn="ctr">
              <a:defRPr sz="4400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712717"/>
            <a:ext cx="1600200" cy="16002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C4934-C3B4-6F08-6CBD-B7FF26C42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842" y="1160971"/>
            <a:ext cx="11498316" cy="12029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53B017-4747-151F-02EC-EA7A2A7285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7160" y="4604172"/>
            <a:ext cx="2286000" cy="109728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73D09-1A7B-0049-7A57-105DBBF69E16}"/>
              </a:ext>
            </a:extLst>
          </p:cNvPr>
          <p:cNvSpPr/>
          <p:nvPr userDrawn="1"/>
        </p:nvSpPr>
        <p:spPr>
          <a:xfrm>
            <a:off x="2543611" y="2368296"/>
            <a:ext cx="2286000" cy="3337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ED98F4-E304-1DA9-9BB4-A4D9D9ADC2C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886511" y="2712717"/>
            <a:ext cx="1600200" cy="16002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EB45CA-E49C-F3BF-4C7A-7EDED1C522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43611" y="4608576"/>
            <a:ext cx="2286000" cy="109728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3BF5A9-C40B-F0E0-D461-1E89E2F7E64D}"/>
              </a:ext>
            </a:extLst>
          </p:cNvPr>
          <p:cNvSpPr/>
          <p:nvPr userDrawn="1"/>
        </p:nvSpPr>
        <p:spPr>
          <a:xfrm>
            <a:off x="4950062" y="2363892"/>
            <a:ext cx="2286000" cy="333756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3075465-237D-7178-0A88-AC76A44D38D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2962" y="2712717"/>
            <a:ext cx="1600200" cy="16002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CE8A60-C676-8A97-3D72-84457CF653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50062" y="4604172"/>
            <a:ext cx="2286000" cy="109728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D73D56-FEBE-3600-F18E-6BCBF150104B}"/>
              </a:ext>
            </a:extLst>
          </p:cNvPr>
          <p:cNvSpPr/>
          <p:nvPr userDrawn="1"/>
        </p:nvSpPr>
        <p:spPr>
          <a:xfrm>
            <a:off x="7356513" y="2368296"/>
            <a:ext cx="2286000" cy="33375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774B748-B5B3-1975-23D6-644D41F2C53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99413" y="2712717"/>
            <a:ext cx="1600200" cy="16002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B3F897-E262-9E52-FF49-2D2F91DD6F2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356513" y="4608576"/>
            <a:ext cx="2286000" cy="109728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1C51A9-3DAE-2B7B-D3AB-3F3650387BD6}"/>
              </a:ext>
            </a:extLst>
          </p:cNvPr>
          <p:cNvSpPr/>
          <p:nvPr userDrawn="1"/>
        </p:nvSpPr>
        <p:spPr>
          <a:xfrm>
            <a:off x="9762964" y="2368296"/>
            <a:ext cx="2286000" cy="33375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6877054-6674-87B9-979D-EFD81CDF6FBA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0105864" y="2712717"/>
            <a:ext cx="1600200" cy="16002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32AAC88-0213-8B9D-00E5-F6CC20D95F9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62964" y="4608576"/>
            <a:ext cx="2286000" cy="109728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272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5 Blocks-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FDC889-74A7-439E-536F-B3661CCD8503}"/>
              </a:ext>
            </a:extLst>
          </p:cNvPr>
          <p:cNvSpPr/>
          <p:nvPr userDrawn="1"/>
        </p:nvSpPr>
        <p:spPr>
          <a:xfrm>
            <a:off x="137160" y="2156502"/>
            <a:ext cx="2286000" cy="3337560"/>
          </a:xfrm>
          <a:prstGeom prst="rect">
            <a:avLst/>
          </a:prstGeom>
          <a:solidFill>
            <a:srgbClr val="2B3D89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77B16-455B-30B7-3AD9-298A522D5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685800"/>
            <a:ext cx="11494008" cy="914400"/>
          </a:xfrm>
        </p:spPr>
        <p:txBody>
          <a:bodyPr anchor="ctr">
            <a:noAutofit/>
          </a:bodyPr>
          <a:lstStyle>
            <a:lvl1pPr algn="ctr">
              <a:defRPr sz="4400" i="1" spc="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69AB-65A5-952E-8B18-DEDE5A61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505327"/>
            <a:ext cx="1600200" cy="16002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5768BFD-53FD-66E3-C5F4-A0F3F4443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53B017-4747-151F-02EC-EA7A2A7285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7160" y="4396782"/>
            <a:ext cx="2286000" cy="109728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73D09-1A7B-0049-7A57-105DBBF69E16}"/>
              </a:ext>
            </a:extLst>
          </p:cNvPr>
          <p:cNvSpPr/>
          <p:nvPr userDrawn="1"/>
        </p:nvSpPr>
        <p:spPr>
          <a:xfrm>
            <a:off x="2543611" y="2160906"/>
            <a:ext cx="2286000" cy="3337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ED98F4-E304-1DA9-9BB4-A4D9D9ADC2C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886511" y="2505327"/>
            <a:ext cx="1600200" cy="16002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EB45CA-E49C-F3BF-4C7A-7EDED1C522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43611" y="4401186"/>
            <a:ext cx="2286000" cy="109728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3BF5A9-C40B-F0E0-D461-1E89E2F7E64D}"/>
              </a:ext>
            </a:extLst>
          </p:cNvPr>
          <p:cNvSpPr/>
          <p:nvPr userDrawn="1"/>
        </p:nvSpPr>
        <p:spPr>
          <a:xfrm>
            <a:off x="4950062" y="2156502"/>
            <a:ext cx="2286000" cy="333756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3075465-237D-7178-0A88-AC76A44D38D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2962" y="2505327"/>
            <a:ext cx="1600200" cy="16002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CE8A60-C676-8A97-3D72-84457CF653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50062" y="4396782"/>
            <a:ext cx="2286000" cy="109728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D73D56-FEBE-3600-F18E-6BCBF150104B}"/>
              </a:ext>
            </a:extLst>
          </p:cNvPr>
          <p:cNvSpPr/>
          <p:nvPr userDrawn="1"/>
        </p:nvSpPr>
        <p:spPr>
          <a:xfrm>
            <a:off x="7356513" y="2160906"/>
            <a:ext cx="2286000" cy="33375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774B748-B5B3-1975-23D6-644D41F2C53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99413" y="2505327"/>
            <a:ext cx="1600200" cy="16002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B3F897-E262-9E52-FF49-2D2F91DD6F2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356513" y="4401186"/>
            <a:ext cx="2286000" cy="109728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1C51A9-3DAE-2B7B-D3AB-3F3650387BD6}"/>
              </a:ext>
            </a:extLst>
          </p:cNvPr>
          <p:cNvSpPr/>
          <p:nvPr userDrawn="1"/>
        </p:nvSpPr>
        <p:spPr>
          <a:xfrm>
            <a:off x="9762964" y="2160906"/>
            <a:ext cx="2286000" cy="33375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6877054-6674-87B9-979D-EFD81CDF6FBA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0105864" y="2505327"/>
            <a:ext cx="1600200" cy="16002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32AAC88-0213-8B9D-00E5-F6CC20D95F9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62964" y="4401186"/>
            <a:ext cx="2286000" cy="109728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441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2EED9D-595F-7721-FC9C-2433E4A17106}"/>
              </a:ext>
            </a:extLst>
          </p:cNvPr>
          <p:cNvSpPr/>
          <p:nvPr userDrawn="1"/>
        </p:nvSpPr>
        <p:spPr>
          <a:xfrm>
            <a:off x="0" y="0"/>
            <a:ext cx="12188952" cy="6199632"/>
          </a:xfrm>
          <a:prstGeom prst="rect">
            <a:avLst/>
          </a:prstGeom>
          <a:gradFill>
            <a:gsLst>
              <a:gs pos="0">
                <a:schemeClr val="accent2"/>
              </a:gs>
              <a:gs pos="49000">
                <a:schemeClr val="accent1"/>
              </a:gs>
              <a:gs pos="99000">
                <a:srgbClr val="2B3D89"/>
              </a:gs>
            </a:gsLst>
            <a:lin ang="342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6B73FB4-BAED-B83B-082A-13BB215642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165A4A6B-F4E9-F758-B53C-418BF861AE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 flipH="1" flipV="1">
            <a:off x="-4114800" y="-2389380"/>
            <a:ext cx="8229600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03A5A-9E4C-46E5-E65E-0FC7E325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993392"/>
            <a:ext cx="11228832" cy="2542032"/>
          </a:xfrm>
          <a:effectLst/>
        </p:spPr>
        <p:txBody>
          <a:bodyPr>
            <a:noAutofit/>
          </a:bodyPr>
          <a:lstStyle>
            <a:lvl1pPr algn="ctr">
              <a:defRPr sz="80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20845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2EED9D-595F-7721-FC9C-2433E4A17106}"/>
              </a:ext>
            </a:extLst>
          </p:cNvPr>
          <p:cNvSpPr/>
          <p:nvPr userDrawn="1"/>
        </p:nvSpPr>
        <p:spPr>
          <a:xfrm>
            <a:off x="4123944" y="0"/>
            <a:ext cx="8065008" cy="6199632"/>
          </a:xfrm>
          <a:prstGeom prst="rect">
            <a:avLst/>
          </a:prstGeom>
          <a:gradFill>
            <a:gsLst>
              <a:gs pos="0">
                <a:schemeClr val="accent2"/>
              </a:gs>
              <a:gs pos="49000">
                <a:schemeClr val="accent1"/>
              </a:gs>
              <a:gs pos="99000">
                <a:srgbClr val="2B3D89"/>
              </a:gs>
            </a:gsLst>
            <a:lin ang="342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A646C2F1-48E7-FBFB-37BC-97BFF351B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flipV="1">
            <a:off x="7994195" y="-2329388"/>
            <a:ext cx="8229600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03A5A-9E4C-46E5-E65E-0FC7E325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736" y="841248"/>
            <a:ext cx="5760720" cy="2258568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>
            <a:noAutofit/>
          </a:bodyPr>
          <a:lstStyle>
            <a:lvl1pPr>
              <a:defRPr sz="66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46D6-B522-6F64-B2C8-3B38B350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736" y="3236976"/>
            <a:ext cx="5760720" cy="1938528"/>
          </a:xfrm>
        </p:spPr>
        <p:txBody>
          <a:bodyPr anchor="ctr">
            <a:normAutofit/>
          </a:bodyPr>
          <a:lstStyle>
            <a:lvl1pPr marL="0" indent="0">
              <a:buClr>
                <a:schemeClr val="bg1"/>
              </a:buClr>
              <a:buFont typeface="System Font Regular"/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Clr>
                <a:schemeClr val="bg1"/>
              </a:buClr>
              <a:buFont typeface="System Font Regular"/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>
              <a:buClr>
                <a:schemeClr val="bg1"/>
              </a:buClr>
              <a:buFont typeface="System Font Regular"/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>
              <a:buClr>
                <a:schemeClr val="bg1"/>
              </a:buClr>
              <a:buFont typeface="System Font Regular"/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>
              <a:buClr>
                <a:schemeClr val="bg1"/>
              </a:buClr>
              <a:buFont typeface="System Font Regular"/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6B73FB4-BAED-B83B-082A-13BB215642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849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0111312E-A953-EFDB-F22E-27A553CE8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188987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6B73FB4-BAED-B83B-082A-13BB215642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895E85-8AFB-3BCC-61C5-66D4429883D6}"/>
              </a:ext>
            </a:extLst>
          </p:cNvPr>
          <p:cNvSpPr/>
          <p:nvPr userDrawn="1"/>
        </p:nvSpPr>
        <p:spPr>
          <a:xfrm>
            <a:off x="3048" y="864186"/>
            <a:ext cx="50292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46F9DD-B630-2EC0-3F2F-84723EEB5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478783" y="307302"/>
            <a:ext cx="3200400" cy="419724"/>
          </a:xfrm>
          <a:prstGeom prst="rect">
            <a:avLst/>
          </a:prstGeom>
          <a:effectLst>
            <a:glow rad="1270000">
              <a:schemeClr val="bg1">
                <a:alpha val="25114"/>
              </a:schemeClr>
            </a:glo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1F22CB-BCA5-B056-7D3F-5DB1FDCD82EB}"/>
              </a:ext>
            </a:extLst>
          </p:cNvPr>
          <p:cNvCxnSpPr>
            <a:cxnSpLocks/>
          </p:cNvCxnSpPr>
          <p:nvPr userDrawn="1"/>
        </p:nvCxnSpPr>
        <p:spPr>
          <a:xfrm>
            <a:off x="1600200" y="3411589"/>
            <a:ext cx="1828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D89B4DC-32A4-EE45-73BB-4B56345DF5BE}"/>
              </a:ext>
            </a:extLst>
          </p:cNvPr>
          <p:cNvSpPr txBox="1">
            <a:spLocks/>
          </p:cNvSpPr>
          <p:nvPr userDrawn="1"/>
        </p:nvSpPr>
        <p:spPr>
          <a:xfrm>
            <a:off x="0" y="1357090"/>
            <a:ext cx="5029200" cy="377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US" sz="1600" spc="300" dirty="0"/>
              <a:t>FOR FREE ASSISTANCE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EF5092-807B-56DF-4686-98D51AAD4093}"/>
              </a:ext>
            </a:extLst>
          </p:cNvPr>
          <p:cNvSpPr txBox="1">
            <a:spLocks/>
          </p:cNvSpPr>
          <p:nvPr userDrawn="1"/>
        </p:nvSpPr>
        <p:spPr>
          <a:xfrm>
            <a:off x="0" y="1730470"/>
            <a:ext cx="5029200" cy="84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US" sz="1600" b="0" i="1" dirty="0"/>
              <a:t>with recovering from identity theft, fraud or a</a:t>
            </a:r>
            <a:br>
              <a:rPr lang="en-US" sz="1600" b="0" i="1" dirty="0"/>
            </a:br>
            <a:r>
              <a:rPr lang="en-US" sz="1600" b="0" i="1" dirty="0"/>
              <a:t>scam, or for information on how to protect</a:t>
            </a:r>
            <a:br>
              <a:rPr lang="en-US" sz="1600" b="0" i="1" dirty="0"/>
            </a:br>
            <a:r>
              <a:rPr lang="en-US" sz="1600" b="0" i="1" dirty="0"/>
              <a:t>your personal information and avoid attacks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6819D36-9321-B889-90FA-11BFD8447F3D}"/>
              </a:ext>
            </a:extLst>
          </p:cNvPr>
          <p:cNvSpPr txBox="1">
            <a:spLocks/>
          </p:cNvSpPr>
          <p:nvPr userDrawn="1"/>
        </p:nvSpPr>
        <p:spPr>
          <a:xfrm>
            <a:off x="0" y="2581896"/>
            <a:ext cx="5029200" cy="582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US" sz="1600" spc="300" dirty="0"/>
              <a:t>START BY VISITING</a:t>
            </a:r>
            <a:br>
              <a:rPr lang="en-US" sz="1600" spc="300" dirty="0"/>
            </a:br>
            <a:r>
              <a:rPr lang="en-US" sz="1600" spc="300" dirty="0">
                <a:solidFill>
                  <a:schemeClr val="accent1"/>
                </a:solidFill>
              </a:rPr>
              <a:t>IDTHEFTCENTER.ORG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0C53EB-3491-0873-BC41-76E25B6ABD81}"/>
              </a:ext>
            </a:extLst>
          </p:cNvPr>
          <p:cNvSpPr txBox="1">
            <a:spLocks/>
          </p:cNvSpPr>
          <p:nvPr userDrawn="1"/>
        </p:nvSpPr>
        <p:spPr>
          <a:xfrm>
            <a:off x="0" y="3781140"/>
            <a:ext cx="5029200" cy="377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US" sz="1600" spc="300" dirty="0"/>
              <a:t>CONTACT THE ITRC TOLL-FREE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9193D01-4B69-0BC0-242F-8E14A31EEFD4}"/>
              </a:ext>
            </a:extLst>
          </p:cNvPr>
          <p:cNvSpPr txBox="1">
            <a:spLocks/>
          </p:cNvSpPr>
          <p:nvPr userDrawn="1"/>
        </p:nvSpPr>
        <p:spPr>
          <a:xfrm>
            <a:off x="0" y="4167221"/>
            <a:ext cx="5029200" cy="730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i="1" dirty="0"/>
              <a:t>Call or Text</a:t>
            </a:r>
            <a:r>
              <a:rPr lang="en-US" sz="1600" b="0" i="1" dirty="0"/>
              <a:t> 888.400.5530</a:t>
            </a:r>
          </a:p>
          <a:p>
            <a:pPr algn="ctr">
              <a:lnSpc>
                <a:spcPct val="100000"/>
              </a:lnSpc>
            </a:pPr>
            <a:endParaRPr lang="en-US" sz="800" b="0" i="1" dirty="0"/>
          </a:p>
          <a:p>
            <a:pPr algn="ctr">
              <a:lnSpc>
                <a:spcPct val="100000"/>
              </a:lnSpc>
            </a:pPr>
            <a:r>
              <a:rPr lang="en-US" sz="1600" i="1" dirty="0"/>
              <a:t>Live Chat on Our Website </a:t>
            </a:r>
            <a:r>
              <a:rPr lang="en-US" sz="1600" b="0" i="1" u="sng" dirty="0" err="1">
                <a:solidFill>
                  <a:schemeClr val="accent1"/>
                </a:solidFill>
              </a:rPr>
              <a:t>IDTheftCenter.org</a:t>
            </a:r>
            <a:endParaRPr lang="en-US" sz="1600" b="0" i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381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E3AB4-3D48-47A3-1472-663E267D0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4CD5-842F-5446-8835-C8829B87F00C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07873-81D8-87F2-B96F-25626C12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D08DE-B9F0-B43B-B97E-F31FB022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E668-8FE8-2942-A678-3EEF1FC33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95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6;p22">
            <a:extLst>
              <a:ext uri="{FF2B5EF4-FFF2-40B4-BE49-F238E27FC236}">
                <a16:creationId xmlns:a16="http://schemas.microsoft.com/office/drawing/2014/main" id="{BDEF6DA5-7DE4-962F-CB86-70DFD387BA22}"/>
              </a:ext>
            </a:extLst>
          </p:cNvPr>
          <p:cNvSpPr txBox="1"/>
          <p:nvPr userDrawn="1"/>
        </p:nvSpPr>
        <p:spPr>
          <a:xfrm>
            <a:off x="609600" y="3429000"/>
            <a:ext cx="5257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Our alliance stands for the safe and secure use of all technology.</a:t>
            </a:r>
            <a:endParaRPr sz="1400">
              <a:solidFill>
                <a:srgbClr val="000000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>
              <a:spcBef>
                <a:spcPts val="1900"/>
              </a:spcBef>
            </a:pP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We encourage everyone to do their part to prevent digital wrongdoing of any kind.</a:t>
            </a:r>
            <a:endParaRPr sz="1400">
              <a:solidFill>
                <a:srgbClr val="000000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>
              <a:spcBef>
                <a:spcPts val="1900"/>
              </a:spcBef>
            </a:pP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We build strong partnerships, educate and inspire all to </a:t>
            </a:r>
            <a:b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take action to protect ourselves, our families, organizations </a:t>
            </a:r>
            <a:b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and nations.</a:t>
            </a:r>
            <a:endParaRPr sz="1400">
              <a:solidFill>
                <a:srgbClr val="000000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>
              <a:spcBef>
                <a:spcPts val="1900"/>
              </a:spcBef>
              <a:spcAft>
                <a:spcPts val="1900"/>
              </a:spcAft>
            </a:pP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Only together can we realize a more secure, interconnected world.</a:t>
            </a:r>
            <a:endParaRPr sz="1400">
              <a:solidFill>
                <a:srgbClr val="000000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DFED98B-48EC-A5A8-17BC-EAC64D0D63ED}"/>
              </a:ext>
            </a:extLst>
          </p:cNvPr>
          <p:cNvSpPr txBox="1">
            <a:spLocks/>
          </p:cNvSpPr>
          <p:nvPr userDrawn="1"/>
        </p:nvSpPr>
        <p:spPr>
          <a:xfrm>
            <a:off x="609600" y="544690"/>
            <a:ext cx="10972800" cy="12573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tx1"/>
                </a:solidFill>
              </a:rPr>
              <a:t>We Empower a More Secure, </a:t>
            </a:r>
            <a:br>
              <a:rPr lang="en-US" sz="4400">
                <a:solidFill>
                  <a:schemeClr val="tx1"/>
                </a:solidFill>
              </a:rPr>
            </a:br>
            <a:r>
              <a:rPr lang="en-US" sz="4400">
                <a:solidFill>
                  <a:schemeClr val="tx1"/>
                </a:solidFill>
              </a:rPr>
              <a:t>Interconnected World.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9F5E7-654E-B867-A0C1-A2A8757AE842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ABOUT US</a:t>
            </a:r>
          </a:p>
        </p:txBody>
      </p:sp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9EDF7044-46E7-4261-C94E-F1E65BF72E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3204" y="3429000"/>
            <a:ext cx="1219196" cy="1219196"/>
          </a:xfrm>
          <a:prstGeom prst="rect">
            <a:avLst/>
          </a:prstGeom>
        </p:spPr>
      </p:pic>
      <p:pic>
        <p:nvPicPr>
          <p:cNvPr id="11" name="Picture 10" descr="A blue logo with text on it&#10;&#10;AI-generated content may be incorrect.">
            <a:extLst>
              <a:ext uri="{FF2B5EF4-FFF2-40B4-BE49-F238E27FC236}">
                <a16:creationId xmlns:a16="http://schemas.microsoft.com/office/drawing/2014/main" id="{E04B60DE-DB05-8454-2BEA-BC3C396F80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4600" y="3429000"/>
            <a:ext cx="1219196" cy="1219196"/>
          </a:xfrm>
          <a:prstGeom prst="rect">
            <a:avLst/>
          </a:prstGeom>
        </p:spPr>
      </p:pic>
      <p:pic>
        <p:nvPicPr>
          <p:cNvPr id="16" name="Picture 1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0EA7088F-7FD5-E37D-8959-4575466F52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34303" y="3451652"/>
            <a:ext cx="1219196" cy="1219196"/>
          </a:xfrm>
          <a:prstGeom prst="rect">
            <a:avLst/>
          </a:prstGeom>
        </p:spPr>
      </p:pic>
      <p:pic>
        <p:nvPicPr>
          <p:cNvPr id="21" name="Picture 20" descr="A logo with blue dots&#10;&#10;AI-generated content may be incorrect.">
            <a:extLst>
              <a:ext uri="{FF2B5EF4-FFF2-40B4-BE49-F238E27FC236}">
                <a16:creationId xmlns:a16="http://schemas.microsoft.com/office/drawing/2014/main" id="{5B954798-A5B0-F1B2-04A0-6345BB962E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80504" y="3429000"/>
            <a:ext cx="1219196" cy="1219196"/>
          </a:xfrm>
          <a:prstGeom prst="rect">
            <a:avLst/>
          </a:prstGeom>
        </p:spPr>
      </p:pic>
      <p:pic>
        <p:nvPicPr>
          <p:cNvPr id="23" name="Picture 22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8C2F917E-9145-CA36-B368-94F711AA81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80504" y="4648196"/>
            <a:ext cx="1219196" cy="1219196"/>
          </a:xfrm>
          <a:prstGeom prst="rect">
            <a:avLst/>
          </a:prstGeom>
        </p:spPr>
      </p:pic>
      <p:pic>
        <p:nvPicPr>
          <p:cNvPr id="25" name="Picture 24" descr="A blue and black text on a black background&#10;&#10;AI-generated content may be incorrect.">
            <a:extLst>
              <a:ext uri="{FF2B5EF4-FFF2-40B4-BE49-F238E27FC236}">
                <a16:creationId xmlns:a16="http://schemas.microsoft.com/office/drawing/2014/main" id="{0DACEFC3-C6A7-4833-E848-2D34892D4D1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34303" y="4648196"/>
            <a:ext cx="1219196" cy="1219196"/>
          </a:xfrm>
          <a:prstGeom prst="rect">
            <a:avLst/>
          </a:prstGeom>
        </p:spPr>
      </p:pic>
      <p:pic>
        <p:nvPicPr>
          <p:cNvPr id="26" name="Picture 2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CDB530F0-55D8-CA32-106A-39039998613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4600" y="4648196"/>
            <a:ext cx="1219196" cy="1219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003D0-9CC1-4433-50FD-3339639B1B1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13028" t="13365" r="13701" b="13365"/>
          <a:stretch>
            <a:fillRect/>
          </a:stretch>
        </p:blipFill>
        <p:spPr>
          <a:xfrm>
            <a:off x="10357605" y="4648196"/>
            <a:ext cx="1219196" cy="12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8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Placeholder 1">
            <a:extLst>
              <a:ext uri="{FF2B5EF4-FFF2-40B4-BE49-F238E27FC236}">
                <a16:creationId xmlns:a16="http://schemas.microsoft.com/office/drawing/2014/main" id="{3043623E-D28C-D73C-0797-FE873D95695D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Board Members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75" name="Title Placeholder 1">
            <a:extLst>
              <a:ext uri="{FF2B5EF4-FFF2-40B4-BE49-F238E27FC236}">
                <a16:creationId xmlns:a16="http://schemas.microsoft.com/office/drawing/2014/main" id="{0FC9CBE0-2BD5-62D9-63A2-54C8BE72FFCF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NCA’S</a:t>
            </a:r>
          </a:p>
        </p:txBody>
      </p:sp>
      <p:pic>
        <p:nvPicPr>
          <p:cNvPr id="10" name="Google Shape;105;p17">
            <a:extLst>
              <a:ext uri="{FF2B5EF4-FFF2-40B4-BE49-F238E27FC236}">
                <a16:creationId xmlns:a16="http://schemas.microsoft.com/office/drawing/2014/main" id="{0EA8059D-8E33-49F4-6BE0-A37819E9194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23717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06;p17">
            <a:extLst>
              <a:ext uri="{FF2B5EF4-FFF2-40B4-BE49-F238E27FC236}">
                <a16:creationId xmlns:a16="http://schemas.microsoft.com/office/drawing/2014/main" id="{FF68145D-A361-D6DE-8D3F-17D5274F5D40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2012024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7;p17">
            <a:extLst>
              <a:ext uri="{FF2B5EF4-FFF2-40B4-BE49-F238E27FC236}">
                <a16:creationId xmlns:a16="http://schemas.microsoft.com/office/drawing/2014/main" id="{2822602B-54EB-6CBA-9F91-AC28CD4D0C9D}"/>
              </a:ext>
            </a:extLst>
          </p:cNvPr>
          <p:cNvPicPr preferRelativeResize="0"/>
          <p:nvPr userDrawn="1"/>
        </p:nvPicPr>
        <p:blipFill>
          <a:blip r:embed="rId4"/>
          <a:srcRect/>
          <a:stretch/>
        </p:blipFill>
        <p:spPr>
          <a:xfrm>
            <a:off x="3400330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09;p17">
            <a:extLst>
              <a:ext uri="{FF2B5EF4-FFF2-40B4-BE49-F238E27FC236}">
                <a16:creationId xmlns:a16="http://schemas.microsoft.com/office/drawing/2014/main" id="{CEF7FB7C-B00D-BC85-4A44-E6AE8B90DCE8}"/>
              </a:ext>
            </a:extLst>
          </p:cNvPr>
          <p:cNvPicPr preferRelativeResize="0"/>
          <p:nvPr userDrawn="1"/>
        </p:nvPicPr>
        <p:blipFill>
          <a:blip r:embed="rId5"/>
          <a:srcRect/>
          <a:stretch/>
        </p:blipFill>
        <p:spPr>
          <a:xfrm>
            <a:off x="6148830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10;p17">
            <a:extLst>
              <a:ext uri="{FF2B5EF4-FFF2-40B4-BE49-F238E27FC236}">
                <a16:creationId xmlns:a16="http://schemas.microsoft.com/office/drawing/2014/main" id="{DFDF67E5-5BA1-CAA6-2DC1-2A4ECF084141}"/>
              </a:ext>
            </a:extLst>
          </p:cNvPr>
          <p:cNvPicPr preferRelativeResize="0"/>
          <p:nvPr userDrawn="1"/>
        </p:nvPicPr>
        <p:blipFill>
          <a:blip r:embed="rId6"/>
          <a:srcRect/>
          <a:stretch/>
        </p:blipFill>
        <p:spPr>
          <a:xfrm>
            <a:off x="7560008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14;p17">
            <a:extLst>
              <a:ext uri="{FF2B5EF4-FFF2-40B4-BE49-F238E27FC236}">
                <a16:creationId xmlns:a16="http://schemas.microsoft.com/office/drawing/2014/main" id="{A86600DE-2DA2-D3EC-0EE5-05C81BEB02E1}"/>
              </a:ext>
            </a:extLst>
          </p:cNvPr>
          <p:cNvPicPr preferRelativeResize="0"/>
          <p:nvPr userDrawn="1"/>
        </p:nvPicPr>
        <p:blipFill>
          <a:blip r:embed="rId7"/>
          <a:srcRect/>
          <a:stretch/>
        </p:blipFill>
        <p:spPr>
          <a:xfrm>
            <a:off x="8943364" y="1409524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17;p17">
            <a:extLst>
              <a:ext uri="{FF2B5EF4-FFF2-40B4-BE49-F238E27FC236}">
                <a16:creationId xmlns:a16="http://schemas.microsoft.com/office/drawing/2014/main" id="{6F777931-5F6C-401A-4ECA-56537FEE0E9C}"/>
              </a:ext>
            </a:extLst>
          </p:cNvPr>
          <p:cNvPicPr preferRelativeResize="0"/>
          <p:nvPr userDrawn="1"/>
        </p:nvPicPr>
        <p:blipFill>
          <a:blip r:embed="rId8"/>
          <a:srcRect/>
          <a:stretch/>
        </p:blipFill>
        <p:spPr>
          <a:xfrm>
            <a:off x="2010818" y="2656676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18;p17">
            <a:extLst>
              <a:ext uri="{FF2B5EF4-FFF2-40B4-BE49-F238E27FC236}">
                <a16:creationId xmlns:a16="http://schemas.microsoft.com/office/drawing/2014/main" id="{F5ABBA91-C3D8-4CB0-733C-E4DA023F279D}"/>
              </a:ext>
            </a:extLst>
          </p:cNvPr>
          <p:cNvPicPr preferRelativeResize="0"/>
          <p:nvPr userDrawn="1"/>
        </p:nvPicPr>
        <p:blipFill>
          <a:blip r:embed="rId9"/>
          <a:srcRect/>
          <a:stretch/>
        </p:blipFill>
        <p:spPr>
          <a:xfrm>
            <a:off x="3386827" y="2656676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19;p17">
            <a:extLst>
              <a:ext uri="{FF2B5EF4-FFF2-40B4-BE49-F238E27FC236}">
                <a16:creationId xmlns:a16="http://schemas.microsoft.com/office/drawing/2014/main" id="{5405BEAB-D9E1-1E9C-7C05-3B78A884FD2F}"/>
              </a:ext>
            </a:extLst>
          </p:cNvPr>
          <p:cNvPicPr preferRelativeResize="0"/>
          <p:nvPr userDrawn="1"/>
        </p:nvPicPr>
        <p:blipFill>
          <a:blip r:embed="rId10"/>
          <a:srcRect/>
          <a:stretch/>
        </p:blipFill>
        <p:spPr>
          <a:xfrm>
            <a:off x="6181634" y="2642280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20;p17">
            <a:extLst>
              <a:ext uri="{FF2B5EF4-FFF2-40B4-BE49-F238E27FC236}">
                <a16:creationId xmlns:a16="http://schemas.microsoft.com/office/drawing/2014/main" id="{F7DD1BBF-279E-E920-40F0-522687A2E09B}"/>
              </a:ext>
            </a:extLst>
          </p:cNvPr>
          <p:cNvPicPr preferRelativeResize="0"/>
          <p:nvPr userDrawn="1"/>
        </p:nvPicPr>
        <p:blipFill>
          <a:blip r:embed="rId11"/>
          <a:srcRect/>
          <a:stretch/>
        </p:blipFill>
        <p:spPr>
          <a:xfrm>
            <a:off x="8941691" y="259877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22;p17">
            <a:extLst>
              <a:ext uri="{FF2B5EF4-FFF2-40B4-BE49-F238E27FC236}">
                <a16:creationId xmlns:a16="http://schemas.microsoft.com/office/drawing/2014/main" id="{4A9F593F-CD09-02B4-E24A-E872A4C428AB}"/>
              </a:ext>
            </a:extLst>
          </p:cNvPr>
          <p:cNvPicPr preferRelativeResize="0"/>
          <p:nvPr userDrawn="1"/>
        </p:nvPicPr>
        <p:blipFill>
          <a:blip r:embed="rId12"/>
          <a:srcRect/>
          <a:stretch/>
        </p:blipFill>
        <p:spPr>
          <a:xfrm>
            <a:off x="642656" y="386814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25;p17">
            <a:extLst>
              <a:ext uri="{FF2B5EF4-FFF2-40B4-BE49-F238E27FC236}">
                <a16:creationId xmlns:a16="http://schemas.microsoft.com/office/drawing/2014/main" id="{1147DCC0-A708-1508-0DAD-3759A8E255CC}"/>
              </a:ext>
            </a:extLst>
          </p:cNvPr>
          <p:cNvPicPr preferRelativeResize="0"/>
          <p:nvPr userDrawn="1"/>
        </p:nvPicPr>
        <p:blipFill>
          <a:blip r:embed="rId13"/>
          <a:srcRect/>
          <a:stretch/>
        </p:blipFill>
        <p:spPr>
          <a:xfrm>
            <a:off x="3379942" y="3868161"/>
            <a:ext cx="1226425" cy="1226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129;p17">
            <a:extLst>
              <a:ext uri="{FF2B5EF4-FFF2-40B4-BE49-F238E27FC236}">
                <a16:creationId xmlns:a16="http://schemas.microsoft.com/office/drawing/2014/main" id="{9297CEA0-6DA2-2C3E-2962-28BB8968D48C}"/>
              </a:ext>
            </a:extLst>
          </p:cNvPr>
          <p:cNvCxnSpPr>
            <a:cxnSpLocks/>
          </p:cNvCxnSpPr>
          <p:nvPr userDrawn="1"/>
        </p:nvCxnSpPr>
        <p:spPr>
          <a:xfrm>
            <a:off x="609600" y="3869272"/>
            <a:ext cx="10984037" cy="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" name="Google Shape;131;p17">
            <a:extLst>
              <a:ext uri="{FF2B5EF4-FFF2-40B4-BE49-F238E27FC236}">
                <a16:creationId xmlns:a16="http://schemas.microsoft.com/office/drawing/2014/main" id="{78286B76-A385-3F0A-D73C-9413F21036DF}"/>
              </a:ext>
            </a:extLst>
          </p:cNvPr>
          <p:cNvCxnSpPr>
            <a:cxnSpLocks/>
          </p:cNvCxnSpPr>
          <p:nvPr userDrawn="1"/>
        </p:nvCxnSpPr>
        <p:spPr>
          <a:xfrm>
            <a:off x="1931919" y="1333502"/>
            <a:ext cx="0" cy="3767414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" name="Google Shape;132;p17">
            <a:extLst>
              <a:ext uri="{FF2B5EF4-FFF2-40B4-BE49-F238E27FC236}">
                <a16:creationId xmlns:a16="http://schemas.microsoft.com/office/drawing/2014/main" id="{F5C51822-DDCF-9DE5-77EC-CA485D838F18}"/>
              </a:ext>
            </a:extLst>
          </p:cNvPr>
          <p:cNvCxnSpPr>
            <a:cxnSpLocks/>
          </p:cNvCxnSpPr>
          <p:nvPr userDrawn="1"/>
        </p:nvCxnSpPr>
        <p:spPr>
          <a:xfrm>
            <a:off x="3321897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" name="Google Shape;133;p17">
            <a:extLst>
              <a:ext uri="{FF2B5EF4-FFF2-40B4-BE49-F238E27FC236}">
                <a16:creationId xmlns:a16="http://schemas.microsoft.com/office/drawing/2014/main" id="{6A8BAABB-5EE6-0C00-60BF-3EBF76BD679D}"/>
              </a:ext>
            </a:extLst>
          </p:cNvPr>
          <p:cNvCxnSpPr>
            <a:cxnSpLocks/>
          </p:cNvCxnSpPr>
          <p:nvPr userDrawn="1"/>
        </p:nvCxnSpPr>
        <p:spPr>
          <a:xfrm>
            <a:off x="4711875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" name="Google Shape;134;p17">
            <a:extLst>
              <a:ext uri="{FF2B5EF4-FFF2-40B4-BE49-F238E27FC236}">
                <a16:creationId xmlns:a16="http://schemas.microsoft.com/office/drawing/2014/main" id="{A1422336-1AA8-31D6-87FE-DF277B9CD173}"/>
              </a:ext>
            </a:extLst>
          </p:cNvPr>
          <p:cNvCxnSpPr>
            <a:cxnSpLocks/>
          </p:cNvCxnSpPr>
          <p:nvPr userDrawn="1"/>
        </p:nvCxnSpPr>
        <p:spPr>
          <a:xfrm>
            <a:off x="6101853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" name="Google Shape;135;p17">
            <a:extLst>
              <a:ext uri="{FF2B5EF4-FFF2-40B4-BE49-F238E27FC236}">
                <a16:creationId xmlns:a16="http://schemas.microsoft.com/office/drawing/2014/main" id="{C6A343A3-B6FD-B0B7-5505-78C67A5D272E}"/>
              </a:ext>
            </a:extLst>
          </p:cNvPr>
          <p:cNvCxnSpPr>
            <a:cxnSpLocks/>
          </p:cNvCxnSpPr>
          <p:nvPr userDrawn="1"/>
        </p:nvCxnSpPr>
        <p:spPr>
          <a:xfrm>
            <a:off x="7491831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136;p17">
            <a:extLst>
              <a:ext uri="{FF2B5EF4-FFF2-40B4-BE49-F238E27FC236}">
                <a16:creationId xmlns:a16="http://schemas.microsoft.com/office/drawing/2014/main" id="{C4316C07-FF2D-904B-1ED7-D9832B32A78E}"/>
              </a:ext>
            </a:extLst>
          </p:cNvPr>
          <p:cNvCxnSpPr>
            <a:cxnSpLocks/>
          </p:cNvCxnSpPr>
          <p:nvPr userDrawn="1"/>
        </p:nvCxnSpPr>
        <p:spPr>
          <a:xfrm>
            <a:off x="8881809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137;p17">
            <a:extLst>
              <a:ext uri="{FF2B5EF4-FFF2-40B4-BE49-F238E27FC236}">
                <a16:creationId xmlns:a16="http://schemas.microsoft.com/office/drawing/2014/main" id="{3036A55E-642C-E1A4-CEAF-B1671B35C9DF}"/>
              </a:ext>
            </a:extLst>
          </p:cNvPr>
          <p:cNvCxnSpPr>
            <a:cxnSpLocks/>
          </p:cNvCxnSpPr>
          <p:nvPr userDrawn="1"/>
        </p:nvCxnSpPr>
        <p:spPr>
          <a:xfrm>
            <a:off x="10271788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129;p17">
            <a:extLst>
              <a:ext uri="{FF2B5EF4-FFF2-40B4-BE49-F238E27FC236}">
                <a16:creationId xmlns:a16="http://schemas.microsoft.com/office/drawing/2014/main" id="{C160FCCB-D051-E34E-CEB2-D761A66BF6EA}"/>
              </a:ext>
            </a:extLst>
          </p:cNvPr>
          <p:cNvCxnSpPr>
            <a:cxnSpLocks/>
          </p:cNvCxnSpPr>
          <p:nvPr userDrawn="1"/>
        </p:nvCxnSpPr>
        <p:spPr>
          <a:xfrm>
            <a:off x="603981" y="2656677"/>
            <a:ext cx="10984037" cy="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5" name="Google Shape;125;p17">
            <a:extLst>
              <a:ext uri="{FF2B5EF4-FFF2-40B4-BE49-F238E27FC236}">
                <a16:creationId xmlns:a16="http://schemas.microsoft.com/office/drawing/2014/main" id="{5D1F93BB-B513-EB45-6912-F9572EEF9846}"/>
              </a:ext>
            </a:extLst>
          </p:cNvPr>
          <p:cNvPicPr preferRelativeResize="0"/>
          <p:nvPr userDrawn="1"/>
        </p:nvPicPr>
        <p:blipFill>
          <a:blip r:embed="rId14"/>
          <a:srcRect/>
          <a:stretch/>
        </p:blipFill>
        <p:spPr>
          <a:xfrm>
            <a:off x="4770238" y="386814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14;p17">
            <a:extLst>
              <a:ext uri="{FF2B5EF4-FFF2-40B4-BE49-F238E27FC236}">
                <a16:creationId xmlns:a16="http://schemas.microsoft.com/office/drawing/2014/main" id="{08846898-E678-B759-7737-EB17BE129713}"/>
              </a:ext>
            </a:extLst>
          </p:cNvPr>
          <p:cNvPicPr preferRelativeResize="0"/>
          <p:nvPr userDrawn="1"/>
        </p:nvPicPr>
        <p:blipFill>
          <a:blip r:embed="rId15"/>
          <a:srcRect/>
          <a:stretch/>
        </p:blipFill>
        <p:spPr>
          <a:xfrm>
            <a:off x="10331670" y="1409524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24;p17">
            <a:extLst>
              <a:ext uri="{FF2B5EF4-FFF2-40B4-BE49-F238E27FC236}">
                <a16:creationId xmlns:a16="http://schemas.microsoft.com/office/drawing/2014/main" id="{4C48AECF-8CE2-00B8-356E-7AC67881407D}"/>
              </a:ext>
            </a:extLst>
          </p:cNvPr>
          <p:cNvPicPr preferRelativeResize="0"/>
          <p:nvPr userDrawn="1"/>
        </p:nvPicPr>
        <p:blipFill>
          <a:blip r:embed="rId16"/>
          <a:srcRect/>
          <a:stretch/>
        </p:blipFill>
        <p:spPr>
          <a:xfrm>
            <a:off x="4788215" y="2655547"/>
            <a:ext cx="1226425" cy="1226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129;p17">
            <a:extLst>
              <a:ext uri="{FF2B5EF4-FFF2-40B4-BE49-F238E27FC236}">
                <a16:creationId xmlns:a16="http://schemas.microsoft.com/office/drawing/2014/main" id="{B115B676-D656-80F9-F7F2-9F822E35D58B}"/>
              </a:ext>
            </a:extLst>
          </p:cNvPr>
          <p:cNvCxnSpPr>
            <a:cxnSpLocks/>
          </p:cNvCxnSpPr>
          <p:nvPr userDrawn="1"/>
        </p:nvCxnSpPr>
        <p:spPr>
          <a:xfrm>
            <a:off x="609600" y="5093455"/>
            <a:ext cx="10984037" cy="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9" name="Google Shape;124;p17">
            <a:extLst>
              <a:ext uri="{FF2B5EF4-FFF2-40B4-BE49-F238E27FC236}">
                <a16:creationId xmlns:a16="http://schemas.microsoft.com/office/drawing/2014/main" id="{D2854A8D-7F00-1DBE-A00D-78FF423498D0}"/>
              </a:ext>
            </a:extLst>
          </p:cNvPr>
          <p:cNvPicPr preferRelativeResize="0"/>
          <p:nvPr userDrawn="1"/>
        </p:nvPicPr>
        <p:blipFill>
          <a:blip r:embed="rId17"/>
          <a:srcRect/>
          <a:stretch/>
        </p:blipFill>
        <p:spPr>
          <a:xfrm>
            <a:off x="1991712" y="387449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08;p17">
            <a:extLst>
              <a:ext uri="{FF2B5EF4-FFF2-40B4-BE49-F238E27FC236}">
                <a16:creationId xmlns:a16="http://schemas.microsoft.com/office/drawing/2014/main" id="{8E097C66-4896-CF39-F6EA-9F0AABF0A016}"/>
              </a:ext>
            </a:extLst>
          </p:cNvPr>
          <p:cNvPicPr preferRelativeResize="0"/>
          <p:nvPr userDrawn="1"/>
        </p:nvPicPr>
        <p:blipFill>
          <a:blip r:embed="rId18"/>
          <a:srcRect/>
          <a:stretch/>
        </p:blipFill>
        <p:spPr>
          <a:xfrm>
            <a:off x="4770238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16;p17">
            <a:extLst>
              <a:ext uri="{FF2B5EF4-FFF2-40B4-BE49-F238E27FC236}">
                <a16:creationId xmlns:a16="http://schemas.microsoft.com/office/drawing/2014/main" id="{6E5EFD22-F95B-8D7E-A237-956DF7A7CF80}"/>
              </a:ext>
            </a:extLst>
          </p:cNvPr>
          <p:cNvPicPr preferRelativeResize="0"/>
          <p:nvPr userDrawn="1"/>
        </p:nvPicPr>
        <p:blipFill>
          <a:blip r:embed="rId19"/>
          <a:srcRect/>
          <a:stretch/>
        </p:blipFill>
        <p:spPr>
          <a:xfrm>
            <a:off x="623717" y="2656676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12;p17">
            <a:extLst>
              <a:ext uri="{FF2B5EF4-FFF2-40B4-BE49-F238E27FC236}">
                <a16:creationId xmlns:a16="http://schemas.microsoft.com/office/drawing/2014/main" id="{F636F0C6-320A-7535-6583-6E33FEBA9F63}"/>
              </a:ext>
            </a:extLst>
          </p:cNvPr>
          <p:cNvPicPr preferRelativeResize="0"/>
          <p:nvPr userDrawn="1"/>
        </p:nvPicPr>
        <p:blipFill>
          <a:blip r:embed="rId20"/>
          <a:srcRect/>
          <a:stretch/>
        </p:blipFill>
        <p:spPr>
          <a:xfrm>
            <a:off x="7580128" y="259877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22;p17">
            <a:extLst>
              <a:ext uri="{FF2B5EF4-FFF2-40B4-BE49-F238E27FC236}">
                <a16:creationId xmlns:a16="http://schemas.microsoft.com/office/drawing/2014/main" id="{F00DB077-86A1-58F8-114C-D7593D17FED4}"/>
              </a:ext>
            </a:extLst>
          </p:cNvPr>
          <p:cNvPicPr preferRelativeResize="0"/>
          <p:nvPr userDrawn="1"/>
        </p:nvPicPr>
        <p:blipFill>
          <a:blip r:embed="rId21"/>
          <a:srcRect/>
          <a:stretch/>
        </p:blipFill>
        <p:spPr>
          <a:xfrm>
            <a:off x="10308007" y="2592947"/>
            <a:ext cx="1226425" cy="122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701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5;p17">
            <a:extLst>
              <a:ext uri="{FF2B5EF4-FFF2-40B4-BE49-F238E27FC236}">
                <a16:creationId xmlns:a16="http://schemas.microsoft.com/office/drawing/2014/main" id="{C0458D2C-F50E-227A-E8CA-8183E372AF94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1887746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6;p17">
            <a:extLst>
              <a:ext uri="{FF2B5EF4-FFF2-40B4-BE49-F238E27FC236}">
                <a16:creationId xmlns:a16="http://schemas.microsoft.com/office/drawing/2014/main" id="{A86CD360-1E8D-936C-1EC8-FB3B3FFE490A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3325762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7;p17">
            <a:extLst>
              <a:ext uri="{FF2B5EF4-FFF2-40B4-BE49-F238E27FC236}">
                <a16:creationId xmlns:a16="http://schemas.microsoft.com/office/drawing/2014/main" id="{B5760126-F41B-776B-E8C6-893603EF20B2}"/>
              </a:ext>
            </a:extLst>
          </p:cNvPr>
          <p:cNvPicPr preferRelativeResize="0"/>
          <p:nvPr userDrawn="1"/>
        </p:nvPicPr>
        <p:blipFill>
          <a:blip r:embed="rId4"/>
          <a:srcRect/>
          <a:stretch/>
        </p:blipFill>
        <p:spPr>
          <a:xfrm>
            <a:off x="4763778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7">
            <a:extLst>
              <a:ext uri="{FF2B5EF4-FFF2-40B4-BE49-F238E27FC236}">
                <a16:creationId xmlns:a16="http://schemas.microsoft.com/office/drawing/2014/main" id="{8E15ACA1-AAC6-A9D2-274B-8A3782C0C149}"/>
              </a:ext>
            </a:extLst>
          </p:cNvPr>
          <p:cNvPicPr preferRelativeResize="0"/>
          <p:nvPr userDrawn="1"/>
        </p:nvPicPr>
        <p:blipFill>
          <a:blip r:embed="rId5"/>
          <a:srcRect/>
          <a:stretch/>
        </p:blipFill>
        <p:spPr>
          <a:xfrm>
            <a:off x="6201794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0;p17">
            <a:extLst>
              <a:ext uri="{FF2B5EF4-FFF2-40B4-BE49-F238E27FC236}">
                <a16:creationId xmlns:a16="http://schemas.microsoft.com/office/drawing/2014/main" id="{B70FB695-9276-0709-2EFB-EDDEA57E40DA}"/>
              </a:ext>
            </a:extLst>
          </p:cNvPr>
          <p:cNvPicPr preferRelativeResize="0"/>
          <p:nvPr userDrawn="1"/>
        </p:nvPicPr>
        <p:blipFill>
          <a:blip r:embed="rId6"/>
          <a:srcRect/>
          <a:stretch/>
        </p:blipFill>
        <p:spPr>
          <a:xfrm>
            <a:off x="7639811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3;p17">
            <a:extLst>
              <a:ext uri="{FF2B5EF4-FFF2-40B4-BE49-F238E27FC236}">
                <a16:creationId xmlns:a16="http://schemas.microsoft.com/office/drawing/2014/main" id="{498FBDE7-0DBB-2837-CA98-E6CD65764075}"/>
              </a:ext>
            </a:extLst>
          </p:cNvPr>
          <p:cNvPicPr preferRelativeResize="0"/>
          <p:nvPr userDrawn="1"/>
        </p:nvPicPr>
        <p:blipFill>
          <a:blip r:embed="rId7"/>
          <a:srcRect/>
          <a:stretch/>
        </p:blipFill>
        <p:spPr>
          <a:xfrm>
            <a:off x="9077828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4;p17">
            <a:extLst>
              <a:ext uri="{FF2B5EF4-FFF2-40B4-BE49-F238E27FC236}">
                <a16:creationId xmlns:a16="http://schemas.microsoft.com/office/drawing/2014/main" id="{B6FF3C18-BB59-9D9F-FD82-BA976C65B858}"/>
              </a:ext>
            </a:extLst>
          </p:cNvPr>
          <p:cNvPicPr preferRelativeResize="0"/>
          <p:nvPr userDrawn="1"/>
        </p:nvPicPr>
        <p:blipFill>
          <a:blip r:embed="rId8"/>
          <a:srcRect/>
          <a:stretch/>
        </p:blipFill>
        <p:spPr>
          <a:xfrm>
            <a:off x="1887746" y="330327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5;p17">
            <a:extLst>
              <a:ext uri="{FF2B5EF4-FFF2-40B4-BE49-F238E27FC236}">
                <a16:creationId xmlns:a16="http://schemas.microsoft.com/office/drawing/2014/main" id="{D067F031-64DB-DDF4-C77F-92F90D49F420}"/>
              </a:ext>
            </a:extLst>
          </p:cNvPr>
          <p:cNvPicPr preferRelativeResize="0"/>
          <p:nvPr userDrawn="1"/>
        </p:nvPicPr>
        <p:blipFill>
          <a:blip r:embed="rId9"/>
          <a:srcRect/>
          <a:stretch/>
        </p:blipFill>
        <p:spPr>
          <a:xfrm>
            <a:off x="3325762" y="330327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6;p17">
            <a:extLst>
              <a:ext uri="{FF2B5EF4-FFF2-40B4-BE49-F238E27FC236}">
                <a16:creationId xmlns:a16="http://schemas.microsoft.com/office/drawing/2014/main" id="{4F26A576-1BBF-577D-BF0F-CDA2E1457104}"/>
              </a:ext>
            </a:extLst>
          </p:cNvPr>
          <p:cNvPicPr preferRelativeResize="0"/>
          <p:nvPr userDrawn="1"/>
        </p:nvPicPr>
        <p:blipFill>
          <a:blip r:embed="rId10"/>
          <a:srcRect/>
          <a:stretch/>
        </p:blipFill>
        <p:spPr>
          <a:xfrm>
            <a:off x="4763778" y="330327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17;p17">
            <a:extLst>
              <a:ext uri="{FF2B5EF4-FFF2-40B4-BE49-F238E27FC236}">
                <a16:creationId xmlns:a16="http://schemas.microsoft.com/office/drawing/2014/main" id="{C558F082-39EC-683B-835D-F963A77744AE}"/>
              </a:ext>
            </a:extLst>
          </p:cNvPr>
          <p:cNvPicPr preferRelativeResize="0"/>
          <p:nvPr userDrawn="1"/>
        </p:nvPicPr>
        <p:blipFill>
          <a:blip r:embed="rId11"/>
          <a:srcRect/>
          <a:stretch/>
        </p:blipFill>
        <p:spPr>
          <a:xfrm>
            <a:off x="6201794" y="330327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8;p17">
            <a:extLst>
              <a:ext uri="{FF2B5EF4-FFF2-40B4-BE49-F238E27FC236}">
                <a16:creationId xmlns:a16="http://schemas.microsoft.com/office/drawing/2014/main" id="{356A3EBA-A9C3-09C0-0B4B-2B6DA2C699FF}"/>
              </a:ext>
            </a:extLst>
          </p:cNvPr>
          <p:cNvPicPr preferRelativeResize="0"/>
          <p:nvPr userDrawn="1"/>
        </p:nvPicPr>
        <p:blipFill>
          <a:blip r:embed="rId12"/>
          <a:srcRect/>
          <a:stretch/>
        </p:blipFill>
        <p:spPr>
          <a:xfrm>
            <a:off x="7639811" y="3303271"/>
            <a:ext cx="1226425" cy="1226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135;p17">
            <a:extLst>
              <a:ext uri="{FF2B5EF4-FFF2-40B4-BE49-F238E27FC236}">
                <a16:creationId xmlns:a16="http://schemas.microsoft.com/office/drawing/2014/main" id="{0C54F05F-0D81-3510-757A-5A388141A636}"/>
              </a:ext>
            </a:extLst>
          </p:cNvPr>
          <p:cNvCxnSpPr>
            <a:cxnSpLocks/>
          </p:cNvCxnSpPr>
          <p:nvPr userDrawn="1"/>
        </p:nvCxnSpPr>
        <p:spPr>
          <a:xfrm>
            <a:off x="8972032" y="1514939"/>
            <a:ext cx="0" cy="3212111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" name="Google Shape;129;p17">
            <a:extLst>
              <a:ext uri="{FF2B5EF4-FFF2-40B4-BE49-F238E27FC236}">
                <a16:creationId xmlns:a16="http://schemas.microsoft.com/office/drawing/2014/main" id="{5D59375B-E894-8F3F-43EB-FE9C94BA3B7F}"/>
              </a:ext>
            </a:extLst>
          </p:cNvPr>
          <p:cNvCxnSpPr>
            <a:cxnSpLocks/>
          </p:cNvCxnSpPr>
          <p:nvPr userDrawn="1"/>
        </p:nvCxnSpPr>
        <p:spPr>
          <a:xfrm>
            <a:off x="1799403" y="3120994"/>
            <a:ext cx="8504850" cy="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135;p17">
            <a:extLst>
              <a:ext uri="{FF2B5EF4-FFF2-40B4-BE49-F238E27FC236}">
                <a16:creationId xmlns:a16="http://schemas.microsoft.com/office/drawing/2014/main" id="{4BFB9E14-BA40-7ACD-8380-2937292C15E4}"/>
              </a:ext>
            </a:extLst>
          </p:cNvPr>
          <p:cNvCxnSpPr>
            <a:cxnSpLocks/>
          </p:cNvCxnSpPr>
          <p:nvPr userDrawn="1"/>
        </p:nvCxnSpPr>
        <p:spPr>
          <a:xfrm>
            <a:off x="7534016" y="1514939"/>
            <a:ext cx="0" cy="3212111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135;p17">
            <a:extLst>
              <a:ext uri="{FF2B5EF4-FFF2-40B4-BE49-F238E27FC236}">
                <a16:creationId xmlns:a16="http://schemas.microsoft.com/office/drawing/2014/main" id="{577A39C8-76DE-CA57-C858-72676AA19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514939"/>
            <a:ext cx="0" cy="3212111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135;p17">
            <a:extLst>
              <a:ext uri="{FF2B5EF4-FFF2-40B4-BE49-F238E27FC236}">
                <a16:creationId xmlns:a16="http://schemas.microsoft.com/office/drawing/2014/main" id="{26A0AAE2-0DAE-F35D-E613-26250D8708DA}"/>
              </a:ext>
            </a:extLst>
          </p:cNvPr>
          <p:cNvCxnSpPr>
            <a:cxnSpLocks/>
          </p:cNvCxnSpPr>
          <p:nvPr userDrawn="1"/>
        </p:nvCxnSpPr>
        <p:spPr>
          <a:xfrm>
            <a:off x="4657984" y="1514939"/>
            <a:ext cx="0" cy="4741484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" name="Google Shape;135;p17">
            <a:extLst>
              <a:ext uri="{FF2B5EF4-FFF2-40B4-BE49-F238E27FC236}">
                <a16:creationId xmlns:a16="http://schemas.microsoft.com/office/drawing/2014/main" id="{913F8923-8FC3-B08B-9EC8-45EFBC68F463}"/>
              </a:ext>
            </a:extLst>
          </p:cNvPr>
          <p:cNvCxnSpPr>
            <a:cxnSpLocks/>
          </p:cNvCxnSpPr>
          <p:nvPr userDrawn="1"/>
        </p:nvCxnSpPr>
        <p:spPr>
          <a:xfrm>
            <a:off x="3219968" y="1514939"/>
            <a:ext cx="0" cy="4741484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Title Placeholder 1">
            <a:extLst>
              <a:ext uri="{FF2B5EF4-FFF2-40B4-BE49-F238E27FC236}">
                <a16:creationId xmlns:a16="http://schemas.microsoft.com/office/drawing/2014/main" id="{4DE80184-259D-8C12-5443-F90C4C206A7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Partners</a:t>
            </a:r>
            <a:endParaRPr lang="en-US" sz="4400">
              <a:solidFill>
                <a:schemeClr val="tx1"/>
              </a:solidFill>
            </a:endParaRPr>
          </a:p>
        </p:txBody>
      </p:sp>
      <p:pic>
        <p:nvPicPr>
          <p:cNvPr id="2" name="Google Shape;118;p17">
            <a:extLst>
              <a:ext uri="{FF2B5EF4-FFF2-40B4-BE49-F238E27FC236}">
                <a16:creationId xmlns:a16="http://schemas.microsoft.com/office/drawing/2014/main" id="{05B00E5C-2386-AEF1-CF6F-242C6C407815}"/>
              </a:ext>
            </a:extLst>
          </p:cNvPr>
          <p:cNvPicPr preferRelativeResize="0"/>
          <p:nvPr userDrawn="1"/>
        </p:nvPicPr>
        <p:blipFill>
          <a:blip r:embed="rId13"/>
          <a:srcRect/>
          <a:stretch/>
        </p:blipFill>
        <p:spPr>
          <a:xfrm>
            <a:off x="9077828" y="3318349"/>
            <a:ext cx="1226425" cy="12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927E537-F8A1-5344-D80D-7BC8FFA98082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NCA’S</a:t>
            </a:r>
          </a:p>
        </p:txBody>
      </p:sp>
      <p:cxnSp>
        <p:nvCxnSpPr>
          <p:cNvPr id="8" name="Google Shape;129;p17">
            <a:extLst>
              <a:ext uri="{FF2B5EF4-FFF2-40B4-BE49-F238E27FC236}">
                <a16:creationId xmlns:a16="http://schemas.microsoft.com/office/drawing/2014/main" id="{2F74F4CB-CB39-581B-61E1-1EAF5BDA7DDA}"/>
              </a:ext>
            </a:extLst>
          </p:cNvPr>
          <p:cNvCxnSpPr>
            <a:cxnSpLocks/>
          </p:cNvCxnSpPr>
          <p:nvPr userDrawn="1"/>
        </p:nvCxnSpPr>
        <p:spPr>
          <a:xfrm>
            <a:off x="1799403" y="4727050"/>
            <a:ext cx="8504850" cy="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" name="Google Shape;118;p17">
            <a:extLst>
              <a:ext uri="{FF2B5EF4-FFF2-40B4-BE49-F238E27FC236}">
                <a16:creationId xmlns:a16="http://schemas.microsoft.com/office/drawing/2014/main" id="{7E11E3DE-99F1-12C5-4F10-3B26C55DBF3A}"/>
              </a:ext>
            </a:extLst>
          </p:cNvPr>
          <p:cNvPicPr preferRelativeResize="0"/>
          <p:nvPr userDrawn="1"/>
        </p:nvPicPr>
        <p:blipFill>
          <a:blip r:embed="rId14"/>
          <a:srcRect/>
          <a:stretch/>
        </p:blipFill>
        <p:spPr>
          <a:xfrm>
            <a:off x="1887745" y="4909326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8;p17">
            <a:extLst>
              <a:ext uri="{FF2B5EF4-FFF2-40B4-BE49-F238E27FC236}">
                <a16:creationId xmlns:a16="http://schemas.microsoft.com/office/drawing/2014/main" id="{9AFFAAD5-768F-3E83-00E9-64BC6FBEA984}"/>
              </a:ext>
            </a:extLst>
          </p:cNvPr>
          <p:cNvPicPr preferRelativeResize="0"/>
          <p:nvPr userDrawn="1"/>
        </p:nvPicPr>
        <p:blipFill>
          <a:blip r:embed="rId15"/>
          <a:srcRect/>
          <a:stretch/>
        </p:blipFill>
        <p:spPr>
          <a:xfrm>
            <a:off x="3325762" y="4909325"/>
            <a:ext cx="1226425" cy="122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42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1A21B69-8EF2-3643-C4B3-56862B77D2AA}"/>
              </a:ext>
            </a:extLst>
          </p:cNvPr>
          <p:cNvSpPr/>
          <p:nvPr userDrawn="1"/>
        </p:nvSpPr>
        <p:spPr>
          <a:xfrm>
            <a:off x="4066901" y="2724665"/>
            <a:ext cx="4287795" cy="14086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02F976C-E5E5-DDE2-9937-371C35E1C5D6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67CF0DD-CA1E-F903-8998-F9B15059D8A0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SLIDES</a:t>
            </a:r>
          </a:p>
        </p:txBody>
      </p:sp>
      <p:sp>
        <p:nvSpPr>
          <p:cNvPr id="14" name="Google Shape;156;p22">
            <a:extLst>
              <a:ext uri="{FF2B5EF4-FFF2-40B4-BE49-F238E27FC236}">
                <a16:creationId xmlns:a16="http://schemas.microsoft.com/office/drawing/2014/main" id="{A1E4F752-0627-A2DB-D493-6C817A3877A9}"/>
              </a:ext>
            </a:extLst>
          </p:cNvPr>
          <p:cNvSpPr txBox="1"/>
          <p:nvPr userDrawn="1"/>
        </p:nvSpPr>
        <p:spPr>
          <a:xfrm>
            <a:off x="609600" y="1790700"/>
            <a:ext cx="10986918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From the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Home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menu select the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New Slide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drop down option, then select a new slide from the different categories below.</a:t>
            </a:r>
          </a:p>
        </p:txBody>
      </p:sp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2978A5E8-73AE-CEF7-73FD-0A544E80D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56" r="35331" b="36321"/>
          <a:stretch/>
        </p:blipFill>
        <p:spPr>
          <a:xfrm>
            <a:off x="623718" y="2454287"/>
            <a:ext cx="5026311" cy="1090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F044A3-E76F-DFFB-0D1F-781BC0F0CA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9599" y="3889900"/>
            <a:ext cx="2598067" cy="2434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9960B1-B153-FF6B-2845-59CF2EA00A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10800" y="3889900"/>
            <a:ext cx="2532588" cy="2178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55CC35-C364-4C0C-A6B6-3FD407DF68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71786" y="3889900"/>
            <a:ext cx="2674894" cy="2186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B3A4CA-83B0-BEB1-ADB9-C3AA90D812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8907507" y="3889900"/>
            <a:ext cx="2674894" cy="1915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0BB11F2-B0F1-4652-575C-4E6399E9C2CB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1564357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33400"/>
            <a:ext cx="10972801" cy="571500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8E5ABA6-01E8-37A4-E33C-E2A67663A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3951"/>
            <a:ext cx="10972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6021D18E-A445-CC67-1152-AE88AC67F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" y="406400"/>
            <a:ext cx="10972799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455271-5D34-EF99-3DEA-2812D307E2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63506" y="2945422"/>
            <a:ext cx="4618892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24AA36-1CF9-651D-F493-6702D21F31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4600" y="2945423"/>
            <a:ext cx="638906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5F55081-DF01-01FF-1A42-23A97898A4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4600" y="3669557"/>
            <a:ext cx="638906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8943EFE-1388-D31B-F12D-C5BE4A246E9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63506" y="3667534"/>
            <a:ext cx="4618892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41611C0-5B94-EF7E-F96F-5FB001A1CD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4600" y="4393691"/>
            <a:ext cx="638906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91BC013-F305-EBA6-509B-0AB75518958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63506" y="4389646"/>
            <a:ext cx="4618892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1422B63-7374-4BD8-4FC9-220FB019CA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4600" y="5117825"/>
            <a:ext cx="638906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D8E0DD8-07D4-BCA2-B0C9-9E62986DA38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63506" y="5111758"/>
            <a:ext cx="4618892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DBDF969-203F-A1A4-8C62-429417A532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4600" y="5841958"/>
            <a:ext cx="638906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9043BBBF-4D5A-30D1-2FBB-943005EBFA5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63506" y="5833871"/>
            <a:ext cx="4618892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920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0"/>
            <a:ext cx="5257801" cy="1257300"/>
          </a:xfrm>
        </p:spPr>
        <p:txBody>
          <a:bodyPr/>
          <a:lstStyle/>
          <a:p>
            <a:r>
              <a:rPr lang="en-US"/>
              <a:t>Lorem Ipsum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429000"/>
            <a:ext cx="5257800" cy="28956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D1582FF-0E07-67F5-9F1D-B7FA873A98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533401"/>
            <a:ext cx="5257800" cy="5791199"/>
          </a:xfrm>
          <a:prstGeom prst="roundRect">
            <a:avLst>
              <a:gd name="adj" fmla="val 4569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0807253F-EA21-A218-07E3-403B8A2B1E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1828800"/>
            <a:ext cx="5257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45C219A6-D6DE-DA59-581D-7343353A4F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48995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47421"/>
            <a:ext cx="10972800" cy="5715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429000"/>
            <a:ext cx="5257800" cy="28956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32942"/>
            <a:ext cx="10972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4D1EC40-BCBE-E695-775D-8ADCF6C02F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" y="406400"/>
            <a:ext cx="10972799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3E77FA-DE28-88CD-EB7B-61A489DA73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1790700"/>
            <a:ext cx="5257800" cy="45339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63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9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599" y="3449516"/>
            <a:ext cx="5257800" cy="28750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0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B75C177F-A616-217B-D045-460369D508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5E3C9A6-1486-2F7E-90F2-1A6CF5209C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533401"/>
            <a:ext cx="5257800" cy="5791199"/>
          </a:xfrm>
          <a:prstGeom prst="roundRect">
            <a:avLst>
              <a:gd name="adj" fmla="val 4569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37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950103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429000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214BD65-DAE0-DE31-6DFE-AEAECEA889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4653754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DF9904B-C3CF-E1CD-878C-52A2225701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5132651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B7DADEF-9BE7-73F3-1CC7-992D116164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602" y="2950103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6DCFE3B-FABF-AD5D-F2C7-482E1B7A60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4602" y="3429000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470F561-1A47-2CF0-B61D-C4F600E8F1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4602" y="4653754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988CA10-D44F-0A7B-8700-5EFE51C424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4602" y="5132651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47351C-CF9E-AD72-6833-ABC762571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47421"/>
            <a:ext cx="10972800" cy="5715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06977B0-5015-99AF-4F68-ABBF12CAF0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32942"/>
            <a:ext cx="10972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FD05A6DB-74B3-4AEC-2E1D-3BE4A006AC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" y="406400"/>
            <a:ext cx="10972799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946626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950103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429000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214BD65-DAE0-DE31-6DFE-AEAECEA889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4653754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DF9904B-C3CF-E1CD-878C-52A2225701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5132651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B7DADEF-9BE7-73F3-1CC7-992D116164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602" y="2950103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6DCFE3B-FABF-AD5D-F2C7-482E1B7A60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4602" y="3429000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470F561-1A47-2CF0-B61D-C4F600E8F1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4602" y="4653754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988CA10-D44F-0A7B-8700-5EFE51C424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4602" y="5132651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9449E70-4C40-84B9-77C6-6DE711943A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533402"/>
            <a:ext cx="5257800" cy="1466848"/>
          </a:xfrm>
          <a:prstGeom prst="roundRect">
            <a:avLst>
              <a:gd name="adj" fmla="val 16675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B01D7A3-49D9-F68F-F7BE-04F1A45BA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0"/>
            <a:ext cx="5257801" cy="1257300"/>
          </a:xfrm>
        </p:spPr>
        <p:txBody>
          <a:bodyPr/>
          <a:lstStyle/>
          <a:p>
            <a:r>
              <a:rPr lang="en-US"/>
              <a:t>Lorem Ipsum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E06901F-3240-03D6-D747-5CF3A4C00F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1828800"/>
            <a:ext cx="5257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A4EF8CD-8F77-005A-E746-D534E6847C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787659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437202"/>
            <a:ext cx="5257800" cy="195182"/>
          </a:xfrm>
        </p:spPr>
        <p:txBody>
          <a:bodyPr tIns="0" bIns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0368FA0-A78D-4B8F-4D42-4D4DAA182A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5377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8CD9AB5-F926-0257-ABDB-FDE8F91E6A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24602" y="533401"/>
            <a:ext cx="5257800" cy="2892283"/>
          </a:xfrm>
          <a:prstGeom prst="roundRect">
            <a:avLst>
              <a:gd name="adj" fmla="val 851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E15A828C-9197-00F0-69B0-0396DADC8A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69018" y="2953593"/>
            <a:ext cx="3371006" cy="3371006"/>
          </a:xfrm>
          <a:prstGeom prst="roundRect">
            <a:avLst>
              <a:gd name="adj" fmla="val 726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13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6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1809751"/>
            <a:ext cx="5257800" cy="1619249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DB8291D-3547-F251-5610-C8D97A84D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49516"/>
            <a:ext cx="5257800" cy="2875084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F40CFCDA-18A4-455C-704A-04FB8227FB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F384C74-47EF-A3B1-F1C7-C5457C807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24596" y="3449516"/>
            <a:ext cx="5257800" cy="2892283"/>
          </a:xfrm>
          <a:prstGeom prst="roundRect">
            <a:avLst>
              <a:gd name="adj" fmla="val 851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1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7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4600" y="3445097"/>
            <a:ext cx="5257800" cy="947087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DB8291D-3547-F251-5610-C8D97A84D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2906284"/>
            <a:ext cx="5257800" cy="522716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C30E69-B9E7-7256-ACF5-51938D6393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24596" y="5225113"/>
            <a:ext cx="5257800" cy="947087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A416CF4-9F6E-2FAF-3EEA-9D1BFC1428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4596" y="4686300"/>
            <a:ext cx="5257800" cy="522716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EDCC759-3200-9766-04D7-D468BB10D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596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395F44AF-0AC1-DC30-CD5D-4DEDE13B9C2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" y="1333500"/>
            <a:ext cx="2553921" cy="4991100"/>
          </a:xfrm>
          <a:prstGeom prst="roundRect">
            <a:avLst>
              <a:gd name="adj" fmla="val 10531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1018386-24F3-8D4E-437A-E07EE691ADC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13479" y="3429000"/>
            <a:ext cx="2553921" cy="2895600"/>
          </a:xfrm>
          <a:prstGeom prst="roundRect">
            <a:avLst>
              <a:gd name="adj" fmla="val 9376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9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2099"/>
            <a:ext cx="3220723" cy="1842183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3453719"/>
            <a:ext cx="3220721" cy="21540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BA1D64D-774E-2D4D-5F99-0B22206CCD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06359" y="1790700"/>
            <a:ext cx="3876039" cy="16383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BD2BF05-A88A-DAC0-BAD1-6F99887CA3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6358" y="3453719"/>
            <a:ext cx="3876041" cy="1958067"/>
          </a:xfrm>
        </p:spPr>
        <p:txBody>
          <a:bodyPr tIns="0" bIns="0" anchor="t" anchorCtr="0"/>
          <a:lstStyle>
            <a:lvl4pPr>
              <a:lnSpc>
                <a:spcPct val="100000"/>
              </a:lnSpc>
              <a:defRPr/>
            </a:lvl4pPr>
          </a:lstStyle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4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03EEB41-33CA-D2D8-0B8C-DFB3CB46345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81780" y="533400"/>
            <a:ext cx="3373117" cy="5791200"/>
          </a:xfrm>
          <a:prstGeom prst="roundRect">
            <a:avLst>
              <a:gd name="adj" fmla="val 782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F3CBF026-8CE6-62E4-3898-0675358589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3220718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29582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iz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Placeholder 1">
            <a:extLst>
              <a:ext uri="{FF2B5EF4-FFF2-40B4-BE49-F238E27FC236}">
                <a16:creationId xmlns:a16="http://schemas.microsoft.com/office/drawing/2014/main" id="{5D29A5FB-7816-AD7A-5478-345D01A49FB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ECD7ED2-FE4B-DC31-7F0C-1B12005F04FC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CAPITALIZATION</a:t>
            </a:r>
          </a:p>
        </p:txBody>
      </p: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BFCC6484-66FA-A7C9-596B-9C0F8C21CB92}"/>
              </a:ext>
            </a:extLst>
          </p:cNvPr>
          <p:cNvSpPr txBox="1"/>
          <p:nvPr userDrawn="1"/>
        </p:nvSpPr>
        <p:spPr>
          <a:xfrm>
            <a:off x="609600" y="1790700"/>
            <a:ext cx="5257800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All titles must be title case (capitalize each word).</a:t>
            </a:r>
          </a:p>
        </p:txBody>
      </p:sp>
      <p:pic>
        <p:nvPicPr>
          <p:cNvPr id="47" name="Picture 46" descr="A screenshot of a computer&#10;&#10;Description automatically generated">
            <a:extLst>
              <a:ext uri="{FF2B5EF4-FFF2-40B4-BE49-F238E27FC236}">
                <a16:creationId xmlns:a16="http://schemas.microsoft.com/office/drawing/2014/main" id="{672D223E-990E-C17F-4BE5-DBB650E7D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329"/>
          <a:stretch/>
        </p:blipFill>
        <p:spPr>
          <a:xfrm>
            <a:off x="623718" y="2241521"/>
            <a:ext cx="7772400" cy="17471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Google Shape;156;p22">
            <a:extLst>
              <a:ext uri="{FF2B5EF4-FFF2-40B4-BE49-F238E27FC236}">
                <a16:creationId xmlns:a16="http://schemas.microsoft.com/office/drawing/2014/main" id="{C91AFFA5-FEA0-8172-7C4A-EB2E9E75E09A}"/>
              </a:ext>
            </a:extLst>
          </p:cNvPr>
          <p:cNvSpPr txBox="1"/>
          <p:nvPr userDrawn="1"/>
        </p:nvSpPr>
        <p:spPr>
          <a:xfrm>
            <a:off x="609599" y="5140013"/>
            <a:ext cx="5257799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solidFill>
                  <a:schemeClr val="bg2">
                    <a:lumMod val="75000"/>
                  </a:schemeClr>
                </a:solidFill>
              </a:rPr>
              <a:t>SUBJECT KEEP UPPERCASE</a:t>
            </a:r>
            <a:endParaRPr sz="1800" b="1">
              <a:solidFill>
                <a:schemeClr val="bg2">
                  <a:lumMod val="75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" name="Google Shape;156;p22">
            <a:extLst>
              <a:ext uri="{FF2B5EF4-FFF2-40B4-BE49-F238E27FC236}">
                <a16:creationId xmlns:a16="http://schemas.microsoft.com/office/drawing/2014/main" id="{6EA53936-9865-3B19-23A7-90BF1A57CE61}"/>
              </a:ext>
            </a:extLst>
          </p:cNvPr>
          <p:cNvSpPr txBox="1"/>
          <p:nvPr userDrawn="1"/>
        </p:nvSpPr>
        <p:spPr>
          <a:xfrm>
            <a:off x="609599" y="5418914"/>
            <a:ext cx="525780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solidFill>
                  <a:schemeClr val="accent4"/>
                </a:solidFill>
              </a:rPr>
              <a:t>SUBTITLE KEEP UPPERCASE</a:t>
            </a:r>
            <a:endParaRPr sz="1800" b="1">
              <a:solidFill>
                <a:schemeClr val="accent4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5" name="Google Shape;156;p22">
            <a:extLst>
              <a:ext uri="{FF2B5EF4-FFF2-40B4-BE49-F238E27FC236}">
                <a16:creationId xmlns:a16="http://schemas.microsoft.com/office/drawing/2014/main" id="{B1272403-0E31-12CE-9390-84F0FD21D834}"/>
              </a:ext>
            </a:extLst>
          </p:cNvPr>
          <p:cNvSpPr txBox="1"/>
          <p:nvPr userDrawn="1"/>
        </p:nvSpPr>
        <p:spPr>
          <a:xfrm>
            <a:off x="609600" y="5854164"/>
            <a:ext cx="5486400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You must write in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ALL CAPS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or select the textbox with all caps option: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30D23-42B3-EF66-83F7-15C21AB841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2" r="29412" b="30329"/>
          <a:stretch/>
        </p:blipFill>
        <p:spPr>
          <a:xfrm>
            <a:off x="6096000" y="4425045"/>
            <a:ext cx="5472282" cy="17471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156;p22">
            <a:extLst>
              <a:ext uri="{FF2B5EF4-FFF2-40B4-BE49-F238E27FC236}">
                <a16:creationId xmlns:a16="http://schemas.microsoft.com/office/drawing/2014/main" id="{EB42C69B-5DB0-BF12-2568-38FA0D116F77}"/>
              </a:ext>
            </a:extLst>
          </p:cNvPr>
          <p:cNvSpPr txBox="1"/>
          <p:nvPr userDrawn="1"/>
        </p:nvSpPr>
        <p:spPr>
          <a:xfrm>
            <a:off x="623718" y="4766318"/>
            <a:ext cx="5257800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If you see the following: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9F230FC-D08C-6036-8503-3E39C9CC8959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2329376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449516"/>
            <a:ext cx="2494280" cy="28750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BA1D64D-774E-2D4D-5F99-0B22206CCD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73120" y="3460946"/>
            <a:ext cx="2494280" cy="286365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A52E066-01C3-B8A5-714C-E0A9ED49DE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7D08CC2-020C-0840-2966-9AB25403C4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553916"/>
            <a:ext cx="5257800" cy="57912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21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EA5923-E795-9642-A513-D3DC572B17A6}"/>
              </a:ext>
            </a:extLst>
          </p:cNvPr>
          <p:cNvSpPr/>
          <p:nvPr userDrawn="1"/>
        </p:nvSpPr>
        <p:spPr>
          <a:xfrm>
            <a:off x="6324602" y="4072081"/>
            <a:ext cx="5257799" cy="1865672"/>
          </a:xfrm>
          <a:prstGeom prst="roundRect">
            <a:avLst>
              <a:gd name="adj" fmla="val 16172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C7B28A-BB2F-C8BF-0461-3DF69E389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AE20C71-FE6B-50F4-AF8F-31A9DD7870E3}"/>
              </a:ext>
            </a:extLst>
          </p:cNvPr>
          <p:cNvSpPr/>
          <p:nvPr userDrawn="1"/>
        </p:nvSpPr>
        <p:spPr>
          <a:xfrm>
            <a:off x="6324602" y="1790700"/>
            <a:ext cx="5257799" cy="1865672"/>
          </a:xfrm>
          <a:prstGeom prst="roundRect">
            <a:avLst>
              <a:gd name="adj" fmla="val 16172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D7C77-FAB7-4583-2249-8F083D8ADA42}"/>
              </a:ext>
            </a:extLst>
          </p:cNvPr>
          <p:cNvCxnSpPr>
            <a:cxnSpLocks/>
          </p:cNvCxnSpPr>
          <p:nvPr userDrawn="1"/>
        </p:nvCxnSpPr>
        <p:spPr>
          <a:xfrm>
            <a:off x="7080121" y="1951374"/>
            <a:ext cx="0" cy="15443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1A12529-B142-8059-8FCF-819189F213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08246" y="2221035"/>
            <a:ext cx="39308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2303AE-1165-34F3-1CE4-F201A39421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8246" y="1962879"/>
            <a:ext cx="3930864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3AD006-9B39-18CC-A670-79C6D96CCA53}"/>
              </a:ext>
            </a:extLst>
          </p:cNvPr>
          <p:cNvCxnSpPr>
            <a:cxnSpLocks/>
          </p:cNvCxnSpPr>
          <p:nvPr userDrawn="1"/>
        </p:nvCxnSpPr>
        <p:spPr>
          <a:xfrm>
            <a:off x="7080121" y="4265993"/>
            <a:ext cx="0" cy="15443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220BEE1-F0B1-FAE6-FD82-17202D441E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08246" y="4535654"/>
            <a:ext cx="39308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D388566-54BF-A149-377A-5517296F0B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08246" y="4277498"/>
            <a:ext cx="3930864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5B42B722-74B4-6EE3-4852-BBAB56BD84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CA79C4AE-69CF-26C8-DEDC-C18A0F9E705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578079" y="1962879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5D1EE3B-5032-0AB1-6153-0A4ECFD8F5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578079" y="4245986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443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36ECD4C6-7DD5-F098-C755-69DB1323319A}"/>
              </a:ext>
            </a:extLst>
          </p:cNvPr>
          <p:cNvSpPr/>
          <p:nvPr userDrawn="1"/>
        </p:nvSpPr>
        <p:spPr>
          <a:xfrm>
            <a:off x="9092531" y="3440134"/>
            <a:ext cx="2483426" cy="2895600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C7B28A-BB2F-C8BF-0461-3DF69E389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CAE20C71-FE6B-50F4-AF8F-31A9DD7870E3}"/>
              </a:ext>
            </a:extLst>
          </p:cNvPr>
          <p:cNvSpPr/>
          <p:nvPr userDrawn="1"/>
        </p:nvSpPr>
        <p:spPr>
          <a:xfrm>
            <a:off x="6324603" y="3429000"/>
            <a:ext cx="2483426" cy="2895600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1A12529-B142-8059-8FCF-819189F213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89111" y="3904362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2303AE-1165-34F3-1CE4-F201A39421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9111" y="3646206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6408B59-9C88-40BE-6C4E-FB6B98CEDD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63482" y="3904363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96E0035-F9E2-9F6B-63C7-1B184908C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63482" y="3646207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BA453EA7-8947-89EB-B526-37874DC51F3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331177" y="1104900"/>
            <a:ext cx="2496312" cy="2335234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A81AE24A-BB10-A620-BBF4-02644111DAC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086088" y="1104900"/>
            <a:ext cx="2496312" cy="2335234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64F61BBF-4012-0E1E-0638-75160807F2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159644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ame Side Corner Rectangle 32">
            <a:extLst>
              <a:ext uri="{FF2B5EF4-FFF2-40B4-BE49-F238E27FC236}">
                <a16:creationId xmlns:a16="http://schemas.microsoft.com/office/drawing/2014/main" id="{EB7336B8-BD5E-DBB6-8B05-123690A8BBCF}"/>
              </a:ext>
            </a:extLst>
          </p:cNvPr>
          <p:cNvSpPr/>
          <p:nvPr userDrawn="1"/>
        </p:nvSpPr>
        <p:spPr>
          <a:xfrm>
            <a:off x="9098977" y="3868508"/>
            <a:ext cx="2483426" cy="2456092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BF5E6A35-2146-EA84-02F1-236E56BEE26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98976" y="1774234"/>
            <a:ext cx="2496312" cy="2094273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Round Same Side Corner Rectangle 30">
            <a:extLst>
              <a:ext uri="{FF2B5EF4-FFF2-40B4-BE49-F238E27FC236}">
                <a16:creationId xmlns:a16="http://schemas.microsoft.com/office/drawing/2014/main" id="{5E148557-2DFA-9B86-D674-07445B648B43}"/>
              </a:ext>
            </a:extLst>
          </p:cNvPr>
          <p:cNvSpPr/>
          <p:nvPr userDrawn="1"/>
        </p:nvSpPr>
        <p:spPr>
          <a:xfrm>
            <a:off x="6325305" y="3884974"/>
            <a:ext cx="2483426" cy="2456092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E26D1F3A-ACBD-4AFE-566F-419A7617EEB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25304" y="1790700"/>
            <a:ext cx="2496312" cy="2094273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Round Same Side Corner Rectangle 28">
            <a:extLst>
              <a:ext uri="{FF2B5EF4-FFF2-40B4-BE49-F238E27FC236}">
                <a16:creationId xmlns:a16="http://schemas.microsoft.com/office/drawing/2014/main" id="{4786E427-B087-1E5E-F1DB-00B307691B0A}"/>
              </a:ext>
            </a:extLst>
          </p:cNvPr>
          <p:cNvSpPr/>
          <p:nvPr userDrawn="1"/>
        </p:nvSpPr>
        <p:spPr>
          <a:xfrm>
            <a:off x="3371089" y="3884974"/>
            <a:ext cx="2483426" cy="2456092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C49760CF-7A2B-E3AB-190A-8D21763FF9C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71088" y="1790700"/>
            <a:ext cx="2496312" cy="2094273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430A8367-8D79-1CA6-AC94-10FCAFD70513}"/>
              </a:ext>
            </a:extLst>
          </p:cNvPr>
          <p:cNvSpPr/>
          <p:nvPr userDrawn="1"/>
        </p:nvSpPr>
        <p:spPr>
          <a:xfrm>
            <a:off x="609600" y="3884974"/>
            <a:ext cx="2483426" cy="2456092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1A12529-B142-8059-8FCF-819189F213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4111" y="4376802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2303AE-1165-34F3-1CE4-F201A39421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111" y="4118646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6408B59-9C88-40BE-6C4E-FB6B98CEDD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48482" y="4376803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96E0035-F9E2-9F6B-63C7-1B184908C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8482" y="4118647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8E1AAF3-7F23-5DEF-DD5B-F13C7FECE35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89107" y="4393270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035185-6E6F-0178-49AA-36AFAA59B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89107" y="4135114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16F7314-AF91-671D-E4B4-07F1D02CDA9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263478" y="4393271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6BA74B5-5DC5-5CA6-78DB-0817ADD127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63478" y="4135115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62C89DAE-9954-423E-725B-371F1E0525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B99C9C08-32D1-6685-6E36-073C87692DD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9599" y="1790700"/>
            <a:ext cx="2496312" cy="2094273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05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2DC4B61-8508-7335-388E-15BBC5500A00}"/>
              </a:ext>
            </a:extLst>
          </p:cNvPr>
          <p:cNvSpPr/>
          <p:nvPr userDrawn="1"/>
        </p:nvSpPr>
        <p:spPr>
          <a:xfrm>
            <a:off x="3383974" y="1790700"/>
            <a:ext cx="2483426" cy="4533900"/>
          </a:xfrm>
          <a:prstGeom prst="roundRect">
            <a:avLst>
              <a:gd name="adj" fmla="val 1383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9979CE4-4449-ACA6-640B-28D734B5C771}"/>
              </a:ext>
            </a:extLst>
          </p:cNvPr>
          <p:cNvSpPr/>
          <p:nvPr userDrawn="1"/>
        </p:nvSpPr>
        <p:spPr>
          <a:xfrm>
            <a:off x="620677" y="1790700"/>
            <a:ext cx="2483426" cy="4533900"/>
          </a:xfrm>
          <a:prstGeom prst="roundRect">
            <a:avLst>
              <a:gd name="adj" fmla="val 1383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02F01F8-B4F3-BDEE-D5A2-F82F008F9578}"/>
              </a:ext>
            </a:extLst>
          </p:cNvPr>
          <p:cNvSpPr/>
          <p:nvPr userDrawn="1"/>
        </p:nvSpPr>
        <p:spPr>
          <a:xfrm>
            <a:off x="6328141" y="1790700"/>
            <a:ext cx="2483426" cy="4533900"/>
          </a:xfrm>
          <a:prstGeom prst="roundRect">
            <a:avLst>
              <a:gd name="adj" fmla="val 1383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B7453C5-5C13-7006-C9EA-9418B16F83C9}"/>
              </a:ext>
            </a:extLst>
          </p:cNvPr>
          <p:cNvSpPr/>
          <p:nvPr userDrawn="1"/>
        </p:nvSpPr>
        <p:spPr>
          <a:xfrm>
            <a:off x="9091438" y="1790700"/>
            <a:ext cx="2483426" cy="4533900"/>
          </a:xfrm>
          <a:prstGeom prst="roundRect">
            <a:avLst>
              <a:gd name="adj" fmla="val 1383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1A12529-B142-8059-8FCF-819189F213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4111" y="2256689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2303AE-1165-34F3-1CE4-F201A39421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111" y="1998533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6408B59-9C88-40BE-6C4E-FB6B98CEDD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48482" y="2256690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96E0035-F9E2-9F6B-63C7-1B184908C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8482" y="1998534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8E1AAF3-7F23-5DEF-DD5B-F13C7FECE35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89107" y="2273157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035185-6E6F-0178-49AA-36AFAA59B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89107" y="2015001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16F7314-AF91-671D-E4B4-07F1D02CDA9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263478" y="2273158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6BA74B5-5DC5-5CA6-78DB-0817ADD127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63478" y="2015002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25A1DE44-DB09-453C-F863-73506255F9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487662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600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600" y="3449516"/>
            <a:ext cx="5257800" cy="20749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1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AF6CFAA1-1BAA-6FA9-1F9C-3378542F9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3065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4C5557-0692-8C33-8A3D-1F2148434A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533400"/>
            <a:ext cx="5257800" cy="57912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3FDC74E-32D0-7167-426B-3163CFC670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4600" y="5700432"/>
            <a:ext cx="1659973" cy="476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1330462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9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599" y="3449516"/>
            <a:ext cx="5257800" cy="287515"/>
          </a:xfrm>
          <a:ln>
            <a:noFill/>
          </a:ln>
        </p:spPr>
        <p:txBody>
          <a:bodyPr anchor="t" anchorCtr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0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1D4DA60-EA3B-8024-B246-FFB01F166E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FCA4EC7-550D-5F30-AC0A-787E1E2180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1" y="3429000"/>
            <a:ext cx="5257800" cy="1160702"/>
          </a:xfrm>
          <a:prstGeom prst="roundRect">
            <a:avLst>
              <a:gd name="adj" fmla="val 27303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4"/>
            </a:solidFill>
          </a:ln>
        </p:spPr>
        <p:txBody>
          <a:bodyPr anchor="t" anchorCtr="0"/>
          <a:lstStyle>
            <a:lvl1pPr algn="l"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016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599" y="3449516"/>
            <a:ext cx="5257800" cy="2875084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33400"/>
            <a:ext cx="10972800" cy="571500"/>
          </a:xfrm>
        </p:spPr>
        <p:txBody>
          <a:bodyPr/>
          <a:lstStyle/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3951"/>
            <a:ext cx="10972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01DBE23D-FC27-7B06-DBEF-D5B07FD55C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" y="406400"/>
            <a:ext cx="10972799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9099CDF-9764-7705-4174-76FE5B6FE1B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135012" y="1790700"/>
            <a:ext cx="3732390" cy="4533900"/>
          </a:xfrm>
          <a:prstGeom prst="roundRect">
            <a:avLst>
              <a:gd name="adj" fmla="val 8346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F3C9286-5C78-E7C3-4EA4-563E58D0CB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1" y="4593863"/>
            <a:ext cx="2504535" cy="1140186"/>
          </a:xfrm>
          <a:prstGeom prst="roundRect">
            <a:avLst>
              <a:gd name="adj" fmla="val 27303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5"/>
            </a:solidFill>
          </a:ln>
        </p:spPr>
        <p:txBody>
          <a:bodyPr anchor="t" anchorCtr="0"/>
          <a:lstStyle>
            <a:lvl1pPr algn="l"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603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9561" y="1781079"/>
            <a:ext cx="4522839" cy="647489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nisi, </a:t>
            </a:r>
            <a:r>
              <a:rPr lang="en-US" err="1"/>
              <a:t>tincidunt</a:t>
            </a:r>
            <a:r>
              <a:rPr lang="en-US"/>
              <a:t> non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.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0F8C3C9-D9FC-945F-ED75-81AD93177E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4600" y="1790700"/>
            <a:ext cx="636639" cy="6378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583C732-565D-EDEE-420D-8644C446B3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59561" y="2985932"/>
            <a:ext cx="4522839" cy="647489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nisi, </a:t>
            </a:r>
            <a:r>
              <a:rPr lang="en-US" err="1"/>
              <a:t>tincidunt</a:t>
            </a:r>
            <a:r>
              <a:rPr lang="en-US"/>
              <a:t> non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41B1158-7632-D77A-9FA2-45B454590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600" y="2995553"/>
            <a:ext cx="636639" cy="6378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A12D20F-72D8-83D6-9675-5373DD9E23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59561" y="4190785"/>
            <a:ext cx="4522839" cy="647489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nisi, </a:t>
            </a:r>
            <a:r>
              <a:rPr lang="en-US" err="1"/>
              <a:t>tincidunt</a:t>
            </a:r>
            <a:r>
              <a:rPr lang="en-US"/>
              <a:t> non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9F2FD8A-DC2B-A39A-22CE-DF3EFE06FC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4600" y="4200406"/>
            <a:ext cx="636639" cy="6378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8CB735-AB10-6F1F-F1C6-4163749894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59561" y="5395638"/>
            <a:ext cx="4522839" cy="647489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nisi, </a:t>
            </a:r>
            <a:r>
              <a:rPr lang="en-US" err="1"/>
              <a:t>tincidunt</a:t>
            </a:r>
            <a:r>
              <a:rPr lang="en-US"/>
              <a:t> non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F2A7204-98F0-D814-46E6-7DF67A7248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24600" y="5405259"/>
            <a:ext cx="636639" cy="6378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BDF0F3A0-563C-E999-4AD4-0ACE4E7DCB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48526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D318CD5-2C9E-1947-DA44-161392431A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72929" y="4200405"/>
            <a:ext cx="3694469" cy="1303475"/>
          </a:xfrm>
          <a:prstGeom prst="roundRect">
            <a:avLst>
              <a:gd name="adj" fmla="val 27303"/>
            </a:avLst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anchor="t" anchorCtr="0"/>
          <a:lstStyle>
            <a:lvl1pPr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353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33400"/>
            <a:ext cx="10972800" cy="5715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3951"/>
            <a:ext cx="10972800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F440C3E5-3B65-5D58-17A9-8BE33D0437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" y="406400"/>
            <a:ext cx="10972799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45AF83E-1E2A-A3E5-CD87-E419811627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1790700"/>
            <a:ext cx="5257800" cy="4554416"/>
          </a:xfrm>
          <a:prstGeom prst="roundRect">
            <a:avLst>
              <a:gd name="adj" fmla="val 6806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08A5D5E-D3EE-8658-CE1A-242441420B8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526973" y="4096737"/>
            <a:ext cx="2569023" cy="2227870"/>
          </a:xfrm>
          <a:prstGeom prst="roundRect">
            <a:avLst>
              <a:gd name="adj" fmla="val 14022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AC2038D-658B-76CF-BA8F-E60E74CEB2E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2951" y="4096737"/>
            <a:ext cx="2569023" cy="2227870"/>
          </a:xfrm>
          <a:prstGeom prst="roundRect">
            <a:avLst>
              <a:gd name="adj" fmla="val 14022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A75E91D-5C21-1D7D-77AA-D9A196A6686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526973" y="1795665"/>
            <a:ext cx="2569023" cy="2227870"/>
          </a:xfrm>
          <a:prstGeom prst="roundRect">
            <a:avLst>
              <a:gd name="adj" fmla="val 14022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766B5C0-D2F7-9F75-3ADC-EF37A43CF36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598" y="2448233"/>
            <a:ext cx="3148741" cy="980767"/>
          </a:xfrm>
          <a:prstGeom prst="roundRect">
            <a:avLst>
              <a:gd name="adj" fmla="val 27303"/>
            </a:avLst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anchor="ctr" anchorCtr="0"/>
          <a:lstStyle>
            <a:lvl1pPr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35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BF9E836-1A4F-2F31-31D4-F80AC894ADE7}"/>
              </a:ext>
            </a:extLst>
          </p:cNvPr>
          <p:cNvSpPr/>
          <p:nvPr userDrawn="1"/>
        </p:nvSpPr>
        <p:spPr>
          <a:xfrm>
            <a:off x="4066901" y="2724665"/>
            <a:ext cx="4287795" cy="14086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Placeholder 1">
            <a:extLst>
              <a:ext uri="{FF2B5EF4-FFF2-40B4-BE49-F238E27FC236}">
                <a16:creationId xmlns:a16="http://schemas.microsoft.com/office/drawing/2014/main" id="{5D29A5FB-7816-AD7A-5478-345D01A49FB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ECD7ED2-FE4B-DC31-7F0C-1B12005F04FC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BULLETS</a:t>
            </a:r>
          </a:p>
        </p:txBody>
      </p: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BFCC6484-66FA-A7C9-596B-9C0F8C21CB92}"/>
              </a:ext>
            </a:extLst>
          </p:cNvPr>
          <p:cNvSpPr txBox="1"/>
          <p:nvPr userDrawn="1"/>
        </p:nvSpPr>
        <p:spPr>
          <a:xfrm>
            <a:off x="609600" y="1790700"/>
            <a:ext cx="5257800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There are 4 different types of bullets you may use:</a:t>
            </a:r>
          </a:p>
        </p:txBody>
      </p:sp>
      <p:sp>
        <p:nvSpPr>
          <p:cNvPr id="43" name="Google Shape;156;p22">
            <a:extLst>
              <a:ext uri="{FF2B5EF4-FFF2-40B4-BE49-F238E27FC236}">
                <a16:creationId xmlns:a16="http://schemas.microsoft.com/office/drawing/2014/main" id="{95E6DC85-BE0A-AF1E-E959-188AF5160963}"/>
              </a:ext>
            </a:extLst>
          </p:cNvPr>
          <p:cNvSpPr txBox="1"/>
          <p:nvPr userDrawn="1"/>
        </p:nvSpPr>
        <p:spPr>
          <a:xfrm>
            <a:off x="595481" y="4088747"/>
            <a:ext cx="6228523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To use them, do NOT use the bullet button, select the desired text first, and then click the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Indent More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button, and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Indent Less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to toggle between bullet styles.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822D148-23C4-E33D-7B49-FCCE6F3EB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718" y="2365336"/>
            <a:ext cx="3876041" cy="1733551"/>
          </a:xfrm>
          <a:prstGeom prst="rect">
            <a:avLst/>
          </a:prstGeom>
        </p:spPr>
        <p:txBody>
          <a:bodyPr tIns="0" bIns="0" anchor="t" anchorCtr="0">
            <a:spAutoFit/>
          </a:bodyPr>
          <a:lstStyle>
            <a:lvl4pPr>
              <a:lnSpc>
                <a:spcPct val="100000"/>
              </a:lnSpc>
              <a:defRPr/>
            </a:lvl4pPr>
          </a:lstStyle>
          <a:p>
            <a:pPr lvl="1"/>
            <a:r>
              <a:rPr lang="en-US"/>
              <a:t>Default bullet</a:t>
            </a:r>
          </a:p>
          <a:p>
            <a:pPr lvl="2"/>
            <a:r>
              <a:rPr lang="en-US"/>
              <a:t>Checkmark bullet</a:t>
            </a:r>
          </a:p>
          <a:p>
            <a:pPr lvl="3"/>
            <a:r>
              <a:rPr lang="en-US"/>
              <a:t>Addition bullet</a:t>
            </a:r>
          </a:p>
          <a:p>
            <a:pPr lvl="4"/>
            <a:r>
              <a:rPr lang="en-US"/>
              <a:t>Regular bullet</a:t>
            </a:r>
          </a:p>
          <a:p>
            <a:pPr lvl="4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67BD6-D0CE-DE30-0F1D-4AF34994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8770"/>
          <a:stretch/>
        </p:blipFill>
        <p:spPr>
          <a:xfrm>
            <a:off x="623719" y="4789125"/>
            <a:ext cx="7772398" cy="1535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77578-507D-5203-E778-52D021E7D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673" t="836" r="3849" b="37933"/>
          <a:stretch/>
        </p:blipFill>
        <p:spPr>
          <a:xfrm>
            <a:off x="8577558" y="4789125"/>
            <a:ext cx="2990723" cy="153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Google Shape;156;p22">
            <a:extLst>
              <a:ext uri="{FF2B5EF4-FFF2-40B4-BE49-F238E27FC236}">
                <a16:creationId xmlns:a16="http://schemas.microsoft.com/office/drawing/2014/main" id="{40325940-7764-81E5-F71A-2C5A65DD83FB}"/>
              </a:ext>
            </a:extLst>
          </p:cNvPr>
          <p:cNvSpPr txBox="1"/>
          <p:nvPr userDrawn="1"/>
        </p:nvSpPr>
        <p:spPr>
          <a:xfrm>
            <a:off x="8563440" y="4088747"/>
            <a:ext cx="3018960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You may change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Line Spacing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from </a:t>
            </a:r>
            <a:b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1.0 to 2.0 in bullets to fit text properly.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4937994-3978-EEF7-68CC-516B0BFE1693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25337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600" y="1562100"/>
            <a:ext cx="5257800" cy="1257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600" y="3449516"/>
            <a:ext cx="5257800" cy="28750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1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BFD03E7-4E5E-B59F-4179-305C31F1F1E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53515" y="1471766"/>
            <a:ext cx="211388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51C4F70-709C-75D7-38BB-85769041E5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53515" y="2396943"/>
            <a:ext cx="211388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970E34F3-C424-D55D-35A3-E72A733960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1178E1B-E27C-DE10-3A5D-210F9BF2B54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3367" y="553916"/>
            <a:ext cx="2814053" cy="5791200"/>
          </a:xfrm>
          <a:prstGeom prst="roundRect">
            <a:avLst>
              <a:gd name="adj" fmla="val 10677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2B1C601-8ED4-D2EC-3857-196F1AA9C2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16875" y="1471766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A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00B9F9-69C5-3EE8-AB7D-3B9AABC0E6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16875" y="2396943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54734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BFD03E7-4E5E-B59F-4179-305C31F1F1E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19249" y="1333500"/>
            <a:ext cx="211388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51C4F70-709C-75D7-38BB-85769041E5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19249" y="2791132"/>
            <a:ext cx="211388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AB3C2C-818C-328E-9FD1-1DCB394B25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8860" y="1333500"/>
            <a:ext cx="2113885" cy="637868"/>
          </a:xfrm>
          <a:ln>
            <a:noFill/>
          </a:ln>
        </p:spPr>
        <p:txBody>
          <a:bodyPr anchor="ctr" anchorCtr="0"/>
          <a:lstStyle>
            <a:lvl1pPr algn="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86A5F9D-C1F8-F363-4B02-5E3B0B95C17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58860" y="2791132"/>
            <a:ext cx="2113885" cy="637868"/>
          </a:xfrm>
          <a:ln>
            <a:noFill/>
          </a:ln>
        </p:spPr>
        <p:txBody>
          <a:bodyPr anchor="ctr" anchorCtr="0"/>
          <a:lstStyle>
            <a:lvl1pPr algn="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F3D7BD1-0F6D-CD00-150C-29A9F415D52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91067" y="533400"/>
            <a:ext cx="4209858" cy="5791200"/>
          </a:xfrm>
          <a:prstGeom prst="roundRect">
            <a:avLst>
              <a:gd name="adj" fmla="val 7097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AE0E944-A2DA-819F-7B28-2DC0BD531A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82609" y="133350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B5154A3-2EC6-C13A-5E01-0F7C3E8E41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82609" y="2791132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073787D-AD6E-8481-145C-F5D52008C9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72748" y="133350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2EC3F5E-525D-EDD2-DCF8-31819428CCB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2748" y="2791132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42167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851889"/>
            <a:ext cx="10972800" cy="12573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3" y="6109189"/>
            <a:ext cx="10972798" cy="215411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652FC1A-E735-5533-127F-36C21FDB73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13271" y="2078009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BFD03E7-4E5E-B59F-4179-305C31F1F1E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0" y="2791132"/>
            <a:ext cx="211388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EFACBF5-E4A8-8CB8-D119-E2EF21503B2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49910" y="2791132"/>
            <a:ext cx="211388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1A87E8D-CDEF-A22D-5F43-44E4C4D9339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66907" y="2791132"/>
            <a:ext cx="211388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96E16266-1D79-21AB-049E-B003A264B3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702244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496F82DC-A7AB-1880-F0FD-B2E556CFAC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06982" y="533401"/>
            <a:ext cx="8875420" cy="1879483"/>
          </a:xfrm>
          <a:prstGeom prst="roundRect">
            <a:avLst>
              <a:gd name="adj" fmla="val 851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120F374-0610-3D59-CAB2-F32006A9D7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30759" y="2078009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37C3442-B43F-5C9E-A959-0D1CD968547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11379" y="2078009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862445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562100"/>
            <a:ext cx="5257800" cy="1257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449516"/>
            <a:ext cx="5257800" cy="28750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0FF5A3-B0E8-3BF3-8A6D-908E30EB1A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602" y="133350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D059015-4982-6156-11B6-0BA815A82B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61241" y="1333500"/>
            <a:ext cx="4621159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7A0D83-D902-6AF3-DCA6-5D6E4456462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24602" y="3240085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45DFE6-6B78-2A15-28CC-598297F7E8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1241" y="3240085"/>
            <a:ext cx="4621159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3CDEF1B-DF79-52EA-747D-537A34EDD4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24602" y="514667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F14653-F469-853B-300E-28803E9C9D1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61241" y="5146670"/>
            <a:ext cx="4621159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2E40D5C7-0B26-AE1D-702D-0DE0078D26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507139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_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89CE291-E97A-64D7-79A1-D56040952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8374" y="5176983"/>
            <a:ext cx="9684026" cy="74814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0922254-A2AC-AB53-B742-4AE30E4C8B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98371" y="5925127"/>
            <a:ext cx="9684028" cy="399473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364F91-2C6D-5E07-E06F-068F69E30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76982"/>
            <a:ext cx="1288774" cy="1146527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2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5047969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1BA423F-2974-DA58-98C9-6C6035DEDA0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929517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128324D-BAC7-D16B-6ABB-DB9C624486C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112643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B16266E7-8319-6A21-1F75-8F4F32E3D0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04372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B0137B5-4173-0D05-9953-EE6B21B937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304372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75AFF2-8B05-74CF-155F-C4F9B92E9A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04371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19FAD28-14AF-78AF-03D0-F9C483F88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599" y="3449516"/>
            <a:ext cx="5257800" cy="2722684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A5BA0C-2E4B-2279-2D39-01A4ED4D5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07CEFC1A-0500-3C43-694E-7EDF8169F4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BA0D0000-04DC-D60E-767E-B1C1AF727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516197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63FFE61-87C7-403A-D2D5-586CABAD1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D5A1E7B-64BA-7EA2-50F3-7201F1D070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1CEFFE19-6866-AA75-86EB-6CF9CC4DB7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9360B20-8225-75F7-4F9E-308229A25E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26538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7C02350-240C-2ED3-71BE-DE62522CB01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609664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78DB115-C05F-F9D8-4EA8-5BC50241BC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801393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D63DBC5-3BAD-3996-25EF-BEB210850DA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01393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DF7C0E9-BC87-0AE8-F568-0804DF84706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801392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04031502-E778-70DD-4241-D1807581FB2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6324600" y="2582349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6235DB0-C69E-7548-75DE-7FDF7B74947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507726" y="5276124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E552505-6F25-45C1-85C5-62812229AF4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699455" y="543778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17A95E9-9D7F-3236-A138-62F4739247F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699455" y="5646557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B01AF2F8-DB7F-8409-B779-E5A8AAEAC29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699454" y="584986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83193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76E0CA-B3FF-7AC6-F866-259B9B4DD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7AFA925D-0C21-4901-49A8-713702A083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BC6D00-836D-0FE2-D229-AFE02B9688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6C0E584E-80D7-5092-A8C6-26D141472F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75570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F3661690-EA08-6A51-4038-0CA1CCFA955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058696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F318C17-9E35-9353-20B4-F068354E3C8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250425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117790A-7A1E-36F8-FEED-7812EFFD6A4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425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24813F1-5915-584A-3CF4-05635C5C799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50424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66BD2321-C49D-7FD1-1B8C-63EA780016C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956758" y="2582349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3A822617-4DC0-1B72-DBBA-A5B95D5711F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139884" y="5276124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F39CB7CD-3BF8-36F9-7BFF-CC26C06FBBB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331613" y="543778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DCA7286-222C-8542-16D9-E665DFDDD51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331613" y="5646557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B8F57A8D-3B09-E3EA-25EB-A2C828CA917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331612" y="584986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7C5896BC-7B80-7D83-C9A9-9CEFD82021B2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1794380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6599BE22-C648-F052-75F8-B2457666781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977506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02168BF4-8AC1-1041-BA74-01A9BCA19D1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69235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17CD614-3ACA-9FA8-2DB0-B22D8DB3621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169235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98875C4-3A3C-4164-9AD7-6BC157515FF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169234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0059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C3799D-795A-A2BB-0C30-3C62453C9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4FA7CF-E507-29EE-0518-954E35B182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5143702E-5103-939C-DE67-2EA7DF0E16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A2702812-BB17-8B85-0E59-59D3811D73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4600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A2A0D9CE-0957-E7CE-09AA-22F2796BD5D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07726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E3AE42CA-14B5-4C2C-35F8-24B3B1166DC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699455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EC5DA89C-1213-BDBA-B5DE-89A2753F8E5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699455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30A9F9A8-2F85-EDF4-AA94-05FFD050FD9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699454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45B94D3F-A55B-7EF1-788C-D7649E878BD1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141540" y="2582349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8DC850A7-9C7E-0D1F-1F20-F127768E058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24666" y="5276124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A0B19E60-357E-B666-F0FF-2949B1DFEA3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516395" y="543778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DF1BD4A-F952-74D6-AFEE-557FB8E5554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516395" y="5646557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0B4C6085-EC4D-4CBF-CE01-1DB6DDAF26B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516394" y="584986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E445BABF-113F-DD66-977A-37BB947371F7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426540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1CAE054-5BC3-0147-CC53-BC707425DD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609666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03549B32-EEBC-28BA-E7BE-254BC4F3004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801395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E63698E3-9116-A3A5-C087-3C6246B5791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801395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F02059C7-D98A-1D34-45C0-3D06A89966B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01394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52A6E2FC-DCB1-80F9-7388-ED6F27CF1492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18200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1C44D7ED-5AB7-4667-28F9-D054A084E1E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01326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8BC051E-87B2-98B0-6832-7C4F7252D04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93055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63E3530E-93A8-3234-5CCF-A4365C81AA6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93055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3E22053-32B9-C7BC-B109-B2A76A7C212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93054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32562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864EE2A-5622-EBE2-3E88-5DB776E9F6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" y="3780401"/>
            <a:ext cx="5257800" cy="195118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EF82FB-7AA2-30AC-F366-ECF7E93819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20953"/>
            <a:ext cx="52578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E1C7E60-0C40-0689-9004-AA9F08629C3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324602" y="3780401"/>
            <a:ext cx="5257800" cy="195118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B1AF82-2F1C-4527-FDCF-8C09102149B9}"/>
              </a:ext>
            </a:extLst>
          </p:cNvPr>
          <p:cNvCxnSpPr>
            <a:cxnSpLocks/>
          </p:cNvCxnSpPr>
          <p:nvPr userDrawn="1"/>
        </p:nvCxnSpPr>
        <p:spPr>
          <a:xfrm>
            <a:off x="6324602" y="3420953"/>
            <a:ext cx="52578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4680A88-AF23-6540-1B7C-10BD2856F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4E8A72C-C136-6ECF-C81B-14A8CA30AE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C2303DB-0B22-40EC-85B0-EFEA1CA69F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90DF6D7-5AAD-ACE9-FCC5-208D4A2EBF8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707127" y="2394945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 b="1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John Doe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FE5DC2E-A319-AF13-23B4-2516D2C61C7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707127" y="2712141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7902362-95FA-ACF9-4AB7-59FA00671E6B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09600" y="2187895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E848696-477C-9C57-DF03-7322585D47B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422127" y="2394945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 b="1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John Doe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BD67B94-5D4E-D3A8-B747-95523CD60D9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422127" y="2712141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100C3D8-ABFB-301C-A8E0-B3AB6376B3AD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6324600" y="2187895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135580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s and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AA4C12-EA76-DBE6-362E-E080D9E7F5B8}"/>
              </a:ext>
            </a:extLst>
          </p:cNvPr>
          <p:cNvSpPr/>
          <p:nvPr userDrawn="1"/>
        </p:nvSpPr>
        <p:spPr>
          <a:xfrm>
            <a:off x="4066901" y="2724665"/>
            <a:ext cx="4287795" cy="14086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Placeholder 1">
            <a:extLst>
              <a:ext uri="{FF2B5EF4-FFF2-40B4-BE49-F238E27FC236}">
                <a16:creationId xmlns:a16="http://schemas.microsoft.com/office/drawing/2014/main" id="{5D29A5FB-7816-AD7A-5478-345D01A49FB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ECD7ED2-FE4B-DC31-7F0C-1B12005F04FC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IMAGES, SHAPES, AND COLORS</a:t>
            </a:r>
          </a:p>
        </p:txBody>
      </p: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BFCC6484-66FA-A7C9-596B-9C0F8C21CB92}"/>
              </a:ext>
            </a:extLst>
          </p:cNvPr>
          <p:cNvSpPr txBox="1"/>
          <p:nvPr userDrawn="1"/>
        </p:nvSpPr>
        <p:spPr>
          <a:xfrm>
            <a:off x="609600" y="1790700"/>
            <a:ext cx="10986918" cy="63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Do not use shadow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on images, or any other type of effect.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The only effect allowed to use is the white border with a line weight of 1pt, and the approved theme colors.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C982303-9508-C7EE-FCB0-576416E31C9C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22FA18-6603-8195-ACFC-32C266F57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718" y="2631573"/>
            <a:ext cx="2232869" cy="36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8CCE70-85E1-D0B1-773E-980C9CDCAD3E}"/>
              </a:ext>
            </a:extLst>
          </p:cNvPr>
          <p:cNvSpPr/>
          <p:nvPr userDrawn="1"/>
        </p:nvSpPr>
        <p:spPr>
          <a:xfrm>
            <a:off x="985705" y="4806892"/>
            <a:ext cx="1073791" cy="106259"/>
          </a:xfrm>
          <a:prstGeom prst="rect">
            <a:avLst/>
          </a:prstGeom>
          <a:solidFill>
            <a:srgbClr val="FF329E">
              <a:alpha val="25000"/>
            </a:srgbClr>
          </a:solidFill>
          <a:ln w="1905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3EDB1D-1DF8-2C91-2DF6-A6648A1131E5}"/>
              </a:ext>
            </a:extLst>
          </p:cNvPr>
          <p:cNvSpPr/>
          <p:nvPr userDrawn="1"/>
        </p:nvSpPr>
        <p:spPr>
          <a:xfrm>
            <a:off x="2059496" y="5238925"/>
            <a:ext cx="797091" cy="163585"/>
          </a:xfrm>
          <a:prstGeom prst="rect">
            <a:avLst/>
          </a:prstGeom>
          <a:solidFill>
            <a:srgbClr val="FF329E">
              <a:alpha val="25000"/>
            </a:srgbClr>
          </a:solidFill>
          <a:ln w="1905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0424EB-0017-B3A8-DA59-0F8794AD9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18" t="18973" r="36384" b="73976"/>
          <a:stretch/>
        </p:blipFill>
        <p:spPr>
          <a:xfrm>
            <a:off x="3042892" y="2657153"/>
            <a:ext cx="3281708" cy="8143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2842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B16266E7-8319-6A21-1F75-8F4F32E3D0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" y="4241794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B0137B5-4173-0D05-9953-EE6B21B937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9600" y="4450159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75AFF2-8B05-74CF-155F-C4F9B92E9A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" y="4691621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F26542C-A4FF-E2D3-D38A-25212967203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" y="5299559"/>
            <a:ext cx="2456837" cy="389017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80840-553E-C844-8272-FE722599E151}"/>
              </a:ext>
            </a:extLst>
          </p:cNvPr>
          <p:cNvCxnSpPr>
            <a:cxnSpLocks/>
          </p:cNvCxnSpPr>
          <p:nvPr userDrawn="1"/>
        </p:nvCxnSpPr>
        <p:spPr>
          <a:xfrm>
            <a:off x="609599" y="5093149"/>
            <a:ext cx="245683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AD9AFB03-DAA1-B6B2-5993-0E41BA152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BE08A3B3-6859-84B7-400C-BA2D3AB2AF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00FFF04A-58B6-D1DF-42C3-411D21F515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CD6F605-1FBB-0848-335F-E50B650A06DA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1169181" y="2733785"/>
            <a:ext cx="1337938" cy="132822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DBF07E7-C3B9-29EE-636B-E2B83F7A1F0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416410" y="4241794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95148B9-2BE3-683E-19B8-42F75711941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416410" y="4450159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6CFC373-9165-C7A9-70E6-A1844693B8E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416410" y="4691621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03523F2-BBFB-8891-495E-81092577C85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416410" y="5299559"/>
            <a:ext cx="2456837" cy="389017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77A40B-BE62-C279-97AE-7AA39418E2C6}"/>
              </a:ext>
            </a:extLst>
          </p:cNvPr>
          <p:cNvCxnSpPr>
            <a:cxnSpLocks/>
          </p:cNvCxnSpPr>
          <p:nvPr userDrawn="1"/>
        </p:nvCxnSpPr>
        <p:spPr>
          <a:xfrm>
            <a:off x="3416409" y="5093149"/>
            <a:ext cx="245683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30307F33-B110-D8B4-D354-CC0F644D22CE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3975991" y="2733785"/>
            <a:ext cx="1337938" cy="132822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527F2B0-BC8E-476D-FBFF-6A75B18F35B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318636" y="4241794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C7C0853-E22D-6495-906B-6F4F3B8E59D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18636" y="4450159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7018D5-BF21-06CA-4121-6F1AB5513F13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318636" y="4691621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7124E8E-C88E-86F7-CFEE-BF6CE224641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18636" y="5299559"/>
            <a:ext cx="2456837" cy="389017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2A735D-ACEB-0319-7CD4-DF1EE78A207B}"/>
              </a:ext>
            </a:extLst>
          </p:cNvPr>
          <p:cNvCxnSpPr>
            <a:cxnSpLocks/>
          </p:cNvCxnSpPr>
          <p:nvPr userDrawn="1"/>
        </p:nvCxnSpPr>
        <p:spPr>
          <a:xfrm>
            <a:off x="6318635" y="5093149"/>
            <a:ext cx="245683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4D8B962F-E96E-162A-2222-0D18C4950AFB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6878217" y="2733785"/>
            <a:ext cx="1337938" cy="132822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E4EE8412-0F6B-078E-5A01-E69A5826823C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125446" y="4241794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11CF5EBF-E45F-4F0A-248B-DA3BCE46952A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125446" y="4450159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FBA39CE5-45AE-6F75-AEA6-90B49F80E89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125446" y="4691621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169B9A1-282D-9942-4872-46B2683FB87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125446" y="5299559"/>
            <a:ext cx="2456837" cy="389017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2BEE70F-59FD-263D-0312-D904EF2D71F4}"/>
              </a:ext>
            </a:extLst>
          </p:cNvPr>
          <p:cNvCxnSpPr>
            <a:cxnSpLocks/>
          </p:cNvCxnSpPr>
          <p:nvPr userDrawn="1"/>
        </p:nvCxnSpPr>
        <p:spPr>
          <a:xfrm>
            <a:off x="9125445" y="5093149"/>
            <a:ext cx="245683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7F61BD10-9376-211A-AA88-B3F0AD163BA3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685027" y="2733785"/>
            <a:ext cx="1337938" cy="132822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785274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9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85AFF12-030D-9CED-CF53-7882EBD8FC9F}"/>
              </a:ext>
            </a:extLst>
          </p:cNvPr>
          <p:cNvSpPr/>
          <p:nvPr userDrawn="1"/>
        </p:nvSpPr>
        <p:spPr>
          <a:xfrm>
            <a:off x="609599" y="192791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AD46CDE1-2710-462D-839F-5200B6B0541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79190" y="212078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E00204CD-F199-4E35-72A7-6B7DB770E2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879190" y="243797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FE632DA7-6927-A428-201D-EFBB296E724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79189" y="275517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12916B1-643A-7A67-4E19-81E31E3099B2}"/>
              </a:ext>
            </a:extLst>
          </p:cNvPr>
          <p:cNvCxnSpPr>
            <a:cxnSpLocks/>
          </p:cNvCxnSpPr>
          <p:nvPr userDrawn="1"/>
        </p:nvCxnSpPr>
        <p:spPr>
          <a:xfrm>
            <a:off x="1751370" y="212078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7375499-55AE-3C1D-83F4-550A09F9F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BDE0B5AC-B163-C953-33F1-B4E08F0934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9D354F2-B3CE-88B5-B280-98F023ECA0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BDB3FEF-718A-661D-00C4-16A778E3A6D7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759860" y="208799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1886BAC-B969-5D09-0306-E1259A861244}"/>
              </a:ext>
            </a:extLst>
          </p:cNvPr>
          <p:cNvSpPr/>
          <p:nvPr userDrawn="1"/>
        </p:nvSpPr>
        <p:spPr>
          <a:xfrm>
            <a:off x="4330809" y="192791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A01B4C-B520-CECB-1989-7CE6DFFBCD1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600400" y="212078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5197F24-095F-A232-3613-EF0787DE3C8A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600400" y="243797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406F87F-114D-11D8-835D-A6C427B2514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600399" y="275517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65166C-0456-CC5E-47C3-DBE6FE59F900}"/>
              </a:ext>
            </a:extLst>
          </p:cNvPr>
          <p:cNvCxnSpPr>
            <a:cxnSpLocks/>
          </p:cNvCxnSpPr>
          <p:nvPr userDrawn="1"/>
        </p:nvCxnSpPr>
        <p:spPr>
          <a:xfrm>
            <a:off x="5472580" y="212078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19658287-BB34-0BE5-EE6A-CBC940AEB8D4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4481070" y="208799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1AC6C46-DD7A-3B0E-0DEC-BB4588121EFB}"/>
              </a:ext>
            </a:extLst>
          </p:cNvPr>
          <p:cNvSpPr/>
          <p:nvPr userDrawn="1"/>
        </p:nvSpPr>
        <p:spPr>
          <a:xfrm>
            <a:off x="609599" y="342900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338D4A6-69F5-2C1E-95CB-AF673810498B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879190" y="362187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4DAEA8B-55F7-08E2-123C-9FC04504DD1D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879190" y="393906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F1A3AEA-A938-29A6-3AED-91111A3D7DD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879189" y="425626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ED6B5C-ADFC-E7CE-D768-1339077B4BD0}"/>
              </a:ext>
            </a:extLst>
          </p:cNvPr>
          <p:cNvCxnSpPr>
            <a:cxnSpLocks/>
          </p:cNvCxnSpPr>
          <p:nvPr userDrawn="1"/>
        </p:nvCxnSpPr>
        <p:spPr>
          <a:xfrm>
            <a:off x="1751370" y="362187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F74A3CA8-3A5C-9679-F80F-900A43710362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759860" y="358908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89BFF5B-78EC-2180-CC79-1202D4732F56}"/>
              </a:ext>
            </a:extLst>
          </p:cNvPr>
          <p:cNvSpPr/>
          <p:nvPr userDrawn="1"/>
        </p:nvSpPr>
        <p:spPr>
          <a:xfrm>
            <a:off x="4330809" y="342900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FFBFCA6-B768-740D-429E-941486D0553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600400" y="362187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3B3772B2-4726-50B7-99CC-F9B67DA92755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600400" y="393906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D8FFA4B4-16C5-52BB-7FA4-0B47AAA81E95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600399" y="425626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4857C6C-ACFC-C82E-82E2-E6104764B30A}"/>
              </a:ext>
            </a:extLst>
          </p:cNvPr>
          <p:cNvCxnSpPr>
            <a:cxnSpLocks/>
          </p:cNvCxnSpPr>
          <p:nvPr userDrawn="1"/>
        </p:nvCxnSpPr>
        <p:spPr>
          <a:xfrm>
            <a:off x="5472580" y="362187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AF6E204C-87D9-2400-8AFF-185E571377B4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4481070" y="358908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7B392B7-23FD-D01E-281D-B191F499C9B5}"/>
              </a:ext>
            </a:extLst>
          </p:cNvPr>
          <p:cNvSpPr/>
          <p:nvPr userDrawn="1"/>
        </p:nvSpPr>
        <p:spPr>
          <a:xfrm>
            <a:off x="609599" y="4961449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0BD5AD7-F2D9-DC05-5BD6-50840F99EEA3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879190" y="5154321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8BAAE947-95CB-F2A1-0256-15D12B38A64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879190" y="5471517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B4E0FB04-4FA2-E320-1ED0-09CFE370431F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879189" y="578871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165755-8DC2-6160-AAF6-AFC681459052}"/>
              </a:ext>
            </a:extLst>
          </p:cNvPr>
          <p:cNvCxnSpPr>
            <a:cxnSpLocks/>
          </p:cNvCxnSpPr>
          <p:nvPr userDrawn="1"/>
        </p:nvCxnSpPr>
        <p:spPr>
          <a:xfrm>
            <a:off x="1751370" y="5154321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Picture Placeholder 5">
            <a:extLst>
              <a:ext uri="{FF2B5EF4-FFF2-40B4-BE49-F238E27FC236}">
                <a16:creationId xmlns:a16="http://schemas.microsoft.com/office/drawing/2014/main" id="{3F86DC75-32C9-0400-5816-6DB665733898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759860" y="5121533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A3DFFDC-27EC-B203-5DF7-9C432887C11E}"/>
              </a:ext>
            </a:extLst>
          </p:cNvPr>
          <p:cNvSpPr/>
          <p:nvPr userDrawn="1"/>
        </p:nvSpPr>
        <p:spPr>
          <a:xfrm>
            <a:off x="4330809" y="4961449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1B191D91-040B-8A14-268A-B747256BE610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600400" y="5154321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D6BC1E52-9BEB-3E4B-AAA7-5F88CFD8BAE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600400" y="5471517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00" name="Text Placeholder 10">
            <a:extLst>
              <a:ext uri="{FF2B5EF4-FFF2-40B4-BE49-F238E27FC236}">
                <a16:creationId xmlns:a16="http://schemas.microsoft.com/office/drawing/2014/main" id="{5F6B63A6-A18B-6678-3FDA-EED916215F4A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5600399" y="578871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EE8B957-1FD1-4C2E-D993-8C38967C5AB4}"/>
              </a:ext>
            </a:extLst>
          </p:cNvPr>
          <p:cNvCxnSpPr>
            <a:cxnSpLocks/>
          </p:cNvCxnSpPr>
          <p:nvPr userDrawn="1"/>
        </p:nvCxnSpPr>
        <p:spPr>
          <a:xfrm>
            <a:off x="5472580" y="5154321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Picture Placeholder 5">
            <a:extLst>
              <a:ext uri="{FF2B5EF4-FFF2-40B4-BE49-F238E27FC236}">
                <a16:creationId xmlns:a16="http://schemas.microsoft.com/office/drawing/2014/main" id="{0B1DA324-042F-E504-977D-8FF21644DC26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4481070" y="5121533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5486A52E-F6DA-26B3-B531-2288AF22E99E}"/>
              </a:ext>
            </a:extLst>
          </p:cNvPr>
          <p:cNvSpPr/>
          <p:nvPr userDrawn="1"/>
        </p:nvSpPr>
        <p:spPr>
          <a:xfrm>
            <a:off x="8062456" y="192791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 Placeholder 10">
            <a:extLst>
              <a:ext uri="{FF2B5EF4-FFF2-40B4-BE49-F238E27FC236}">
                <a16:creationId xmlns:a16="http://schemas.microsoft.com/office/drawing/2014/main" id="{12FE7EC3-88F7-E5E3-691E-3832CE74DB0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9332047" y="212078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105" name="Text Placeholder 10">
            <a:extLst>
              <a:ext uri="{FF2B5EF4-FFF2-40B4-BE49-F238E27FC236}">
                <a16:creationId xmlns:a16="http://schemas.microsoft.com/office/drawing/2014/main" id="{86C7637B-6280-4B65-8CC2-D59B647232B6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332047" y="243797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06" name="Text Placeholder 10">
            <a:extLst>
              <a:ext uri="{FF2B5EF4-FFF2-40B4-BE49-F238E27FC236}">
                <a16:creationId xmlns:a16="http://schemas.microsoft.com/office/drawing/2014/main" id="{0AF72F59-54C4-39D8-C0F4-EB67043183C0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332046" y="275517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F48C34F-6F16-95A3-D6B2-19FD11D3B178}"/>
              </a:ext>
            </a:extLst>
          </p:cNvPr>
          <p:cNvCxnSpPr>
            <a:cxnSpLocks/>
          </p:cNvCxnSpPr>
          <p:nvPr userDrawn="1"/>
        </p:nvCxnSpPr>
        <p:spPr>
          <a:xfrm>
            <a:off x="9204227" y="212078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Picture Placeholder 5">
            <a:extLst>
              <a:ext uri="{FF2B5EF4-FFF2-40B4-BE49-F238E27FC236}">
                <a16:creationId xmlns:a16="http://schemas.microsoft.com/office/drawing/2014/main" id="{383D93BC-FCEC-0491-B9B6-270ED80CD6D0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8212717" y="208799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14EA5AB-6548-3643-0454-83CEF515ACFA}"/>
              </a:ext>
            </a:extLst>
          </p:cNvPr>
          <p:cNvSpPr/>
          <p:nvPr userDrawn="1"/>
        </p:nvSpPr>
        <p:spPr>
          <a:xfrm>
            <a:off x="8062456" y="342900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33060A1-6B95-2F74-84BB-5FC8D111322A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332047" y="362187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111" name="Text Placeholder 10">
            <a:extLst>
              <a:ext uri="{FF2B5EF4-FFF2-40B4-BE49-F238E27FC236}">
                <a16:creationId xmlns:a16="http://schemas.microsoft.com/office/drawing/2014/main" id="{8B1B4590-635D-110D-4072-3AE6B2F4CEF7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332047" y="393906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6378BBEE-C131-8D6D-E4F9-083E9E48BC1A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9332046" y="425626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89575B1-282C-4019-CA4B-3F8CA028893C}"/>
              </a:ext>
            </a:extLst>
          </p:cNvPr>
          <p:cNvCxnSpPr>
            <a:cxnSpLocks/>
          </p:cNvCxnSpPr>
          <p:nvPr userDrawn="1"/>
        </p:nvCxnSpPr>
        <p:spPr>
          <a:xfrm>
            <a:off x="9204227" y="362187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Picture Placeholder 5">
            <a:extLst>
              <a:ext uri="{FF2B5EF4-FFF2-40B4-BE49-F238E27FC236}">
                <a16:creationId xmlns:a16="http://schemas.microsoft.com/office/drawing/2014/main" id="{548CFB3E-FD43-59D3-4236-09EA810B1567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8212717" y="358908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608F161A-D460-6C3A-805E-A921EB144260}"/>
              </a:ext>
            </a:extLst>
          </p:cNvPr>
          <p:cNvSpPr/>
          <p:nvPr userDrawn="1"/>
        </p:nvSpPr>
        <p:spPr>
          <a:xfrm>
            <a:off x="8062456" y="4961449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 Placeholder 10">
            <a:extLst>
              <a:ext uri="{FF2B5EF4-FFF2-40B4-BE49-F238E27FC236}">
                <a16:creationId xmlns:a16="http://schemas.microsoft.com/office/drawing/2014/main" id="{8D404519-81E0-A7B4-2C9C-48FA750F9758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332047" y="5154321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117" name="Text Placeholder 10">
            <a:extLst>
              <a:ext uri="{FF2B5EF4-FFF2-40B4-BE49-F238E27FC236}">
                <a16:creationId xmlns:a16="http://schemas.microsoft.com/office/drawing/2014/main" id="{6D8C4E49-05D3-1CED-DAAB-8CF7476BBF22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332047" y="5471517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18" name="Text Placeholder 10">
            <a:extLst>
              <a:ext uri="{FF2B5EF4-FFF2-40B4-BE49-F238E27FC236}">
                <a16:creationId xmlns:a16="http://schemas.microsoft.com/office/drawing/2014/main" id="{F41B4A20-6137-A753-F9DA-5451C1363BF3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9332046" y="578871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1A3A234-705B-50BD-3E76-27829F8911AC}"/>
              </a:ext>
            </a:extLst>
          </p:cNvPr>
          <p:cNvCxnSpPr>
            <a:cxnSpLocks/>
          </p:cNvCxnSpPr>
          <p:nvPr userDrawn="1"/>
        </p:nvCxnSpPr>
        <p:spPr>
          <a:xfrm>
            <a:off x="9204227" y="5154321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Picture Placeholder 5">
            <a:extLst>
              <a:ext uri="{FF2B5EF4-FFF2-40B4-BE49-F238E27FC236}">
                <a16:creationId xmlns:a16="http://schemas.microsoft.com/office/drawing/2014/main" id="{F6202C5A-66C0-729D-C673-DD75642161C1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8212717" y="5121533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1521000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659B57F-4FEA-F7AD-B389-77CD4161B1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568515" y="2263621"/>
            <a:ext cx="3013885" cy="195118"/>
          </a:xfrm>
          <a:ln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24043AC-BF21-358D-5497-49A7D8BCA97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568515" y="2618234"/>
            <a:ext cx="3013885" cy="389017"/>
          </a:xfrm>
          <a:ln w="76200"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17EAD4-A4C5-E69F-E7E2-72C20C9A9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3CBE2FA-0618-82FE-D47A-3F356C42BA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DA9D06F-24A9-BA51-0ED7-61A1E5940A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113FF9C-8780-1860-21FC-9A6C3180355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568515" y="4500973"/>
            <a:ext cx="3013885" cy="195118"/>
          </a:xfrm>
          <a:ln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BAE5FEB-69F8-E324-7331-6E0D35051F4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568515" y="4855586"/>
            <a:ext cx="3013885" cy="389017"/>
          </a:xfrm>
          <a:ln w="76200"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7036B7D-A1A0-CF5B-34CA-CBF1B9CAED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9FA8A71-CD6C-9B8F-162B-63BB8EED656B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930215" y="1790700"/>
            <a:ext cx="1638300" cy="1638300"/>
          </a:xfrm>
          <a:prstGeom prst="roundRect">
            <a:avLst>
              <a:gd name="adj" fmla="val 18065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5C8BAFF-1D7D-149C-7FF2-6F320B44E34E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6930215" y="4040919"/>
            <a:ext cx="1638300" cy="1638300"/>
          </a:xfrm>
          <a:prstGeom prst="roundRect">
            <a:avLst>
              <a:gd name="adj" fmla="val 18065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8020956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4822978"/>
            <a:ext cx="10972800" cy="571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5413529"/>
            <a:ext cx="10972800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75AFF2-8B05-74CF-155F-C4F9B92E9A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39961" y="2263621"/>
            <a:ext cx="2456837" cy="195118"/>
          </a:xfrm>
          <a:ln>
            <a:noFill/>
          </a:ln>
        </p:spPr>
        <p:txBody>
          <a:bodyPr wrap="square" lIns="0" tIns="0" rIns="182880" bIns="0" anchor="ctr" anchorCtr="0">
            <a:spAutoFit/>
          </a:bodyPr>
          <a:lstStyle>
            <a:lvl1pPr algn="r">
              <a:defRPr sz="1400" b="1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F26542C-A4FF-E2D3-D38A-25212967203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739961" y="2618234"/>
            <a:ext cx="2456837" cy="389017"/>
          </a:xfrm>
          <a:ln w="76200">
            <a:noFill/>
          </a:ln>
        </p:spPr>
        <p:txBody>
          <a:bodyPr wrap="square" lIns="0" tIns="0" rIns="182880" bIns="0" anchor="ctr" anchorCtr="0">
            <a:spAutoFit/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B8649EC-5C0A-F817-661B-31FBBB922C0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09599" y="5977082"/>
            <a:ext cx="10972801" cy="195118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659B57F-4FEA-F7AD-B389-77CD4161B1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99308" y="2258930"/>
            <a:ext cx="2456837" cy="195118"/>
          </a:xfrm>
          <a:ln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24043AC-BF21-358D-5497-49A7D8BCA97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99308" y="2613543"/>
            <a:ext cx="2456837" cy="389017"/>
          </a:xfrm>
          <a:ln w="76200"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56F26B5C-3B5D-1D35-9562-FBEBAED70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702244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0D1EDE5D-F721-A595-D0D3-2C340DEFF2E2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4243452" y="1790700"/>
            <a:ext cx="1638300" cy="1638300"/>
          </a:xfrm>
          <a:prstGeom prst="roundRect">
            <a:avLst>
              <a:gd name="adj" fmla="val 18065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90F1D170-0389-EEF3-22CC-40430C66EB23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6324600" y="1790700"/>
            <a:ext cx="1638300" cy="1638300"/>
          </a:xfrm>
          <a:prstGeom prst="roundRect">
            <a:avLst>
              <a:gd name="adj" fmla="val 18065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1558762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288" y="4789610"/>
            <a:ext cx="1623461" cy="481350"/>
          </a:xfrm>
          <a:ln>
            <a:noFill/>
          </a:ln>
        </p:spPr>
        <p:txBody>
          <a:bodyPr lIns="0" tIns="9144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Google Shape;236;p31">
            <a:extLst>
              <a:ext uri="{FF2B5EF4-FFF2-40B4-BE49-F238E27FC236}">
                <a16:creationId xmlns:a16="http://schemas.microsoft.com/office/drawing/2014/main" id="{DE07B630-7FB8-3DC8-E2C5-9CACC3C5E3A2}"/>
              </a:ext>
            </a:extLst>
          </p:cNvPr>
          <p:cNvCxnSpPr>
            <a:cxnSpLocks/>
          </p:cNvCxnSpPr>
          <p:nvPr userDrawn="1"/>
        </p:nvCxnSpPr>
        <p:spPr>
          <a:xfrm>
            <a:off x="593950" y="4034574"/>
            <a:ext cx="10988449" cy="0"/>
          </a:xfrm>
          <a:prstGeom prst="straightConnector1">
            <a:avLst/>
          </a:prstGeom>
          <a:noFill/>
          <a:ln w="12700" cap="flat" cmpd="sng">
            <a:solidFill>
              <a:srgbClr val="550AC3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BE5C73-5E0D-4B44-96CA-6D113DF8FBB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49020" y="4128276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AA9A4D34-EC95-40D6-9A8E-07565A7D67F6}"/>
              </a:ext>
            </a:extLst>
          </p:cNvPr>
          <p:cNvSpPr txBox="1"/>
          <p:nvPr userDrawn="1"/>
        </p:nvSpPr>
        <p:spPr>
          <a:xfrm>
            <a:off x="1335120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B2476C9-9B2D-0F83-E0EB-66B26E8D44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468" y="3445181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668042-A318-8CCC-8874-17F6D37559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467" y="3594456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APR</a:t>
            </a:r>
          </a:p>
        </p:txBody>
      </p:sp>
      <p:sp>
        <p:nvSpPr>
          <p:cNvPr id="16" name="Google Shape;156;p22">
            <a:extLst>
              <a:ext uri="{FF2B5EF4-FFF2-40B4-BE49-F238E27FC236}">
                <a16:creationId xmlns:a16="http://schemas.microsoft.com/office/drawing/2014/main" id="{2B457BF4-66C0-CA0B-2957-324B7EF7A990}"/>
              </a:ext>
            </a:extLst>
          </p:cNvPr>
          <p:cNvSpPr txBox="1"/>
          <p:nvPr userDrawn="1"/>
        </p:nvSpPr>
        <p:spPr>
          <a:xfrm>
            <a:off x="2886777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7" name="Google Shape;156;p22">
            <a:extLst>
              <a:ext uri="{FF2B5EF4-FFF2-40B4-BE49-F238E27FC236}">
                <a16:creationId xmlns:a16="http://schemas.microsoft.com/office/drawing/2014/main" id="{0670C6F1-C079-59A4-1919-7D2F52A50898}"/>
              </a:ext>
            </a:extLst>
          </p:cNvPr>
          <p:cNvSpPr txBox="1"/>
          <p:nvPr userDrawn="1"/>
        </p:nvSpPr>
        <p:spPr>
          <a:xfrm>
            <a:off x="4442982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8" name="Google Shape;156;p22">
            <a:extLst>
              <a:ext uri="{FF2B5EF4-FFF2-40B4-BE49-F238E27FC236}">
                <a16:creationId xmlns:a16="http://schemas.microsoft.com/office/drawing/2014/main" id="{A771BB0C-FFAD-8797-10A7-81BC1D5C785E}"/>
              </a:ext>
            </a:extLst>
          </p:cNvPr>
          <p:cNvSpPr txBox="1"/>
          <p:nvPr userDrawn="1"/>
        </p:nvSpPr>
        <p:spPr>
          <a:xfrm>
            <a:off x="5982100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9" name="Google Shape;156;p22">
            <a:extLst>
              <a:ext uri="{FF2B5EF4-FFF2-40B4-BE49-F238E27FC236}">
                <a16:creationId xmlns:a16="http://schemas.microsoft.com/office/drawing/2014/main" id="{0329184A-D031-8262-C20D-1B5409C2853B}"/>
              </a:ext>
            </a:extLst>
          </p:cNvPr>
          <p:cNvSpPr txBox="1"/>
          <p:nvPr userDrawn="1"/>
        </p:nvSpPr>
        <p:spPr>
          <a:xfrm>
            <a:off x="7549024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0" name="Google Shape;156;p22">
            <a:extLst>
              <a:ext uri="{FF2B5EF4-FFF2-40B4-BE49-F238E27FC236}">
                <a16:creationId xmlns:a16="http://schemas.microsoft.com/office/drawing/2014/main" id="{C34F92E4-4E42-3FE1-D917-04EB6E51AB73}"/>
              </a:ext>
            </a:extLst>
          </p:cNvPr>
          <p:cNvSpPr txBox="1"/>
          <p:nvPr userDrawn="1"/>
        </p:nvSpPr>
        <p:spPr>
          <a:xfrm>
            <a:off x="9103327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1" name="Google Shape;156;p22">
            <a:extLst>
              <a:ext uri="{FF2B5EF4-FFF2-40B4-BE49-F238E27FC236}">
                <a16:creationId xmlns:a16="http://schemas.microsoft.com/office/drawing/2014/main" id="{D672F53C-2B0C-8AF9-CF92-058C18EFA303}"/>
              </a:ext>
            </a:extLst>
          </p:cNvPr>
          <p:cNvSpPr txBox="1"/>
          <p:nvPr userDrawn="1"/>
        </p:nvSpPr>
        <p:spPr>
          <a:xfrm>
            <a:off x="10651724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463C1B-112A-2487-823A-3991CD44315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01073" y="3288451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CD51AC-2D7E-3DF8-DC85-5318291AE27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553126" y="4128276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D73496-966B-1A0B-9234-5892D650B87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105179" y="3288451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717E07-C75B-1C41-A2B7-0291A6AD380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657232" y="4128276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392AEA1-D57F-41B0-7EAA-DEA5737E350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209285" y="3288451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D2781E-6BE4-58A4-2D8B-1F3EFB62FD2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1340" y="4128276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88513CB-0476-176A-BE88-7904F55011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1156" y="4789610"/>
            <a:ext cx="1623461" cy="481350"/>
          </a:xfrm>
          <a:ln>
            <a:noFill/>
          </a:ln>
        </p:spPr>
        <p:txBody>
          <a:bodyPr lIns="0" tIns="9144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3896E759-D6EC-77D1-1518-11197A7EA2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9336" y="3445181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6AF8ECC-34ED-D514-C8F6-41B50DC90C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335" y="3594456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JUN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F222991D-A297-A7B4-4615-008B3AB0BB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52053" y="4789610"/>
            <a:ext cx="1623461" cy="481350"/>
          </a:xfrm>
          <a:ln>
            <a:noFill/>
          </a:ln>
        </p:spPr>
        <p:txBody>
          <a:bodyPr lIns="0" tIns="9144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D6ED863-D723-B121-E985-3BEFE96097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50233" y="3445181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25A2951-C44F-4E2B-12BD-08889E4294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50232" y="3594456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AUG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61BFB0CC-91A2-F9E6-E75E-7A7B0F230E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960760" y="4789610"/>
            <a:ext cx="1623461" cy="481350"/>
          </a:xfrm>
          <a:ln>
            <a:noFill/>
          </a:ln>
        </p:spPr>
        <p:txBody>
          <a:bodyPr lIns="0" tIns="9144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D55B6EDB-2249-999F-2322-49DCBD7788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58940" y="3445181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708099AE-93E0-B3B3-EBAF-13AB5870A27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58939" y="3594456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OCT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FFE501D4-D915-C930-8A84-4D24C9934FE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162945" y="2814613"/>
            <a:ext cx="1623461" cy="481350"/>
          </a:xfrm>
          <a:ln>
            <a:noFill/>
          </a:ln>
        </p:spPr>
        <p:txBody>
          <a:bodyPr lIns="0" tIns="0" rIns="0" bIns="9144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5D1D2437-F595-6CF9-F5B4-09FB9002A13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61113" y="4469155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A7CAC8F3-3D60-778B-F466-1965EFB319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61112" y="4139813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MAY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B5733DD5-FDBB-C38C-5FFA-5E1ACC8599A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292637" y="2814613"/>
            <a:ext cx="1623461" cy="481350"/>
          </a:xfrm>
          <a:ln>
            <a:noFill/>
          </a:ln>
        </p:spPr>
        <p:txBody>
          <a:bodyPr lIns="0" tIns="0" rIns="0" bIns="9144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1C26BA8F-BEA7-90EA-D80D-8B6445EF093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90805" y="4469155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8E68E68E-3165-0D28-26DF-900DC3C64E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90804" y="4139813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JUL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4237706C-C4BA-83D4-740D-BCCF81357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408719" y="2814613"/>
            <a:ext cx="1623461" cy="481350"/>
          </a:xfrm>
          <a:ln>
            <a:noFill/>
          </a:ln>
        </p:spPr>
        <p:txBody>
          <a:bodyPr lIns="0" tIns="0" rIns="0" bIns="9144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C00031E-BF6A-1FDF-1507-7EF75FBBBF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06887" y="4469155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A2E9E708-B6F7-DFC2-0475-D1B3739A682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06886" y="4139813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SEPT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D73FFE-06A5-C570-FE7E-FB9160F4B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991A18E0-617D-BA8B-1D3B-65941FA5A0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71DFCA-98A9-FF0C-1014-84B663B986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75405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B6B-EC8D-AA5D-1F3B-7C2BA68AA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Calendar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06793787-4B54-8914-0CF6-739DCBF269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790700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THIS WEEK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A1D21111-7511-7D77-6684-09DCCDECAA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STAFF MEETING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04217A4-76FA-8985-8A8C-9F99DD7D89F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93933683"/>
              </p:ext>
            </p:extLst>
          </p:nvPr>
        </p:nvGraphicFramePr>
        <p:xfrm>
          <a:off x="609598" y="2093237"/>
          <a:ext cx="10972795" cy="1701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59">
                  <a:extLst>
                    <a:ext uri="{9D8B030D-6E8A-4147-A177-3AD203B41FA5}">
                      <a16:colId xmlns:a16="http://schemas.microsoft.com/office/drawing/2014/main" val="2938502086"/>
                    </a:ext>
                  </a:extLst>
                </a:gridCol>
                <a:gridCol w="2155117">
                  <a:extLst>
                    <a:ext uri="{9D8B030D-6E8A-4147-A177-3AD203B41FA5}">
                      <a16:colId xmlns:a16="http://schemas.microsoft.com/office/drawing/2014/main" val="919542577"/>
                    </a:ext>
                  </a:extLst>
                </a:gridCol>
                <a:gridCol w="2234001">
                  <a:extLst>
                    <a:ext uri="{9D8B030D-6E8A-4147-A177-3AD203B41FA5}">
                      <a16:colId xmlns:a16="http://schemas.microsoft.com/office/drawing/2014/main" val="2137939045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3010549898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1458354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/>
                        <a:t>MONDAY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TUESDAY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WEDNESDAY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THURSDAY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FRIDAY 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493580"/>
                  </a:ext>
                </a:extLst>
              </a:tr>
              <a:tr h="1366018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1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2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01888"/>
                  </a:ext>
                </a:extLst>
              </a:tr>
            </a:tbl>
          </a:graphicData>
        </a:graphic>
      </p:graphicFrame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71865DB3-ACEE-B7D6-875F-DF89C267DEC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5" y="1126732"/>
            <a:ext cx="10972795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Add any upcoming events, campaign/program launches, travel, board meetings, etc.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A561B97F-C289-1E02-F466-27EB594B73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598" y="4290285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NEXT WEEK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4819C613-8BF4-372F-5A87-B19AF2150D3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79520893"/>
              </p:ext>
            </p:extLst>
          </p:nvPr>
        </p:nvGraphicFramePr>
        <p:xfrm>
          <a:off x="609599" y="4592822"/>
          <a:ext cx="10972795" cy="1701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59">
                  <a:extLst>
                    <a:ext uri="{9D8B030D-6E8A-4147-A177-3AD203B41FA5}">
                      <a16:colId xmlns:a16="http://schemas.microsoft.com/office/drawing/2014/main" val="2938502086"/>
                    </a:ext>
                  </a:extLst>
                </a:gridCol>
                <a:gridCol w="2155117">
                  <a:extLst>
                    <a:ext uri="{9D8B030D-6E8A-4147-A177-3AD203B41FA5}">
                      <a16:colId xmlns:a16="http://schemas.microsoft.com/office/drawing/2014/main" val="919542577"/>
                    </a:ext>
                  </a:extLst>
                </a:gridCol>
                <a:gridCol w="2234001">
                  <a:extLst>
                    <a:ext uri="{9D8B030D-6E8A-4147-A177-3AD203B41FA5}">
                      <a16:colId xmlns:a16="http://schemas.microsoft.com/office/drawing/2014/main" val="2137939045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3010549898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1458354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/>
                        <a:t>MONDAY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TUESDAY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WEDNESDAY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THURSDAY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FRIDAY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493580"/>
                  </a:ext>
                </a:extLst>
              </a:tr>
              <a:tr h="1366018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1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2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01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274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ic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B6B-EC8D-AA5D-1F3B-7C2BA68AA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Calendar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A1D21111-7511-7D77-6684-09DCCDECAA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STAFF MEETING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71865DB3-ACEE-B7D6-875F-DF89C267DEC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5" y="1126732"/>
            <a:ext cx="10972795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Add any upcoming events, campaign/program launches, travel, board meetings, etc.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7737CD-A4E6-7F62-8105-9BE5AF7AD4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18772501"/>
              </p:ext>
            </p:extLst>
          </p:nvPr>
        </p:nvGraphicFramePr>
        <p:xfrm>
          <a:off x="609600" y="1790700"/>
          <a:ext cx="10972795" cy="3680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8">
                  <a:extLst>
                    <a:ext uri="{9D8B030D-6E8A-4147-A177-3AD203B41FA5}">
                      <a16:colId xmlns:a16="http://schemas.microsoft.com/office/drawing/2014/main" val="4085745065"/>
                    </a:ext>
                  </a:extLst>
                </a:gridCol>
                <a:gridCol w="3591862">
                  <a:extLst>
                    <a:ext uri="{9D8B030D-6E8A-4147-A177-3AD203B41FA5}">
                      <a16:colId xmlns:a16="http://schemas.microsoft.com/office/drawing/2014/main" val="17777333"/>
                    </a:ext>
                  </a:extLst>
                </a:gridCol>
                <a:gridCol w="3723335">
                  <a:extLst>
                    <a:ext uri="{9D8B030D-6E8A-4147-A177-3AD203B41FA5}">
                      <a16:colId xmlns:a16="http://schemas.microsoft.com/office/drawing/2014/main" val="1519170164"/>
                    </a:ext>
                  </a:extLst>
                </a:gridCol>
              </a:tblGrid>
              <a:tr h="313872">
                <a:tc>
                  <a:txBody>
                    <a:bodyPr/>
                    <a:lstStyle/>
                    <a:p>
                      <a:r>
                        <a:rPr lang="en-US" sz="1600"/>
                        <a:t>COMPLETED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 PROGRESS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UPCOMING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856810"/>
                  </a:ext>
                </a:extLst>
              </a:tr>
              <a:tr h="2074881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1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2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95246"/>
                  </a:ext>
                </a:extLst>
              </a:tr>
              <a:tr h="126999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858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3911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6B74247-D68C-896C-5078-9BD9C6873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676ABA-82A2-3823-B467-E80096B99D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STAFF MEETING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67ED34-56A2-BC85-3E90-B8D37BBB5B1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5608187"/>
              </p:ext>
            </p:extLst>
          </p:nvPr>
        </p:nvGraphicFramePr>
        <p:xfrm>
          <a:off x="601923" y="1333501"/>
          <a:ext cx="10972795" cy="4973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0928">
                  <a:extLst>
                    <a:ext uri="{9D8B030D-6E8A-4147-A177-3AD203B41FA5}">
                      <a16:colId xmlns:a16="http://schemas.microsoft.com/office/drawing/2014/main" val="2938502086"/>
                    </a:ext>
                  </a:extLst>
                </a:gridCol>
                <a:gridCol w="2681847">
                  <a:extLst>
                    <a:ext uri="{9D8B030D-6E8A-4147-A177-3AD203B41FA5}">
                      <a16:colId xmlns:a16="http://schemas.microsoft.com/office/drawing/2014/main" val="919542577"/>
                    </a:ext>
                  </a:extLst>
                </a:gridCol>
                <a:gridCol w="2780010">
                  <a:extLst>
                    <a:ext uri="{9D8B030D-6E8A-4147-A177-3AD203B41FA5}">
                      <a16:colId xmlns:a16="http://schemas.microsoft.com/office/drawing/2014/main" val="583979812"/>
                    </a:ext>
                  </a:extLst>
                </a:gridCol>
                <a:gridCol w="2780010">
                  <a:extLst>
                    <a:ext uri="{9D8B030D-6E8A-4147-A177-3AD203B41FA5}">
                      <a16:colId xmlns:a16="http://schemas.microsoft.com/office/drawing/2014/main" val="2137939045"/>
                    </a:ext>
                  </a:extLst>
                </a:gridCol>
              </a:tblGrid>
              <a:tr h="297627">
                <a:tc>
                  <a:txBody>
                    <a:bodyPr/>
                    <a:lstStyle/>
                    <a:p>
                      <a:r>
                        <a:rPr lang="en-US" sz="1600"/>
                        <a:t>TOPIC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CONTENT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PRESENTER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TIMING (ET)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493580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Welcome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Call to order &amp; vote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Matt Goard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3:00 pm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01888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Executive Director Report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Staff and board updates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Jennifer Cook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3:00 pm – 3:10 pm (10 min)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11584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Finance Committee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Report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Amy Justice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3:10 pm – 3:20 pm (10 min)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614896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368402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08057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04936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344340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752240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6667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593030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224290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2283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332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227255"/>
                  </a:ext>
                </a:extLst>
              </a:tr>
              <a:tr h="371317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569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250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0F8C62-C1E9-BB34-B7BB-CD29CB5E6DA8}"/>
              </a:ext>
            </a:extLst>
          </p:cNvPr>
          <p:cNvSpPr/>
          <p:nvPr userDrawn="1"/>
        </p:nvSpPr>
        <p:spPr>
          <a:xfrm>
            <a:off x="1999487" y="2387452"/>
            <a:ext cx="9582911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FFE501D4-D915-C930-8A84-4D24C9934F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53676" y="2581704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61156DA-029F-EDC5-E681-5047A3BB89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50445" y="2581704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4FAE861-23A9-508B-D4C6-BCBC16B253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47214" y="2581704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AB364B-38A8-3B3A-5437-23141EB46C6C}"/>
              </a:ext>
            </a:extLst>
          </p:cNvPr>
          <p:cNvSpPr/>
          <p:nvPr userDrawn="1"/>
        </p:nvSpPr>
        <p:spPr>
          <a:xfrm>
            <a:off x="609599" y="2387452"/>
            <a:ext cx="1389887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2933F6-BB5A-B7A9-47C8-8B0B7DCE1FF8}"/>
              </a:ext>
            </a:extLst>
          </p:cNvPr>
          <p:cNvCxnSpPr>
            <a:cxnSpLocks/>
          </p:cNvCxnSpPr>
          <p:nvPr userDrawn="1"/>
        </p:nvCxnSpPr>
        <p:spPr>
          <a:xfrm>
            <a:off x="5165745" y="2581704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7F115EF-39EA-AC40-033A-1C0DDF2C1D62}"/>
              </a:ext>
            </a:extLst>
          </p:cNvPr>
          <p:cNvCxnSpPr>
            <a:cxnSpLocks/>
          </p:cNvCxnSpPr>
          <p:nvPr userDrawn="1"/>
        </p:nvCxnSpPr>
        <p:spPr>
          <a:xfrm>
            <a:off x="8262514" y="2581704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3B4998BE-FBDC-39FE-A2FE-F15D20E2A709}"/>
              </a:ext>
            </a:extLst>
          </p:cNvPr>
          <p:cNvSpPr/>
          <p:nvPr userDrawn="1"/>
        </p:nvSpPr>
        <p:spPr>
          <a:xfrm>
            <a:off x="1999487" y="3365860"/>
            <a:ext cx="9582911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8C0D874E-8EDE-BB41-143A-814D5407BB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53676" y="356011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8E48E933-F2CE-D916-216B-7D0DC4BB8D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50445" y="356011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C9512FEC-AA5E-9D67-9137-B644362076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47214" y="356011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AD94BC3-2BEB-F352-4A77-95B593C7DD49}"/>
              </a:ext>
            </a:extLst>
          </p:cNvPr>
          <p:cNvSpPr/>
          <p:nvPr userDrawn="1"/>
        </p:nvSpPr>
        <p:spPr>
          <a:xfrm>
            <a:off x="609599" y="3365860"/>
            <a:ext cx="1389887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09A92DA-D67F-08E4-FD6C-62D3078C8690}"/>
              </a:ext>
            </a:extLst>
          </p:cNvPr>
          <p:cNvCxnSpPr>
            <a:cxnSpLocks/>
          </p:cNvCxnSpPr>
          <p:nvPr userDrawn="1"/>
        </p:nvCxnSpPr>
        <p:spPr>
          <a:xfrm>
            <a:off x="5165745" y="3560112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FFCBC11-3F73-49DE-34C6-2CFEEACE04A8}"/>
              </a:ext>
            </a:extLst>
          </p:cNvPr>
          <p:cNvCxnSpPr>
            <a:cxnSpLocks/>
          </p:cNvCxnSpPr>
          <p:nvPr userDrawn="1"/>
        </p:nvCxnSpPr>
        <p:spPr>
          <a:xfrm>
            <a:off x="8262514" y="3560112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A8EE99E4-7A7B-C756-7C1C-FF45F44884F0}"/>
              </a:ext>
            </a:extLst>
          </p:cNvPr>
          <p:cNvSpPr/>
          <p:nvPr userDrawn="1"/>
        </p:nvSpPr>
        <p:spPr>
          <a:xfrm>
            <a:off x="1999487" y="4344268"/>
            <a:ext cx="9582911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780CDF18-DC7D-B5F4-E108-0A668D94CC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53676" y="4538520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572E8108-0036-022E-3307-E643218130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50445" y="4538520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06140AA9-5091-D123-D4F9-94A6381F741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47214" y="4538520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F8D786-CF43-8D00-94E8-545AC74F024D}"/>
              </a:ext>
            </a:extLst>
          </p:cNvPr>
          <p:cNvSpPr/>
          <p:nvPr userDrawn="1"/>
        </p:nvSpPr>
        <p:spPr>
          <a:xfrm>
            <a:off x="609599" y="4344268"/>
            <a:ext cx="1389887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48E88B2-1817-5141-C49A-6048C29D46A2}"/>
              </a:ext>
            </a:extLst>
          </p:cNvPr>
          <p:cNvCxnSpPr>
            <a:cxnSpLocks/>
          </p:cNvCxnSpPr>
          <p:nvPr userDrawn="1"/>
        </p:nvCxnSpPr>
        <p:spPr>
          <a:xfrm>
            <a:off x="5165745" y="4538520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8684334-210E-2094-8727-40EB7F877FBF}"/>
              </a:ext>
            </a:extLst>
          </p:cNvPr>
          <p:cNvCxnSpPr>
            <a:cxnSpLocks/>
          </p:cNvCxnSpPr>
          <p:nvPr userDrawn="1"/>
        </p:nvCxnSpPr>
        <p:spPr>
          <a:xfrm>
            <a:off x="8262514" y="4538520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E7DD3F63-B2BA-E17F-FF6A-DDCBC6840EB7}"/>
              </a:ext>
            </a:extLst>
          </p:cNvPr>
          <p:cNvSpPr/>
          <p:nvPr userDrawn="1"/>
        </p:nvSpPr>
        <p:spPr>
          <a:xfrm>
            <a:off x="1999487" y="5327140"/>
            <a:ext cx="9582911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B16266E7-8319-6A21-1F75-8F4F32E3D0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53676" y="552139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71D86B41-3D0F-6A6E-B8D2-2E48345CDB7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50445" y="552139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8579FB39-0645-6D2B-215B-2DC98BAFC4E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47214" y="552139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5FE602C-075E-6106-0AA5-81AB996052CA}"/>
              </a:ext>
            </a:extLst>
          </p:cNvPr>
          <p:cNvSpPr/>
          <p:nvPr userDrawn="1"/>
        </p:nvSpPr>
        <p:spPr>
          <a:xfrm>
            <a:off x="609599" y="5327140"/>
            <a:ext cx="1389887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C572311-D631-9F2B-3072-0E0EFEB22AD8}"/>
              </a:ext>
            </a:extLst>
          </p:cNvPr>
          <p:cNvCxnSpPr>
            <a:cxnSpLocks/>
          </p:cNvCxnSpPr>
          <p:nvPr userDrawn="1"/>
        </p:nvCxnSpPr>
        <p:spPr>
          <a:xfrm>
            <a:off x="5165745" y="5521392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432E61E-B576-34A5-91D4-A563182C6DEA}"/>
              </a:ext>
            </a:extLst>
          </p:cNvPr>
          <p:cNvCxnSpPr>
            <a:cxnSpLocks/>
          </p:cNvCxnSpPr>
          <p:nvPr userDrawn="1"/>
        </p:nvCxnSpPr>
        <p:spPr>
          <a:xfrm>
            <a:off x="8262514" y="5521392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 Placeholder 29">
            <a:extLst>
              <a:ext uri="{FF2B5EF4-FFF2-40B4-BE49-F238E27FC236}">
                <a16:creationId xmlns:a16="http://schemas.microsoft.com/office/drawing/2014/main" id="{A6BFEFCD-8AFC-4195-9BB3-C3070C99C64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632" y="2739305"/>
            <a:ext cx="592225" cy="274702"/>
          </a:xfrm>
        </p:spPr>
        <p:txBody>
          <a:bodyPr lIns="0" tIns="0" rIns="0" bIns="0">
            <a:no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93" name="Text Placeholder 29">
            <a:extLst>
              <a:ext uri="{FF2B5EF4-FFF2-40B4-BE49-F238E27FC236}">
                <a16:creationId xmlns:a16="http://schemas.microsoft.com/office/drawing/2014/main" id="{9CA26A7E-8A71-F16F-3EC0-EEF0A92758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351632" y="3717713"/>
            <a:ext cx="592225" cy="274702"/>
          </a:xfrm>
        </p:spPr>
        <p:txBody>
          <a:bodyPr lIns="0" tIns="0" rIns="0" bIns="0">
            <a:no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94" name="Text Placeholder 29">
            <a:extLst>
              <a:ext uri="{FF2B5EF4-FFF2-40B4-BE49-F238E27FC236}">
                <a16:creationId xmlns:a16="http://schemas.microsoft.com/office/drawing/2014/main" id="{D10D1132-D11C-0DD5-4264-0F3B1B3B188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351632" y="4696121"/>
            <a:ext cx="592225" cy="274702"/>
          </a:xfrm>
        </p:spPr>
        <p:txBody>
          <a:bodyPr lIns="0" tIns="0" rIns="0" bIns="0">
            <a:no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93F3E619-8C24-4466-BEDF-06CD597EA03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351632" y="5678993"/>
            <a:ext cx="592225" cy="274702"/>
          </a:xfrm>
        </p:spPr>
        <p:txBody>
          <a:bodyPr lIns="0" tIns="0" rIns="0" bIns="0">
            <a:no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0A77F56-1361-5EC8-473D-D045D3F1296F}"/>
              </a:ext>
            </a:extLst>
          </p:cNvPr>
          <p:cNvSpPr/>
          <p:nvPr userDrawn="1"/>
        </p:nvSpPr>
        <p:spPr>
          <a:xfrm>
            <a:off x="712317" y="2593000"/>
            <a:ext cx="592225" cy="592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FD4F679-54BA-760D-B9E9-F7CF2D62BC6E}"/>
              </a:ext>
            </a:extLst>
          </p:cNvPr>
          <p:cNvSpPr/>
          <p:nvPr userDrawn="1"/>
        </p:nvSpPr>
        <p:spPr>
          <a:xfrm>
            <a:off x="712317" y="3562264"/>
            <a:ext cx="592225" cy="592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8DE8C6D9-F03A-A8AF-5286-C42913AF5A92}"/>
              </a:ext>
            </a:extLst>
          </p:cNvPr>
          <p:cNvSpPr/>
          <p:nvPr userDrawn="1"/>
        </p:nvSpPr>
        <p:spPr>
          <a:xfrm>
            <a:off x="712317" y="4531528"/>
            <a:ext cx="592225" cy="592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5254A632-86AD-F504-A573-7A19C516FEBB}"/>
              </a:ext>
            </a:extLst>
          </p:cNvPr>
          <p:cNvSpPr/>
          <p:nvPr userDrawn="1"/>
        </p:nvSpPr>
        <p:spPr>
          <a:xfrm>
            <a:off x="712317" y="5514400"/>
            <a:ext cx="592225" cy="592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Google Shape;319;p33">
            <a:extLst>
              <a:ext uri="{FF2B5EF4-FFF2-40B4-BE49-F238E27FC236}">
                <a16:creationId xmlns:a16="http://schemas.microsoft.com/office/drawing/2014/main" id="{9EE856B6-F310-04F9-F3A5-FDB7D2287529}"/>
              </a:ext>
            </a:extLst>
          </p:cNvPr>
          <p:cNvSpPr/>
          <p:nvPr userDrawn="1"/>
        </p:nvSpPr>
        <p:spPr>
          <a:xfrm>
            <a:off x="745817" y="2624245"/>
            <a:ext cx="525224" cy="524382"/>
          </a:xfrm>
          <a:prstGeom prst="pie">
            <a:avLst>
              <a:gd name="adj1" fmla="val 16226349"/>
              <a:gd name="adj2" fmla="val 1079596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3" name="Google Shape;319;p33">
            <a:extLst>
              <a:ext uri="{FF2B5EF4-FFF2-40B4-BE49-F238E27FC236}">
                <a16:creationId xmlns:a16="http://schemas.microsoft.com/office/drawing/2014/main" id="{E3209FAF-B1E6-C40B-50C7-22BD4B2C0A05}"/>
              </a:ext>
            </a:extLst>
          </p:cNvPr>
          <p:cNvSpPr/>
          <p:nvPr userDrawn="1"/>
        </p:nvSpPr>
        <p:spPr>
          <a:xfrm>
            <a:off x="745817" y="3592873"/>
            <a:ext cx="525224" cy="524382"/>
          </a:xfrm>
          <a:prstGeom prst="pie">
            <a:avLst>
              <a:gd name="adj1" fmla="val 16226349"/>
              <a:gd name="adj2" fmla="val 1079596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4" name="Google Shape;319;p33">
            <a:extLst>
              <a:ext uri="{FF2B5EF4-FFF2-40B4-BE49-F238E27FC236}">
                <a16:creationId xmlns:a16="http://schemas.microsoft.com/office/drawing/2014/main" id="{4EB86DCA-E598-4B81-4A23-973D714BC8C9}"/>
              </a:ext>
            </a:extLst>
          </p:cNvPr>
          <p:cNvSpPr/>
          <p:nvPr userDrawn="1"/>
        </p:nvSpPr>
        <p:spPr>
          <a:xfrm>
            <a:off x="747184" y="4565449"/>
            <a:ext cx="525224" cy="524382"/>
          </a:xfrm>
          <a:prstGeom prst="pie">
            <a:avLst>
              <a:gd name="adj1" fmla="val 16226349"/>
              <a:gd name="adj2" fmla="val 1079596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5" name="Google Shape;319;p33">
            <a:extLst>
              <a:ext uri="{FF2B5EF4-FFF2-40B4-BE49-F238E27FC236}">
                <a16:creationId xmlns:a16="http://schemas.microsoft.com/office/drawing/2014/main" id="{0A2B3789-C90F-94A6-4FB2-17B8E59BFC3D}"/>
              </a:ext>
            </a:extLst>
          </p:cNvPr>
          <p:cNvSpPr/>
          <p:nvPr userDrawn="1"/>
        </p:nvSpPr>
        <p:spPr>
          <a:xfrm>
            <a:off x="745817" y="5548321"/>
            <a:ext cx="525224" cy="524382"/>
          </a:xfrm>
          <a:prstGeom prst="pie">
            <a:avLst>
              <a:gd name="adj1" fmla="val 16226349"/>
              <a:gd name="adj2" fmla="val 1079596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18C5B6-9FBE-5BA5-011E-432B6A96A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52516BA8-FADD-BF4C-17B8-08F1CB8E4B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026B7CB9-611C-8585-FBFC-D9DF8F088C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203817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c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67C4F2B-7CC4-EE3E-C27E-9A420EB591F4}"/>
              </a:ext>
            </a:extLst>
          </p:cNvPr>
          <p:cNvSpPr/>
          <p:nvPr userDrawn="1"/>
        </p:nvSpPr>
        <p:spPr>
          <a:xfrm>
            <a:off x="4378903" y="1790701"/>
            <a:ext cx="3434193" cy="4381500"/>
          </a:xfrm>
          <a:prstGeom prst="roundRect">
            <a:avLst>
              <a:gd name="adj" fmla="val 879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CA5A77-7E07-8AF9-6DA4-1C883329264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77643" y="3066966"/>
            <a:ext cx="284277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9B8D2BD4-42E2-9FA0-CD8C-103E8788D38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77642" y="3319536"/>
            <a:ext cx="2842780" cy="1958067"/>
          </a:xfrm>
        </p:spPr>
        <p:txBody>
          <a:bodyPr tIns="0" bIns="0" anchor="t" anchorCtr="0"/>
          <a:lstStyle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</a:lstStyle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marL="350838" marR="0" lvl="3" indent="-34131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5000"/>
              <a:buFontTx/>
              <a:buBlip>
                <a:blip r:embed="rId2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endParaRPr lang="en-US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FC856FE9-5C1A-CC24-CA49-FEFEA54C0D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92743" y="2314124"/>
            <a:ext cx="380135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BED9257-27DD-30F1-6B05-A1B4BBD362E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58206" y="5494191"/>
            <a:ext cx="1275586" cy="476800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CHOOSE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2AE3617-307A-0106-AFB2-F900A6F987D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72878" y="2024569"/>
            <a:ext cx="1015568" cy="847696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79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51AF15B1-EB84-6328-9E4C-30840F1BC8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8446" y="2300606"/>
            <a:ext cx="1015568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/</a:t>
            </a:r>
            <a:r>
              <a:rPr lang="en-US" err="1"/>
              <a:t>mo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35B6B-EC8D-AA5D-1F3B-7C2BA68AA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06793787-4B54-8914-0CF6-739DCBF269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A1D21111-7511-7D77-6684-09DCCDECAA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E7CBBE6-9171-3087-1B24-61321F042766}"/>
              </a:ext>
            </a:extLst>
          </p:cNvPr>
          <p:cNvSpPr/>
          <p:nvPr userDrawn="1"/>
        </p:nvSpPr>
        <p:spPr>
          <a:xfrm>
            <a:off x="609599" y="1790701"/>
            <a:ext cx="3434193" cy="4381500"/>
          </a:xfrm>
          <a:prstGeom prst="roundRect">
            <a:avLst>
              <a:gd name="adj" fmla="val 879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5E0CC4-02F3-C853-A9E1-40EB656214E8}"/>
              </a:ext>
            </a:extLst>
          </p:cNvPr>
          <p:cNvCxnSpPr>
            <a:cxnSpLocks/>
          </p:cNvCxnSpPr>
          <p:nvPr userDrawn="1"/>
        </p:nvCxnSpPr>
        <p:spPr>
          <a:xfrm flipH="1">
            <a:off x="908339" y="3066966"/>
            <a:ext cx="284277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7592235-F2D7-AE8A-9D1C-E8A690FF6C3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8338" y="3319536"/>
            <a:ext cx="2842780" cy="1958067"/>
          </a:xfrm>
        </p:spPr>
        <p:txBody>
          <a:bodyPr tIns="0" bIns="0" anchor="t" anchorCtr="0"/>
          <a:lstStyle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</a:lstStyle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marL="350838" marR="0" lvl="3" indent="-34131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5000"/>
              <a:buFontTx/>
              <a:buBlip>
                <a:blip r:embed="rId2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B2EAE76-96B4-57A2-775E-A9F8F09BB1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23439" y="2314124"/>
            <a:ext cx="380135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6F432F5-BE7E-E1CF-3852-5008D9BD596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88902" y="5494191"/>
            <a:ext cx="1275586" cy="476800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CHOOSE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FA7504C-131A-795A-6644-EC0D5EC9EC8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03574" y="2024569"/>
            <a:ext cx="1015568" cy="847696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69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C404C61-0482-91E6-1870-7993296F5A6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9142" y="2300606"/>
            <a:ext cx="1015568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/</a:t>
            </a:r>
            <a:r>
              <a:rPr lang="en-US" err="1"/>
              <a:t>mo</a:t>
            </a:r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154FC9C-4E1A-578A-6FEE-8AAA964EC769}"/>
              </a:ext>
            </a:extLst>
          </p:cNvPr>
          <p:cNvSpPr/>
          <p:nvPr userDrawn="1"/>
        </p:nvSpPr>
        <p:spPr>
          <a:xfrm>
            <a:off x="8148203" y="1790701"/>
            <a:ext cx="3434193" cy="4381500"/>
          </a:xfrm>
          <a:prstGeom prst="roundRect">
            <a:avLst>
              <a:gd name="adj" fmla="val 879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C36D62-12B7-2DDA-50AC-FD27E804EC87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6943" y="3066966"/>
            <a:ext cx="284277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6E8075B-2198-59BC-91F6-F2D77B47F2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46942" y="3319536"/>
            <a:ext cx="2842780" cy="1958067"/>
          </a:xfrm>
        </p:spPr>
        <p:txBody>
          <a:bodyPr tIns="0" bIns="0" anchor="t" anchorCtr="0"/>
          <a:lstStyle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</a:lstStyle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marL="350838" marR="0" lvl="3" indent="-34131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5000"/>
              <a:buFontTx/>
              <a:buBlip>
                <a:blip r:embed="rId2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0D1FEBF-D1D2-2B7E-FA7E-5106675A6CA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662043" y="2314124"/>
            <a:ext cx="380135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E7BA0509-94DB-DE37-7E46-3A97F0AFF1D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27506" y="5494191"/>
            <a:ext cx="1275586" cy="476800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CHOOSE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F500F44-A2E5-E6BD-4804-93FC0336096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42178" y="2024569"/>
            <a:ext cx="1015568" cy="847696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89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57B12D4-106D-0901-5ABC-3D7FBFEF62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57746" y="2300606"/>
            <a:ext cx="1015568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/</a:t>
            </a:r>
            <a:r>
              <a:rPr lang="en-US" err="1"/>
              <a:t>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s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8C914AC-805D-DFFE-7BF3-0394F9D20CF0}"/>
              </a:ext>
            </a:extLst>
          </p:cNvPr>
          <p:cNvSpPr/>
          <p:nvPr userDrawn="1"/>
        </p:nvSpPr>
        <p:spPr>
          <a:xfrm>
            <a:off x="4066901" y="2724665"/>
            <a:ext cx="4287795" cy="14086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Placeholder 1">
            <a:extLst>
              <a:ext uri="{FF2B5EF4-FFF2-40B4-BE49-F238E27FC236}">
                <a16:creationId xmlns:a16="http://schemas.microsoft.com/office/drawing/2014/main" id="{5D29A5FB-7816-AD7A-5478-345D01A49FB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ECD7ED2-FE4B-DC31-7F0C-1B12005F04FC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FONTS AND GUIDES</a:t>
            </a:r>
          </a:p>
        </p:txBody>
      </p: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BFCC6484-66FA-A7C9-596B-9C0F8C21CB92}"/>
              </a:ext>
            </a:extLst>
          </p:cNvPr>
          <p:cNvSpPr txBox="1"/>
          <p:nvPr userDrawn="1"/>
        </p:nvSpPr>
        <p:spPr>
          <a:xfrm>
            <a:off x="609599" y="1790700"/>
            <a:ext cx="10958681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The approved font for headers and body copy is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Aptos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88A7AE4-373E-C088-E02A-7365E8C84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41"/>
          <a:stretch/>
        </p:blipFill>
        <p:spPr>
          <a:xfrm>
            <a:off x="609599" y="2494422"/>
            <a:ext cx="7551553" cy="1204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Google Shape;156;p22">
            <a:extLst>
              <a:ext uri="{FF2B5EF4-FFF2-40B4-BE49-F238E27FC236}">
                <a16:creationId xmlns:a16="http://schemas.microsoft.com/office/drawing/2014/main" id="{4CBC630C-C8A2-F827-5EC5-D61982439AB8}"/>
              </a:ext>
            </a:extLst>
          </p:cNvPr>
          <p:cNvSpPr txBox="1"/>
          <p:nvPr userDrawn="1"/>
        </p:nvSpPr>
        <p:spPr>
          <a:xfrm>
            <a:off x="8324193" y="2734103"/>
            <a:ext cx="3272325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It might be helpful to see guides when designing a new presentation, to toggle guides on and off go to the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View Menu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and check or uncheck the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Guides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option.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AFDF944-DB73-2E19-DF06-7EFF2D319075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  <p:sp>
        <p:nvSpPr>
          <p:cNvPr id="2" name="Google Shape;156;p22">
            <a:extLst>
              <a:ext uri="{FF2B5EF4-FFF2-40B4-BE49-F238E27FC236}">
                <a16:creationId xmlns:a16="http://schemas.microsoft.com/office/drawing/2014/main" id="{AEB40BFC-AA6C-10ED-29C1-5A86D11A484B}"/>
              </a:ext>
            </a:extLst>
          </p:cNvPr>
          <p:cNvSpPr txBox="1"/>
          <p:nvPr userDrawn="1"/>
        </p:nvSpPr>
        <p:spPr>
          <a:xfrm>
            <a:off x="8324193" y="3841653"/>
            <a:ext cx="32723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All text, images, shapes, and other elements must remain within the designated guides.</a:t>
            </a:r>
          </a:p>
        </p:txBody>
      </p:sp>
    </p:spTree>
    <p:extLst>
      <p:ext uri="{BB962C8B-B14F-4D97-AF65-F5344CB8AC3E}">
        <p14:creationId xmlns:p14="http://schemas.microsoft.com/office/powerpoint/2010/main" val="14573000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599" y="2420816"/>
            <a:ext cx="5257800" cy="10081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71B18574-CE21-5089-DF5B-C7FCCD0F9C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4602" y="4790362"/>
            <a:ext cx="2331026" cy="169233"/>
          </a:xfrm>
        </p:spPr>
        <p:txBody>
          <a:bodyPr lIns="0" tIns="0" rIns="0" bIns="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6453883-FCE2-D4E0-E3BD-A9235DB8D6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4602" y="5630599"/>
            <a:ext cx="2331026" cy="169233"/>
          </a:xfrm>
        </p:spPr>
        <p:txBody>
          <a:bodyPr lIns="0" tIns="0" rIns="0" bIns="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3AFDDD21-F3FD-82B4-7E6D-AD5818E6E8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1374" y="4790362"/>
            <a:ext cx="2331026" cy="169233"/>
          </a:xfrm>
        </p:spPr>
        <p:txBody>
          <a:bodyPr lIns="0" tIns="0" rIns="0" bIns="0">
            <a:normAutofit/>
          </a:bodyPr>
          <a:lstStyle>
            <a:lvl1pPr algn="r"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79%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D7213602-7020-0F73-07C5-723A755A65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1374" y="5630599"/>
            <a:ext cx="2331026" cy="169233"/>
          </a:xfrm>
        </p:spPr>
        <p:txBody>
          <a:bodyPr lIns="0" tIns="0" rIns="0" bIns="0">
            <a:normAutofit/>
          </a:bodyPr>
          <a:lstStyle>
            <a:lvl1pPr algn="r"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84%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82280ED-2C07-D363-64AB-2D0665E90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E84C212E-094F-5A25-793D-EEC9EDF3C4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7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74C53F2F-2075-42DA-DB06-5CE5D9D10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596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485D23E-4413-4704-97E8-0A4E10B78E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533400"/>
            <a:ext cx="5257800" cy="57912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25449693-F5DF-95B4-73E6-A950DDB1CFB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251375" y="5065517"/>
            <a:ext cx="2331026" cy="2823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79%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EB7C1C54-E431-1290-5036-7F0B619548E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4600" y="5065517"/>
            <a:ext cx="3931227" cy="2823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8E33D84E-6390-0195-A73A-06B0FE55D85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51375" y="5917773"/>
            <a:ext cx="2331026" cy="2823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79%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EBDC24F2-DA05-EB14-DF16-AF8CCBB7D5C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324600" y="5917773"/>
            <a:ext cx="4346359" cy="2823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431337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04175B0-4A4C-476A-6942-F1FD258D87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1790700"/>
            <a:ext cx="10972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BABE916F-6795-FF8F-A33E-A788720BB8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72166" y="4550599"/>
            <a:ext cx="1708153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E754CAF5-763E-06D0-5D52-A49D2214C0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604" y="4550599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913572B8-BD70-C41C-9E55-AF06371F25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72165" y="4849198"/>
            <a:ext cx="1708153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C4A0AAD-5D60-82E9-2A3A-7EAD74AAFF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72167" y="5541828"/>
            <a:ext cx="1708153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17E2B57D-6412-DAC8-CC00-B5EBA537D0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24605" y="5541828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E383737B-C581-B09A-1C55-2E34D510580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72166" y="5840427"/>
            <a:ext cx="1708153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9CCBAAFD-33ED-E8BA-C33F-7BFD3CEF7C2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874247" y="4550599"/>
            <a:ext cx="1708153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560A447D-140B-CB3E-47B6-34C0C786B12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26685" y="4550599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CBB20BDC-3CA9-501A-93CD-70C9A1FEFC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74246" y="4849198"/>
            <a:ext cx="1708153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03BB8440-EC3C-0B8D-0D12-AA29BEEA4F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74248" y="5541828"/>
            <a:ext cx="1708153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D6ACCB88-835B-F335-2508-C4F7348A6B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26686" y="5541828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515213AA-0CA3-B2D0-D456-1A856DA36D0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874247" y="5840427"/>
            <a:ext cx="1708153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93D92F-02BF-CACE-7E3D-D0EC56F9D3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96517AA9-D7D3-183A-DAC4-4844AF98B5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5DDC619A-A36F-2A39-28B6-9F7FBCE843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237620F3-E8F4-1879-9F56-873CC48262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536374" y="4076530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79%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D14ED909-EBDE-9376-4B9F-1A0A892227B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599" y="4076530"/>
            <a:ext cx="3931227" cy="4063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4EEAEC90-0BF7-012B-3214-3139F1DB8EC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36374" y="4689089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84%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1D68CF26-EEC7-9356-DFA7-B6E11F38DA5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599" y="4689089"/>
            <a:ext cx="4596245" cy="4063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697DBED6-04AE-6E3B-499B-5BE9ACF79AE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536374" y="5301648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80%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9E532235-4C55-3E1D-6D31-55D6CE009A1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9599" y="5301648"/>
            <a:ext cx="4326385" cy="4063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84FBACEF-328C-D465-69DE-693B101EFB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36374" y="5914207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91%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F8B8D274-F91B-734E-A86B-9B0509606F3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9599" y="5914207"/>
            <a:ext cx="4788024" cy="4063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0880198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790700"/>
            <a:ext cx="5257800" cy="16383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3A6A3FC-8A92-4901-38A3-1BA914089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6CDAC7F3-BC1E-ABBA-6478-A195A3211E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DC7E3C06-4ACB-CD8C-9214-F508C90291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70CE2472-CF63-3782-23A9-E2B4D0D598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536374" y="5286595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79%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38A065AA-0A46-3D8E-38C4-CE800A1FDA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599" y="5286595"/>
            <a:ext cx="3931227" cy="40639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5F8A9695-9BB4-2B30-1A53-6A4E59563DE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36374" y="5899154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84%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5C279E0A-D024-E8AF-ECF6-DF6F4AD238D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599" y="5899154"/>
            <a:ext cx="4596245" cy="40639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B2F7A262-C8B4-39F6-59D1-425D413E22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1790700"/>
            <a:ext cx="5257800" cy="4554416"/>
          </a:xfrm>
          <a:prstGeom prst="roundRect">
            <a:avLst>
              <a:gd name="adj" fmla="val 6806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9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600" y="3449516"/>
            <a:ext cx="5257800" cy="12573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0FF5A3-B0E8-3BF3-8A6D-908E30EB1A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2" y="552450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D059015-4982-6156-11B6-0BA815A82B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46242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7A0D83-D902-6AF3-DCA6-5D6E4456462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60685" y="552450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45DFE6-6B78-2A15-28CC-598297F7E8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97325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3CDEF1B-DF79-52EA-747D-537A34EDD4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00489" y="552450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F14653-F469-853B-300E-28803E9C9D1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37129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AA71F78-4DDA-FB51-ABE7-7D8096A70BD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35804" y="552450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528E97B-6945-ECD4-9192-209161A0E6F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472444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" name="Google Shape;1048;p76">
            <a:extLst>
              <a:ext uri="{FF2B5EF4-FFF2-40B4-BE49-F238E27FC236}">
                <a16:creationId xmlns:a16="http://schemas.microsoft.com/office/drawing/2014/main" id="{84E9D65A-A2DE-A417-7F82-2EFCC8879FFC}"/>
              </a:ext>
            </a:extLst>
          </p:cNvPr>
          <p:cNvSpPr txBox="1"/>
          <p:nvPr userDrawn="1"/>
        </p:nvSpPr>
        <p:spPr>
          <a:xfrm>
            <a:off x="673796" y="3586569"/>
            <a:ext cx="341310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6" name="Google Shape;1049;p76">
            <a:extLst>
              <a:ext uri="{FF2B5EF4-FFF2-40B4-BE49-F238E27FC236}">
                <a16:creationId xmlns:a16="http://schemas.microsoft.com/office/drawing/2014/main" id="{C8A0C07D-A45C-FB8A-6F37-31D07BF1471B}"/>
              </a:ext>
            </a:extLst>
          </p:cNvPr>
          <p:cNvSpPr txBox="1"/>
          <p:nvPr userDrawn="1"/>
        </p:nvSpPr>
        <p:spPr>
          <a:xfrm>
            <a:off x="609625" y="3135956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20%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6" name="Google Shape;1050;p76">
            <a:extLst>
              <a:ext uri="{FF2B5EF4-FFF2-40B4-BE49-F238E27FC236}">
                <a16:creationId xmlns:a16="http://schemas.microsoft.com/office/drawing/2014/main" id="{5DE9CA4A-F169-918B-9E6D-25773DBE9043}"/>
              </a:ext>
            </a:extLst>
          </p:cNvPr>
          <p:cNvSpPr txBox="1"/>
          <p:nvPr userDrawn="1"/>
        </p:nvSpPr>
        <p:spPr>
          <a:xfrm>
            <a:off x="609600" y="2685342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40%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7" name="Google Shape;1051;p76">
            <a:extLst>
              <a:ext uri="{FF2B5EF4-FFF2-40B4-BE49-F238E27FC236}">
                <a16:creationId xmlns:a16="http://schemas.microsoft.com/office/drawing/2014/main" id="{6B2D25C3-C9A7-6195-1691-73AB4BCF9830}"/>
              </a:ext>
            </a:extLst>
          </p:cNvPr>
          <p:cNvSpPr txBox="1"/>
          <p:nvPr userDrawn="1"/>
        </p:nvSpPr>
        <p:spPr>
          <a:xfrm>
            <a:off x="609600" y="2234728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60%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8" name="Google Shape;1052;p76">
            <a:extLst>
              <a:ext uri="{FF2B5EF4-FFF2-40B4-BE49-F238E27FC236}">
                <a16:creationId xmlns:a16="http://schemas.microsoft.com/office/drawing/2014/main" id="{E15AC11C-599E-28AF-C413-F3D113FC15A9}"/>
              </a:ext>
            </a:extLst>
          </p:cNvPr>
          <p:cNvSpPr txBox="1"/>
          <p:nvPr userDrawn="1"/>
        </p:nvSpPr>
        <p:spPr>
          <a:xfrm>
            <a:off x="609600" y="1784114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80%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9" name="Google Shape;1053;p76">
            <a:extLst>
              <a:ext uri="{FF2B5EF4-FFF2-40B4-BE49-F238E27FC236}">
                <a16:creationId xmlns:a16="http://schemas.microsoft.com/office/drawing/2014/main" id="{9D32B40F-D892-BFED-5498-51E4B1BE30D7}"/>
              </a:ext>
            </a:extLst>
          </p:cNvPr>
          <p:cNvSpPr txBox="1"/>
          <p:nvPr userDrawn="1"/>
        </p:nvSpPr>
        <p:spPr>
          <a:xfrm>
            <a:off x="609599" y="1333500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100%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0" name="Google Shape;1054;p76">
            <a:extLst>
              <a:ext uri="{FF2B5EF4-FFF2-40B4-BE49-F238E27FC236}">
                <a16:creationId xmlns:a16="http://schemas.microsoft.com/office/drawing/2014/main" id="{FFD39C72-4CD9-2D2D-B708-20452C74BD24}"/>
              </a:ext>
            </a:extLst>
          </p:cNvPr>
          <p:cNvSpPr txBox="1"/>
          <p:nvPr userDrawn="1"/>
        </p:nvSpPr>
        <p:spPr>
          <a:xfrm>
            <a:off x="1216500" y="4620418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1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1" name="Google Shape;1055;p76">
            <a:extLst>
              <a:ext uri="{FF2B5EF4-FFF2-40B4-BE49-F238E27FC236}">
                <a16:creationId xmlns:a16="http://schemas.microsoft.com/office/drawing/2014/main" id="{AA9620AE-F7A0-2EA2-D509-0A63D58DF569}"/>
              </a:ext>
            </a:extLst>
          </p:cNvPr>
          <p:cNvSpPr txBox="1"/>
          <p:nvPr userDrawn="1"/>
        </p:nvSpPr>
        <p:spPr>
          <a:xfrm>
            <a:off x="2524596" y="4620406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2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2" name="Google Shape;1056;p76">
            <a:extLst>
              <a:ext uri="{FF2B5EF4-FFF2-40B4-BE49-F238E27FC236}">
                <a16:creationId xmlns:a16="http://schemas.microsoft.com/office/drawing/2014/main" id="{7F7FA715-59F7-D5D3-C481-8FA7B9B6156D}"/>
              </a:ext>
            </a:extLst>
          </p:cNvPr>
          <p:cNvSpPr txBox="1"/>
          <p:nvPr userDrawn="1"/>
        </p:nvSpPr>
        <p:spPr>
          <a:xfrm>
            <a:off x="3679004" y="4620418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3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3" name="Google Shape;1057;p76">
            <a:extLst>
              <a:ext uri="{FF2B5EF4-FFF2-40B4-BE49-F238E27FC236}">
                <a16:creationId xmlns:a16="http://schemas.microsoft.com/office/drawing/2014/main" id="{D8C0A290-86A6-4C34-2E29-5674BE0D316B}"/>
              </a:ext>
            </a:extLst>
          </p:cNvPr>
          <p:cNvSpPr txBox="1"/>
          <p:nvPr userDrawn="1"/>
        </p:nvSpPr>
        <p:spPr>
          <a:xfrm>
            <a:off x="4740133" y="4620406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4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grpSp>
        <p:nvGrpSpPr>
          <p:cNvPr id="24" name="Google Shape;1058;p76">
            <a:extLst>
              <a:ext uri="{FF2B5EF4-FFF2-40B4-BE49-F238E27FC236}">
                <a16:creationId xmlns:a16="http://schemas.microsoft.com/office/drawing/2014/main" id="{D92EE444-EBEB-BBF2-D514-480E315815D3}"/>
              </a:ext>
            </a:extLst>
          </p:cNvPr>
          <p:cNvGrpSpPr/>
          <p:nvPr userDrawn="1"/>
        </p:nvGrpSpPr>
        <p:grpSpPr>
          <a:xfrm>
            <a:off x="927921" y="1333500"/>
            <a:ext cx="4945605" cy="3118234"/>
            <a:chOff x="1226338" y="1262475"/>
            <a:chExt cx="3708897" cy="2255700"/>
          </a:xfrm>
        </p:grpSpPr>
        <p:cxnSp>
          <p:nvCxnSpPr>
            <p:cNvPr id="25" name="Google Shape;1059;p76">
              <a:extLst>
                <a:ext uri="{FF2B5EF4-FFF2-40B4-BE49-F238E27FC236}">
                  <a16:creationId xmlns:a16="http://schemas.microsoft.com/office/drawing/2014/main" id="{1B4CB636-F9C8-7C66-D074-87CA4A435E01}"/>
                </a:ext>
              </a:extLst>
            </p:cNvPr>
            <p:cNvCxnSpPr/>
            <p:nvPr/>
          </p:nvCxnSpPr>
          <p:spPr>
            <a:xfrm>
              <a:off x="1226338" y="3518175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" name="Google Shape;1060;p76">
              <a:extLst>
                <a:ext uri="{FF2B5EF4-FFF2-40B4-BE49-F238E27FC236}">
                  <a16:creationId xmlns:a16="http://schemas.microsoft.com/office/drawing/2014/main" id="{C25D4540-2734-3D5C-0F38-E0D2CA5D8D1E}"/>
                </a:ext>
              </a:extLst>
            </p:cNvPr>
            <p:cNvCxnSpPr/>
            <p:nvPr/>
          </p:nvCxnSpPr>
          <p:spPr>
            <a:xfrm>
              <a:off x="1226338" y="3057400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" name="Google Shape;1061;p76">
              <a:extLst>
                <a:ext uri="{FF2B5EF4-FFF2-40B4-BE49-F238E27FC236}">
                  <a16:creationId xmlns:a16="http://schemas.microsoft.com/office/drawing/2014/main" id="{DD595167-A386-564A-EC76-087DA81C5929}"/>
                </a:ext>
              </a:extLst>
            </p:cNvPr>
            <p:cNvCxnSpPr/>
            <p:nvPr/>
          </p:nvCxnSpPr>
          <p:spPr>
            <a:xfrm>
              <a:off x="1226338" y="2632675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" name="Google Shape;1062;p76">
              <a:extLst>
                <a:ext uri="{FF2B5EF4-FFF2-40B4-BE49-F238E27FC236}">
                  <a16:creationId xmlns:a16="http://schemas.microsoft.com/office/drawing/2014/main" id="{0D4FCD3B-869B-087D-5FEA-46AEC628AECF}"/>
                </a:ext>
              </a:extLst>
            </p:cNvPr>
            <p:cNvCxnSpPr/>
            <p:nvPr/>
          </p:nvCxnSpPr>
          <p:spPr>
            <a:xfrm>
              <a:off x="1226338" y="2157475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" name="Google Shape;1063;p76">
              <a:extLst>
                <a:ext uri="{FF2B5EF4-FFF2-40B4-BE49-F238E27FC236}">
                  <a16:creationId xmlns:a16="http://schemas.microsoft.com/office/drawing/2014/main" id="{47654A04-B96F-FFE7-F82E-C73EE90DC880}"/>
                </a:ext>
              </a:extLst>
            </p:cNvPr>
            <p:cNvCxnSpPr/>
            <p:nvPr/>
          </p:nvCxnSpPr>
          <p:spPr>
            <a:xfrm rot="10800000">
              <a:off x="1227250" y="1262475"/>
              <a:ext cx="0" cy="225570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" name="Google Shape;1064;p76">
              <a:extLst>
                <a:ext uri="{FF2B5EF4-FFF2-40B4-BE49-F238E27FC236}">
                  <a16:creationId xmlns:a16="http://schemas.microsoft.com/office/drawing/2014/main" id="{02023C63-2603-D63B-9793-353CE7A3B69B}"/>
                </a:ext>
              </a:extLst>
            </p:cNvPr>
            <p:cNvCxnSpPr/>
            <p:nvPr/>
          </p:nvCxnSpPr>
          <p:spPr>
            <a:xfrm>
              <a:off x="1226338" y="1703900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" name="Google Shape;1065;p76">
              <a:extLst>
                <a:ext uri="{FF2B5EF4-FFF2-40B4-BE49-F238E27FC236}">
                  <a16:creationId xmlns:a16="http://schemas.microsoft.com/office/drawing/2014/main" id="{87E7AE03-E2B5-10E9-E369-F2BE37E710D6}"/>
                </a:ext>
              </a:extLst>
            </p:cNvPr>
            <p:cNvCxnSpPr/>
            <p:nvPr/>
          </p:nvCxnSpPr>
          <p:spPr>
            <a:xfrm>
              <a:off x="1226338" y="1264775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" name="Google Shape;1066;p76">
              <a:extLst>
                <a:ext uri="{FF2B5EF4-FFF2-40B4-BE49-F238E27FC236}">
                  <a16:creationId xmlns:a16="http://schemas.microsoft.com/office/drawing/2014/main" id="{640C0C73-D6A3-5618-19C5-B0AD2B3EE05D}"/>
                </a:ext>
              </a:extLst>
            </p:cNvPr>
            <p:cNvCxnSpPr/>
            <p:nvPr/>
          </p:nvCxnSpPr>
          <p:spPr>
            <a:xfrm rot="10800000">
              <a:off x="4935236" y="1262475"/>
              <a:ext cx="0" cy="225570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3" name="Google Shape;1079;p76">
            <a:extLst>
              <a:ext uri="{FF2B5EF4-FFF2-40B4-BE49-F238E27FC236}">
                <a16:creationId xmlns:a16="http://schemas.microsoft.com/office/drawing/2014/main" id="{5A2A4FED-7029-C026-91A1-932403BD6789}"/>
              </a:ext>
            </a:extLst>
          </p:cNvPr>
          <p:cNvGrpSpPr/>
          <p:nvPr userDrawn="1"/>
        </p:nvGrpSpPr>
        <p:grpSpPr>
          <a:xfrm>
            <a:off x="4639703" y="1335965"/>
            <a:ext cx="1053444" cy="3108177"/>
            <a:chOff x="3718700" y="1262475"/>
            <a:chExt cx="526500" cy="2248425"/>
          </a:xfrm>
        </p:grpSpPr>
        <p:sp>
          <p:nvSpPr>
            <p:cNvPr id="34" name="Google Shape;1080;p76">
              <a:extLst>
                <a:ext uri="{FF2B5EF4-FFF2-40B4-BE49-F238E27FC236}">
                  <a16:creationId xmlns:a16="http://schemas.microsoft.com/office/drawing/2014/main" id="{56335937-85BD-0943-CEBD-65386E5F6840}"/>
                </a:ext>
              </a:extLst>
            </p:cNvPr>
            <p:cNvSpPr/>
            <p:nvPr/>
          </p:nvSpPr>
          <p:spPr>
            <a:xfrm>
              <a:off x="3718700" y="3171600"/>
              <a:ext cx="526500" cy="33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35" name="Google Shape;1081;p76">
              <a:extLst>
                <a:ext uri="{FF2B5EF4-FFF2-40B4-BE49-F238E27FC236}">
                  <a16:creationId xmlns:a16="http://schemas.microsoft.com/office/drawing/2014/main" id="{31EEC9EF-0CA8-1467-798D-ABB8B220CDC7}"/>
                </a:ext>
              </a:extLst>
            </p:cNvPr>
            <p:cNvSpPr/>
            <p:nvPr/>
          </p:nvSpPr>
          <p:spPr>
            <a:xfrm>
              <a:off x="3718700" y="1940400"/>
              <a:ext cx="526500" cy="1252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36" name="Google Shape;1082;p76">
              <a:extLst>
                <a:ext uri="{FF2B5EF4-FFF2-40B4-BE49-F238E27FC236}">
                  <a16:creationId xmlns:a16="http://schemas.microsoft.com/office/drawing/2014/main" id="{7C262622-36BC-D914-E6CF-822648948143}"/>
                </a:ext>
              </a:extLst>
            </p:cNvPr>
            <p:cNvSpPr/>
            <p:nvPr/>
          </p:nvSpPr>
          <p:spPr>
            <a:xfrm>
              <a:off x="3718700" y="1262475"/>
              <a:ext cx="526500" cy="6963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grpSp>
        <p:nvGrpSpPr>
          <p:cNvPr id="37" name="Google Shape;1083;p76">
            <a:extLst>
              <a:ext uri="{FF2B5EF4-FFF2-40B4-BE49-F238E27FC236}">
                <a16:creationId xmlns:a16="http://schemas.microsoft.com/office/drawing/2014/main" id="{CE71EB5D-90E0-7D76-42FB-3280A48C9F4F}"/>
              </a:ext>
            </a:extLst>
          </p:cNvPr>
          <p:cNvGrpSpPr/>
          <p:nvPr userDrawn="1"/>
        </p:nvGrpSpPr>
        <p:grpSpPr>
          <a:xfrm>
            <a:off x="3444724" y="1332215"/>
            <a:ext cx="1053444" cy="3108177"/>
            <a:chOff x="2837075" y="1262475"/>
            <a:chExt cx="526500" cy="2248425"/>
          </a:xfrm>
        </p:grpSpPr>
        <p:sp>
          <p:nvSpPr>
            <p:cNvPr id="38" name="Google Shape;1084;p76">
              <a:extLst>
                <a:ext uri="{FF2B5EF4-FFF2-40B4-BE49-F238E27FC236}">
                  <a16:creationId xmlns:a16="http://schemas.microsoft.com/office/drawing/2014/main" id="{D8C43AE7-2715-1CD5-3741-E99E874C4C04}"/>
                </a:ext>
              </a:extLst>
            </p:cNvPr>
            <p:cNvSpPr/>
            <p:nvPr/>
          </p:nvSpPr>
          <p:spPr>
            <a:xfrm>
              <a:off x="2837075" y="2565900"/>
              <a:ext cx="526500" cy="945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39" name="Google Shape;1085;p76">
              <a:extLst>
                <a:ext uri="{FF2B5EF4-FFF2-40B4-BE49-F238E27FC236}">
                  <a16:creationId xmlns:a16="http://schemas.microsoft.com/office/drawing/2014/main" id="{1157D9D8-EE9E-82D0-BE83-59A313DA66CB}"/>
                </a:ext>
              </a:extLst>
            </p:cNvPr>
            <p:cNvSpPr/>
            <p:nvPr/>
          </p:nvSpPr>
          <p:spPr>
            <a:xfrm>
              <a:off x="2837075" y="1543800"/>
              <a:ext cx="526500" cy="1043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40" name="Google Shape;1086;p76">
              <a:extLst>
                <a:ext uri="{FF2B5EF4-FFF2-40B4-BE49-F238E27FC236}">
                  <a16:creationId xmlns:a16="http://schemas.microsoft.com/office/drawing/2014/main" id="{BC16F61C-B6F0-1C2A-A0AF-824691A09D8F}"/>
                </a:ext>
              </a:extLst>
            </p:cNvPr>
            <p:cNvSpPr/>
            <p:nvPr/>
          </p:nvSpPr>
          <p:spPr>
            <a:xfrm>
              <a:off x="2837075" y="1262475"/>
              <a:ext cx="526500" cy="3525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grpSp>
        <p:nvGrpSpPr>
          <p:cNvPr id="41" name="Google Shape;1087;p76">
            <a:extLst>
              <a:ext uri="{FF2B5EF4-FFF2-40B4-BE49-F238E27FC236}">
                <a16:creationId xmlns:a16="http://schemas.microsoft.com/office/drawing/2014/main" id="{2FCA7101-FF01-5813-11CF-53C2A2AC8F57}"/>
              </a:ext>
            </a:extLst>
          </p:cNvPr>
          <p:cNvGrpSpPr/>
          <p:nvPr userDrawn="1"/>
        </p:nvGrpSpPr>
        <p:grpSpPr>
          <a:xfrm>
            <a:off x="2249745" y="1332214"/>
            <a:ext cx="1053444" cy="3108179"/>
            <a:chOff x="1911025" y="1262475"/>
            <a:chExt cx="526500" cy="2248426"/>
          </a:xfrm>
        </p:grpSpPr>
        <p:sp>
          <p:nvSpPr>
            <p:cNvPr id="42" name="Google Shape;1088;p76">
              <a:extLst>
                <a:ext uri="{FF2B5EF4-FFF2-40B4-BE49-F238E27FC236}">
                  <a16:creationId xmlns:a16="http://schemas.microsoft.com/office/drawing/2014/main" id="{E680F055-E6DE-4169-60BA-41071E370FA8}"/>
                </a:ext>
              </a:extLst>
            </p:cNvPr>
            <p:cNvSpPr/>
            <p:nvPr/>
          </p:nvSpPr>
          <p:spPr>
            <a:xfrm>
              <a:off x="1911025" y="2009101"/>
              <a:ext cx="526500" cy="1501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43" name="Google Shape;1089;p76">
              <a:extLst>
                <a:ext uri="{FF2B5EF4-FFF2-40B4-BE49-F238E27FC236}">
                  <a16:creationId xmlns:a16="http://schemas.microsoft.com/office/drawing/2014/main" id="{D5AE7292-E64E-E36D-A364-1720EC105A1A}"/>
                </a:ext>
              </a:extLst>
            </p:cNvPr>
            <p:cNvSpPr/>
            <p:nvPr/>
          </p:nvSpPr>
          <p:spPr>
            <a:xfrm>
              <a:off x="1911025" y="1457375"/>
              <a:ext cx="526500" cy="577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44" name="Google Shape;1090;p76">
              <a:extLst>
                <a:ext uri="{FF2B5EF4-FFF2-40B4-BE49-F238E27FC236}">
                  <a16:creationId xmlns:a16="http://schemas.microsoft.com/office/drawing/2014/main" id="{ABD5D5A8-2376-95AD-2B86-6F60906AA378}"/>
                </a:ext>
              </a:extLst>
            </p:cNvPr>
            <p:cNvSpPr/>
            <p:nvPr/>
          </p:nvSpPr>
          <p:spPr>
            <a:xfrm>
              <a:off x="1911025" y="1262475"/>
              <a:ext cx="526500" cy="202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grpSp>
        <p:nvGrpSpPr>
          <p:cNvPr id="45" name="Google Shape;1091;p76">
            <a:extLst>
              <a:ext uri="{FF2B5EF4-FFF2-40B4-BE49-F238E27FC236}">
                <a16:creationId xmlns:a16="http://schemas.microsoft.com/office/drawing/2014/main" id="{E05144D0-63AE-432E-6E7D-40A9BACD8A00}"/>
              </a:ext>
            </a:extLst>
          </p:cNvPr>
          <p:cNvGrpSpPr/>
          <p:nvPr userDrawn="1"/>
        </p:nvGrpSpPr>
        <p:grpSpPr>
          <a:xfrm>
            <a:off x="1054766" y="1339630"/>
            <a:ext cx="1053444" cy="3098029"/>
            <a:chOff x="1095300" y="1269891"/>
            <a:chExt cx="526500" cy="2241084"/>
          </a:xfrm>
        </p:grpSpPr>
        <p:sp>
          <p:nvSpPr>
            <p:cNvPr id="46" name="Google Shape;1092;p76">
              <a:extLst>
                <a:ext uri="{FF2B5EF4-FFF2-40B4-BE49-F238E27FC236}">
                  <a16:creationId xmlns:a16="http://schemas.microsoft.com/office/drawing/2014/main" id="{11168835-1B9D-CA3A-02A9-2FC6258946E2}"/>
                </a:ext>
              </a:extLst>
            </p:cNvPr>
            <p:cNvSpPr/>
            <p:nvPr/>
          </p:nvSpPr>
          <p:spPr>
            <a:xfrm>
              <a:off x="1095300" y="3178875"/>
              <a:ext cx="526500" cy="332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47" name="Google Shape;1093;p76">
              <a:extLst>
                <a:ext uri="{FF2B5EF4-FFF2-40B4-BE49-F238E27FC236}">
                  <a16:creationId xmlns:a16="http://schemas.microsoft.com/office/drawing/2014/main" id="{0F0FBE1E-8965-E1D4-5699-8035E701B769}"/>
                </a:ext>
              </a:extLst>
            </p:cNvPr>
            <p:cNvSpPr/>
            <p:nvPr/>
          </p:nvSpPr>
          <p:spPr>
            <a:xfrm>
              <a:off x="1095300" y="2009100"/>
              <a:ext cx="526500" cy="1183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48" name="Google Shape;1094;p76">
              <a:extLst>
                <a:ext uri="{FF2B5EF4-FFF2-40B4-BE49-F238E27FC236}">
                  <a16:creationId xmlns:a16="http://schemas.microsoft.com/office/drawing/2014/main" id="{961A94AD-CB8F-51A3-01EB-3A9A1F37ED04}"/>
                </a:ext>
              </a:extLst>
            </p:cNvPr>
            <p:cNvSpPr/>
            <p:nvPr/>
          </p:nvSpPr>
          <p:spPr>
            <a:xfrm>
              <a:off x="1095300" y="1269891"/>
              <a:ext cx="526500" cy="10098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F9548D63-CF54-0320-2658-543F72FB4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9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D2BB09C-AE5D-77F6-5945-D8739843A0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0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33F68017-5E43-148B-A41C-4AECEE5D25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670198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600" y="3449516"/>
            <a:ext cx="5257800" cy="12573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0FF5A3-B0E8-3BF3-8A6D-908E30EB1A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2" y="5524500"/>
            <a:ext cx="636639" cy="6378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D059015-4982-6156-11B6-0BA815A82B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46242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7A0D83-D902-6AF3-DCA6-5D6E4456462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60685" y="5524500"/>
            <a:ext cx="636639" cy="6378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45DFE6-6B78-2A15-28CC-598297F7E8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97325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3CDEF1B-DF79-52EA-747D-537A34EDD4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00489" y="5524500"/>
            <a:ext cx="636639" cy="6378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F14653-F469-853B-300E-28803E9C9D1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37129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AA71F78-4DDA-FB51-ABE7-7D8096A70BD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35804" y="5524500"/>
            <a:ext cx="636639" cy="6378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528E97B-6945-ECD4-9192-209161A0E6F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472444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grpSp>
        <p:nvGrpSpPr>
          <p:cNvPr id="49" name="Google Shape;1099;p77">
            <a:extLst>
              <a:ext uri="{FF2B5EF4-FFF2-40B4-BE49-F238E27FC236}">
                <a16:creationId xmlns:a16="http://schemas.microsoft.com/office/drawing/2014/main" id="{756F05E0-9FD6-CA78-62E2-D4D25E159684}"/>
              </a:ext>
            </a:extLst>
          </p:cNvPr>
          <p:cNvGrpSpPr/>
          <p:nvPr userDrawn="1"/>
        </p:nvGrpSpPr>
        <p:grpSpPr>
          <a:xfrm>
            <a:off x="762354" y="1867717"/>
            <a:ext cx="5097984" cy="2118775"/>
            <a:chOff x="800595" y="1362571"/>
            <a:chExt cx="3865208" cy="1606421"/>
          </a:xfrm>
        </p:grpSpPr>
        <p:grpSp>
          <p:nvGrpSpPr>
            <p:cNvPr id="50" name="Google Shape;1100;p77">
              <a:extLst>
                <a:ext uri="{FF2B5EF4-FFF2-40B4-BE49-F238E27FC236}">
                  <a16:creationId xmlns:a16="http://schemas.microsoft.com/office/drawing/2014/main" id="{3031BE67-156D-955F-61CE-06B767E9BAFB}"/>
                </a:ext>
              </a:extLst>
            </p:cNvPr>
            <p:cNvGrpSpPr/>
            <p:nvPr/>
          </p:nvGrpSpPr>
          <p:grpSpPr>
            <a:xfrm>
              <a:off x="832232" y="1383797"/>
              <a:ext cx="3793131" cy="1425967"/>
              <a:chOff x="3343952" y="5184125"/>
              <a:chExt cx="10115016" cy="3802578"/>
            </a:xfrm>
          </p:grpSpPr>
          <p:cxnSp>
            <p:nvCxnSpPr>
              <p:cNvPr id="113" name="Google Shape;1101;p77">
                <a:extLst>
                  <a:ext uri="{FF2B5EF4-FFF2-40B4-BE49-F238E27FC236}">
                    <a16:creationId xmlns:a16="http://schemas.microsoft.com/office/drawing/2014/main" id="{C07E4A0C-CF3A-B867-8861-7F8CAB5B4804}"/>
                  </a:ext>
                </a:extLst>
              </p:cNvPr>
              <p:cNvCxnSpPr/>
              <p:nvPr/>
            </p:nvCxnSpPr>
            <p:spPr>
              <a:xfrm rot="10800000" flipH="1">
                <a:off x="3343952" y="8525003"/>
                <a:ext cx="923100" cy="461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4" name="Google Shape;1102;p77">
                <a:extLst>
                  <a:ext uri="{FF2B5EF4-FFF2-40B4-BE49-F238E27FC236}">
                    <a16:creationId xmlns:a16="http://schemas.microsoft.com/office/drawing/2014/main" id="{D7CAB891-BFE5-05C7-6A17-351288F7CADD}"/>
                  </a:ext>
                </a:extLst>
              </p:cNvPr>
              <p:cNvCxnSpPr/>
              <p:nvPr/>
            </p:nvCxnSpPr>
            <p:spPr>
              <a:xfrm rot="10800000" flipH="1">
                <a:off x="4262630" y="7234517"/>
                <a:ext cx="918600" cy="1322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15" name="Google Shape;1103;p77">
                <a:extLst>
                  <a:ext uri="{FF2B5EF4-FFF2-40B4-BE49-F238E27FC236}">
                    <a16:creationId xmlns:a16="http://schemas.microsoft.com/office/drawing/2014/main" id="{8581F2C3-DFDB-D976-5DB7-A52C870F16B0}"/>
                  </a:ext>
                </a:extLst>
              </p:cNvPr>
              <p:cNvCxnSpPr/>
              <p:nvPr/>
            </p:nvCxnSpPr>
            <p:spPr>
              <a:xfrm rot="10800000" flipH="1">
                <a:off x="5194007" y="5184125"/>
                <a:ext cx="924900" cy="20505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16" name="Google Shape;1104;p77">
                <a:extLst>
                  <a:ext uri="{FF2B5EF4-FFF2-40B4-BE49-F238E27FC236}">
                    <a16:creationId xmlns:a16="http://schemas.microsoft.com/office/drawing/2014/main" id="{4BC10665-BDB1-09A1-C0C8-980B42197946}"/>
                  </a:ext>
                </a:extLst>
              </p:cNvPr>
              <p:cNvCxnSpPr/>
              <p:nvPr/>
            </p:nvCxnSpPr>
            <p:spPr>
              <a:xfrm>
                <a:off x="6119036" y="5184187"/>
                <a:ext cx="899700" cy="33984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17" name="Google Shape;1105;p77">
                <a:extLst>
                  <a:ext uri="{FF2B5EF4-FFF2-40B4-BE49-F238E27FC236}">
                    <a16:creationId xmlns:a16="http://schemas.microsoft.com/office/drawing/2014/main" id="{7B4B6CB3-3963-ADE3-62ED-8FDB107474D4}"/>
                  </a:ext>
                </a:extLst>
              </p:cNvPr>
              <p:cNvCxnSpPr/>
              <p:nvPr/>
            </p:nvCxnSpPr>
            <p:spPr>
              <a:xfrm rot="10800000" flipH="1">
                <a:off x="7018666" y="5754863"/>
                <a:ext cx="918600" cy="28278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18" name="Google Shape;1106;p77">
                <a:extLst>
                  <a:ext uri="{FF2B5EF4-FFF2-40B4-BE49-F238E27FC236}">
                    <a16:creationId xmlns:a16="http://schemas.microsoft.com/office/drawing/2014/main" id="{D30E98DC-1122-0EFE-7446-A7C0048D4429}"/>
                  </a:ext>
                </a:extLst>
              </p:cNvPr>
              <p:cNvCxnSpPr/>
              <p:nvPr/>
            </p:nvCxnSpPr>
            <p:spPr>
              <a:xfrm>
                <a:off x="7920009" y="5754829"/>
                <a:ext cx="936000" cy="833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19" name="Google Shape;1107;p77">
                <a:extLst>
                  <a:ext uri="{FF2B5EF4-FFF2-40B4-BE49-F238E27FC236}">
                    <a16:creationId xmlns:a16="http://schemas.microsoft.com/office/drawing/2014/main" id="{7829105D-7928-85A8-D4B2-FE31ED333F3E}"/>
                  </a:ext>
                </a:extLst>
              </p:cNvPr>
              <p:cNvCxnSpPr/>
              <p:nvPr/>
            </p:nvCxnSpPr>
            <p:spPr>
              <a:xfrm rot="10800000" flipH="1">
                <a:off x="8856023" y="5501797"/>
                <a:ext cx="928200" cy="10866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20" name="Google Shape;1108;p77">
                <a:extLst>
                  <a:ext uri="{FF2B5EF4-FFF2-40B4-BE49-F238E27FC236}">
                    <a16:creationId xmlns:a16="http://schemas.microsoft.com/office/drawing/2014/main" id="{33CD1176-37E4-DAA7-E9EB-BBE5F0BA69FF}"/>
                  </a:ext>
                </a:extLst>
              </p:cNvPr>
              <p:cNvCxnSpPr/>
              <p:nvPr/>
            </p:nvCxnSpPr>
            <p:spPr>
              <a:xfrm rot="10800000">
                <a:off x="9784304" y="5501921"/>
                <a:ext cx="918600" cy="2394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21" name="Google Shape;1109;p77">
                <a:extLst>
                  <a:ext uri="{FF2B5EF4-FFF2-40B4-BE49-F238E27FC236}">
                    <a16:creationId xmlns:a16="http://schemas.microsoft.com/office/drawing/2014/main" id="{F22D0BEA-FE4B-F2F8-2F29-FD7F95D44A88}"/>
                  </a:ext>
                </a:extLst>
              </p:cNvPr>
              <p:cNvCxnSpPr/>
              <p:nvPr/>
            </p:nvCxnSpPr>
            <p:spPr>
              <a:xfrm rot="10800000">
                <a:off x="10691655" y="7877622"/>
                <a:ext cx="944700" cy="18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22" name="Google Shape;1110;p77">
                <a:extLst>
                  <a:ext uri="{FF2B5EF4-FFF2-40B4-BE49-F238E27FC236}">
                    <a16:creationId xmlns:a16="http://schemas.microsoft.com/office/drawing/2014/main" id="{BDAD772C-9993-4080-FA3B-7BE55961CB9B}"/>
                  </a:ext>
                </a:extLst>
              </p:cNvPr>
              <p:cNvCxnSpPr/>
              <p:nvPr/>
            </p:nvCxnSpPr>
            <p:spPr>
              <a:xfrm flipH="1">
                <a:off x="11625036" y="7172468"/>
                <a:ext cx="905700" cy="705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23" name="Google Shape;1111;p77">
                <a:extLst>
                  <a:ext uri="{FF2B5EF4-FFF2-40B4-BE49-F238E27FC236}">
                    <a16:creationId xmlns:a16="http://schemas.microsoft.com/office/drawing/2014/main" id="{C1E61926-F67C-F791-2248-61C9B54F2D44}"/>
                  </a:ext>
                </a:extLst>
              </p:cNvPr>
              <p:cNvCxnSpPr/>
              <p:nvPr/>
            </p:nvCxnSpPr>
            <p:spPr>
              <a:xfrm rot="10800000">
                <a:off x="12542168" y="7194101"/>
                <a:ext cx="916800" cy="4674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</p:grpSp>
        <p:grpSp>
          <p:nvGrpSpPr>
            <p:cNvPr id="51" name="Google Shape;1112;p77">
              <a:extLst>
                <a:ext uri="{FF2B5EF4-FFF2-40B4-BE49-F238E27FC236}">
                  <a16:creationId xmlns:a16="http://schemas.microsoft.com/office/drawing/2014/main" id="{C002918C-3406-E91F-32D1-0342BC9F0B21}"/>
                </a:ext>
              </a:extLst>
            </p:cNvPr>
            <p:cNvGrpSpPr/>
            <p:nvPr/>
          </p:nvGrpSpPr>
          <p:grpSpPr>
            <a:xfrm>
              <a:off x="800595" y="1362571"/>
              <a:ext cx="3864718" cy="1483581"/>
              <a:chOff x="3259587" y="5127523"/>
              <a:chExt cx="10305915" cy="3956216"/>
            </a:xfrm>
          </p:grpSpPr>
          <p:sp>
            <p:nvSpPr>
              <p:cNvPr id="101" name="Google Shape;1113;p77">
                <a:extLst>
                  <a:ext uri="{FF2B5EF4-FFF2-40B4-BE49-F238E27FC236}">
                    <a16:creationId xmlns:a16="http://schemas.microsoft.com/office/drawing/2014/main" id="{D41AE6D0-34D6-3C35-C488-D7CDA7031FAE}"/>
                  </a:ext>
                </a:extLst>
              </p:cNvPr>
              <p:cNvSpPr/>
              <p:nvPr/>
            </p:nvSpPr>
            <p:spPr>
              <a:xfrm>
                <a:off x="3259587" y="8889639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2" name="Google Shape;1114;p77">
                <a:extLst>
                  <a:ext uri="{FF2B5EF4-FFF2-40B4-BE49-F238E27FC236}">
                    <a16:creationId xmlns:a16="http://schemas.microsoft.com/office/drawing/2014/main" id="{39D770BE-81F0-ACC5-C66A-5CCF00B159ED}"/>
                  </a:ext>
                </a:extLst>
              </p:cNvPr>
              <p:cNvSpPr/>
              <p:nvPr/>
            </p:nvSpPr>
            <p:spPr>
              <a:xfrm>
                <a:off x="4171915" y="8460153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3" name="Google Shape;1115;p77">
                <a:extLst>
                  <a:ext uri="{FF2B5EF4-FFF2-40B4-BE49-F238E27FC236}">
                    <a16:creationId xmlns:a16="http://schemas.microsoft.com/office/drawing/2014/main" id="{7CE462AD-4121-7181-7942-FC561CF2A2B0}"/>
                  </a:ext>
                </a:extLst>
              </p:cNvPr>
              <p:cNvSpPr/>
              <p:nvPr/>
            </p:nvSpPr>
            <p:spPr>
              <a:xfrm>
                <a:off x="5114599" y="7162830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4" name="Google Shape;1116;p77">
                <a:extLst>
                  <a:ext uri="{FF2B5EF4-FFF2-40B4-BE49-F238E27FC236}">
                    <a16:creationId xmlns:a16="http://schemas.microsoft.com/office/drawing/2014/main" id="{3D5A0CC7-7166-251D-36F4-573D8278D28E}"/>
                  </a:ext>
                </a:extLst>
              </p:cNvPr>
              <p:cNvSpPr/>
              <p:nvPr/>
            </p:nvSpPr>
            <p:spPr>
              <a:xfrm>
                <a:off x="6021972" y="5127523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5" name="Google Shape;1117;p77">
                <a:extLst>
                  <a:ext uri="{FF2B5EF4-FFF2-40B4-BE49-F238E27FC236}">
                    <a16:creationId xmlns:a16="http://schemas.microsoft.com/office/drawing/2014/main" id="{2439FEBF-833B-A752-4198-F4434E82519C}"/>
                  </a:ext>
                </a:extLst>
              </p:cNvPr>
              <p:cNvSpPr/>
              <p:nvPr/>
            </p:nvSpPr>
            <p:spPr>
              <a:xfrm>
                <a:off x="6940651" y="8482468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6" name="Google Shape;1118;p77">
                <a:extLst>
                  <a:ext uri="{FF2B5EF4-FFF2-40B4-BE49-F238E27FC236}">
                    <a16:creationId xmlns:a16="http://schemas.microsoft.com/office/drawing/2014/main" id="{BA26AF89-3B06-51CE-372E-503984F35E90}"/>
                  </a:ext>
                </a:extLst>
              </p:cNvPr>
              <p:cNvSpPr/>
              <p:nvPr/>
            </p:nvSpPr>
            <p:spPr>
              <a:xfrm>
                <a:off x="7849804" y="5657765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7" name="Google Shape;1119;p77">
                <a:extLst>
                  <a:ext uri="{FF2B5EF4-FFF2-40B4-BE49-F238E27FC236}">
                    <a16:creationId xmlns:a16="http://schemas.microsoft.com/office/drawing/2014/main" id="{DB16F18E-27AB-924C-134A-8D24D67C48A3}"/>
                  </a:ext>
                </a:extLst>
              </p:cNvPr>
              <p:cNvSpPr/>
              <p:nvPr/>
            </p:nvSpPr>
            <p:spPr>
              <a:xfrm>
                <a:off x="8773729" y="6491333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8" name="Google Shape;1120;p77">
                <a:extLst>
                  <a:ext uri="{FF2B5EF4-FFF2-40B4-BE49-F238E27FC236}">
                    <a16:creationId xmlns:a16="http://schemas.microsoft.com/office/drawing/2014/main" id="{F162D788-A60F-943F-2C2A-836F1E63F224}"/>
                  </a:ext>
                </a:extLst>
              </p:cNvPr>
              <p:cNvSpPr/>
              <p:nvPr/>
            </p:nvSpPr>
            <p:spPr>
              <a:xfrm>
                <a:off x="9687161" y="5433767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9" name="Google Shape;1121;p77">
                <a:extLst>
                  <a:ext uri="{FF2B5EF4-FFF2-40B4-BE49-F238E27FC236}">
                    <a16:creationId xmlns:a16="http://schemas.microsoft.com/office/drawing/2014/main" id="{5596FD6F-EC4D-2776-EBA5-EC72F0DF92CA}"/>
                  </a:ext>
                </a:extLst>
              </p:cNvPr>
              <p:cNvSpPr/>
              <p:nvPr/>
            </p:nvSpPr>
            <p:spPr>
              <a:xfrm>
                <a:off x="10624890" y="7780501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10" name="Google Shape;1122;p77">
                <a:extLst>
                  <a:ext uri="{FF2B5EF4-FFF2-40B4-BE49-F238E27FC236}">
                    <a16:creationId xmlns:a16="http://schemas.microsoft.com/office/drawing/2014/main" id="{4CEF3CD4-EF42-E3C0-824E-7B72F34F7ADE}"/>
                  </a:ext>
                </a:extLst>
              </p:cNvPr>
              <p:cNvSpPr/>
              <p:nvPr/>
            </p:nvSpPr>
            <p:spPr>
              <a:xfrm>
                <a:off x="11539290" y="7780501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11" name="Google Shape;1123;p77">
                <a:extLst>
                  <a:ext uri="{FF2B5EF4-FFF2-40B4-BE49-F238E27FC236}">
                    <a16:creationId xmlns:a16="http://schemas.microsoft.com/office/drawing/2014/main" id="{BD83DCE3-B936-7C35-7E04-EF91CEFA3D79}"/>
                  </a:ext>
                </a:extLst>
              </p:cNvPr>
              <p:cNvSpPr/>
              <p:nvPr/>
            </p:nvSpPr>
            <p:spPr>
              <a:xfrm>
                <a:off x="12445011" y="7097143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12" name="Google Shape;1124;p77">
                <a:extLst>
                  <a:ext uri="{FF2B5EF4-FFF2-40B4-BE49-F238E27FC236}">
                    <a16:creationId xmlns:a16="http://schemas.microsoft.com/office/drawing/2014/main" id="{DC66406C-4B95-A827-77C1-0F9C7E7D1246}"/>
                  </a:ext>
                </a:extLst>
              </p:cNvPr>
              <p:cNvSpPr/>
              <p:nvPr/>
            </p:nvSpPr>
            <p:spPr>
              <a:xfrm>
                <a:off x="13371402" y="7532054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</p:grpSp>
        <p:grpSp>
          <p:nvGrpSpPr>
            <p:cNvPr id="52" name="Google Shape;1125;p77">
              <a:extLst>
                <a:ext uri="{FF2B5EF4-FFF2-40B4-BE49-F238E27FC236}">
                  <a16:creationId xmlns:a16="http://schemas.microsoft.com/office/drawing/2014/main" id="{A6411D4E-25B0-35A3-E83C-D621436D86C5}"/>
                </a:ext>
              </a:extLst>
            </p:cNvPr>
            <p:cNvGrpSpPr/>
            <p:nvPr/>
          </p:nvGrpSpPr>
          <p:grpSpPr>
            <a:xfrm>
              <a:off x="832232" y="1502891"/>
              <a:ext cx="3793119" cy="1429242"/>
              <a:chOff x="3343952" y="5501710"/>
              <a:chExt cx="10114984" cy="3811313"/>
            </a:xfrm>
          </p:grpSpPr>
          <p:cxnSp>
            <p:nvCxnSpPr>
              <p:cNvPr id="90" name="Google Shape;1126;p77">
                <a:extLst>
                  <a:ext uri="{FF2B5EF4-FFF2-40B4-BE49-F238E27FC236}">
                    <a16:creationId xmlns:a16="http://schemas.microsoft.com/office/drawing/2014/main" id="{C16A2AAC-3B1B-CF19-E21E-5CDD1B39ADDE}"/>
                  </a:ext>
                </a:extLst>
              </p:cNvPr>
              <p:cNvCxnSpPr/>
              <p:nvPr/>
            </p:nvCxnSpPr>
            <p:spPr>
              <a:xfrm>
                <a:off x="3343952" y="7181077"/>
                <a:ext cx="923100" cy="570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1" name="Google Shape;1127;p77">
                <a:extLst>
                  <a:ext uri="{FF2B5EF4-FFF2-40B4-BE49-F238E27FC236}">
                    <a16:creationId xmlns:a16="http://schemas.microsoft.com/office/drawing/2014/main" id="{1A9C2992-6816-4DD2-D50E-71187B9620D9}"/>
                  </a:ext>
                </a:extLst>
              </p:cNvPr>
              <p:cNvCxnSpPr/>
              <p:nvPr/>
            </p:nvCxnSpPr>
            <p:spPr>
              <a:xfrm rot="10800000" flipH="1">
                <a:off x="4262630" y="6439968"/>
                <a:ext cx="937800" cy="1311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2" name="Google Shape;1128;p77">
                <a:extLst>
                  <a:ext uri="{FF2B5EF4-FFF2-40B4-BE49-F238E27FC236}">
                    <a16:creationId xmlns:a16="http://schemas.microsoft.com/office/drawing/2014/main" id="{9848433A-9853-2748-CE38-D8D2AC4AC51D}"/>
                  </a:ext>
                </a:extLst>
              </p:cNvPr>
              <p:cNvCxnSpPr/>
              <p:nvPr/>
            </p:nvCxnSpPr>
            <p:spPr>
              <a:xfrm>
                <a:off x="5194007" y="6463832"/>
                <a:ext cx="933600" cy="5781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3" name="Google Shape;1129;p77">
                <a:extLst>
                  <a:ext uri="{FF2B5EF4-FFF2-40B4-BE49-F238E27FC236}">
                    <a16:creationId xmlns:a16="http://schemas.microsoft.com/office/drawing/2014/main" id="{A735C519-0751-4667-7007-17E03F1A7449}"/>
                  </a:ext>
                </a:extLst>
              </p:cNvPr>
              <p:cNvCxnSpPr/>
              <p:nvPr/>
            </p:nvCxnSpPr>
            <p:spPr>
              <a:xfrm>
                <a:off x="6119036" y="7026010"/>
                <a:ext cx="931500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4" name="Google Shape;1130;p77">
                <a:extLst>
                  <a:ext uri="{FF2B5EF4-FFF2-40B4-BE49-F238E27FC236}">
                    <a16:creationId xmlns:a16="http://schemas.microsoft.com/office/drawing/2014/main" id="{0D1B779D-9B11-25F9-55EC-2B65F034E7D3}"/>
                  </a:ext>
                </a:extLst>
              </p:cNvPr>
              <p:cNvCxnSpPr/>
              <p:nvPr/>
            </p:nvCxnSpPr>
            <p:spPr>
              <a:xfrm>
                <a:off x="7037157" y="7026010"/>
                <a:ext cx="909600" cy="870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5" name="Google Shape;1131;p77">
                <a:extLst>
                  <a:ext uri="{FF2B5EF4-FFF2-40B4-BE49-F238E27FC236}">
                    <a16:creationId xmlns:a16="http://schemas.microsoft.com/office/drawing/2014/main" id="{98FC66B4-3B54-730A-D6A0-C331885A1605}"/>
                  </a:ext>
                </a:extLst>
              </p:cNvPr>
              <p:cNvCxnSpPr/>
              <p:nvPr/>
            </p:nvCxnSpPr>
            <p:spPr>
              <a:xfrm rot="10800000" flipH="1">
                <a:off x="7950159" y="7393640"/>
                <a:ext cx="923700" cy="500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6" name="Google Shape;1132;p77">
                <a:extLst>
                  <a:ext uri="{FF2B5EF4-FFF2-40B4-BE49-F238E27FC236}">
                    <a16:creationId xmlns:a16="http://schemas.microsoft.com/office/drawing/2014/main" id="{963BFA88-A4A6-C927-0F00-D821F6042EFD}"/>
                  </a:ext>
                </a:extLst>
              </p:cNvPr>
              <p:cNvCxnSpPr/>
              <p:nvPr/>
            </p:nvCxnSpPr>
            <p:spPr>
              <a:xfrm>
                <a:off x="8865546" y="7399023"/>
                <a:ext cx="910500" cy="1914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7" name="Google Shape;1133;p77">
                <a:extLst>
                  <a:ext uri="{FF2B5EF4-FFF2-40B4-BE49-F238E27FC236}">
                    <a16:creationId xmlns:a16="http://schemas.microsoft.com/office/drawing/2014/main" id="{695BD0CB-8B05-5FA5-4F89-3576ADBDE0C9}"/>
                  </a:ext>
                </a:extLst>
              </p:cNvPr>
              <p:cNvCxnSpPr/>
              <p:nvPr/>
            </p:nvCxnSpPr>
            <p:spPr>
              <a:xfrm rot="10800000" flipH="1">
                <a:off x="9771072" y="6088569"/>
                <a:ext cx="927600" cy="32244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8" name="Google Shape;1134;p77">
                <a:extLst>
                  <a:ext uri="{FF2B5EF4-FFF2-40B4-BE49-F238E27FC236}">
                    <a16:creationId xmlns:a16="http://schemas.microsoft.com/office/drawing/2014/main" id="{BDFF79D6-1615-F784-F7A7-1755BA983099}"/>
                  </a:ext>
                </a:extLst>
              </p:cNvPr>
              <p:cNvCxnSpPr/>
              <p:nvPr/>
            </p:nvCxnSpPr>
            <p:spPr>
              <a:xfrm>
                <a:off x="10685280" y="6081228"/>
                <a:ext cx="928200" cy="27705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9" name="Google Shape;1135;p77">
                <a:extLst>
                  <a:ext uri="{FF2B5EF4-FFF2-40B4-BE49-F238E27FC236}">
                    <a16:creationId xmlns:a16="http://schemas.microsoft.com/office/drawing/2014/main" id="{351010EE-E633-4FBE-8B06-80987AC4CC4E}"/>
                  </a:ext>
                </a:extLst>
              </p:cNvPr>
              <p:cNvCxnSpPr/>
              <p:nvPr/>
            </p:nvCxnSpPr>
            <p:spPr>
              <a:xfrm rot="10800000" flipH="1">
                <a:off x="11617012" y="5501710"/>
                <a:ext cx="936000" cy="33294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00" name="Google Shape;1136;p77">
                <a:extLst>
                  <a:ext uri="{FF2B5EF4-FFF2-40B4-BE49-F238E27FC236}">
                    <a16:creationId xmlns:a16="http://schemas.microsoft.com/office/drawing/2014/main" id="{250056C6-E8BF-EA38-7D7B-019041F034CF}"/>
                  </a:ext>
                </a:extLst>
              </p:cNvPr>
              <p:cNvCxnSpPr/>
              <p:nvPr/>
            </p:nvCxnSpPr>
            <p:spPr>
              <a:xfrm>
                <a:off x="12530736" y="5509711"/>
                <a:ext cx="928200" cy="1433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</p:grpSp>
        <p:grpSp>
          <p:nvGrpSpPr>
            <p:cNvPr id="53" name="Google Shape;1137;p77">
              <a:extLst>
                <a:ext uri="{FF2B5EF4-FFF2-40B4-BE49-F238E27FC236}">
                  <a16:creationId xmlns:a16="http://schemas.microsoft.com/office/drawing/2014/main" id="{2B9F9BED-06B8-E2A3-CB3C-D363B2BF7676}"/>
                </a:ext>
              </a:extLst>
            </p:cNvPr>
            <p:cNvGrpSpPr/>
            <p:nvPr/>
          </p:nvGrpSpPr>
          <p:grpSpPr>
            <a:xfrm>
              <a:off x="801891" y="1468970"/>
              <a:ext cx="3863913" cy="1500022"/>
              <a:chOff x="3263042" y="5411254"/>
              <a:chExt cx="10303767" cy="4000058"/>
            </a:xfrm>
          </p:grpSpPr>
          <p:grpSp>
            <p:nvGrpSpPr>
              <p:cNvPr id="54" name="Google Shape;1138;p77">
                <a:extLst>
                  <a:ext uri="{FF2B5EF4-FFF2-40B4-BE49-F238E27FC236}">
                    <a16:creationId xmlns:a16="http://schemas.microsoft.com/office/drawing/2014/main" id="{0F48F421-C1D8-1CD1-96E3-E95DFA16AB21}"/>
                  </a:ext>
                </a:extLst>
              </p:cNvPr>
              <p:cNvGrpSpPr/>
              <p:nvPr/>
            </p:nvGrpSpPr>
            <p:grpSpPr>
              <a:xfrm>
                <a:off x="3263042" y="7082620"/>
                <a:ext cx="196800" cy="196800"/>
                <a:chOff x="3263042" y="7082620"/>
                <a:chExt cx="196800" cy="196800"/>
              </a:xfrm>
            </p:grpSpPr>
            <p:sp>
              <p:nvSpPr>
                <p:cNvPr id="88" name="Google Shape;1139;p77">
                  <a:extLst>
                    <a:ext uri="{FF2B5EF4-FFF2-40B4-BE49-F238E27FC236}">
                      <a16:creationId xmlns:a16="http://schemas.microsoft.com/office/drawing/2014/main" id="{57BAAB38-A0D6-DC63-BA83-8A05BF434F00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89" name="Google Shape;1140;p77">
                  <a:extLst>
                    <a:ext uri="{FF2B5EF4-FFF2-40B4-BE49-F238E27FC236}">
                      <a16:creationId xmlns:a16="http://schemas.microsoft.com/office/drawing/2014/main" id="{3D1B21BD-FF8F-825A-BED8-2CE255788E0A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55" name="Google Shape;1141;p77">
                <a:extLst>
                  <a:ext uri="{FF2B5EF4-FFF2-40B4-BE49-F238E27FC236}">
                    <a16:creationId xmlns:a16="http://schemas.microsoft.com/office/drawing/2014/main" id="{3117C3E0-9D3F-F71C-C196-22FD6CE629F2}"/>
                  </a:ext>
                </a:extLst>
              </p:cNvPr>
              <p:cNvGrpSpPr/>
              <p:nvPr/>
            </p:nvGrpSpPr>
            <p:grpSpPr>
              <a:xfrm>
                <a:off x="4178608" y="7652811"/>
                <a:ext cx="196800" cy="196800"/>
                <a:chOff x="3263042" y="7082620"/>
                <a:chExt cx="196800" cy="196800"/>
              </a:xfrm>
            </p:grpSpPr>
            <p:sp>
              <p:nvSpPr>
                <p:cNvPr id="86" name="Google Shape;1142;p77">
                  <a:extLst>
                    <a:ext uri="{FF2B5EF4-FFF2-40B4-BE49-F238E27FC236}">
                      <a16:creationId xmlns:a16="http://schemas.microsoft.com/office/drawing/2014/main" id="{64123DFC-1B07-D1B2-4929-9683ECD8847F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87" name="Google Shape;1143;p77">
                  <a:extLst>
                    <a:ext uri="{FF2B5EF4-FFF2-40B4-BE49-F238E27FC236}">
                      <a16:creationId xmlns:a16="http://schemas.microsoft.com/office/drawing/2014/main" id="{A788E9E0-5B6D-F4B6-9377-8DFB75C39870}"/>
                    </a:ext>
                  </a:extLst>
                </p:cNvPr>
                <p:cNvSpPr/>
                <p:nvPr/>
              </p:nvSpPr>
              <p:spPr>
                <a:xfrm>
                  <a:off x="3319410" y="7138989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56" name="Google Shape;1144;p77">
                <a:extLst>
                  <a:ext uri="{FF2B5EF4-FFF2-40B4-BE49-F238E27FC236}">
                    <a16:creationId xmlns:a16="http://schemas.microsoft.com/office/drawing/2014/main" id="{E40584CE-F1B3-4EFB-1B5B-CD9DA7AEAB02}"/>
                  </a:ext>
                </a:extLst>
              </p:cNvPr>
              <p:cNvGrpSpPr/>
              <p:nvPr/>
            </p:nvGrpSpPr>
            <p:grpSpPr>
              <a:xfrm>
                <a:off x="5107004" y="6365375"/>
                <a:ext cx="196800" cy="196800"/>
                <a:chOff x="3263042" y="7082620"/>
                <a:chExt cx="196800" cy="196800"/>
              </a:xfrm>
            </p:grpSpPr>
            <p:sp>
              <p:nvSpPr>
                <p:cNvPr id="84" name="Google Shape;1145;p77">
                  <a:extLst>
                    <a:ext uri="{FF2B5EF4-FFF2-40B4-BE49-F238E27FC236}">
                      <a16:creationId xmlns:a16="http://schemas.microsoft.com/office/drawing/2014/main" id="{E2482469-2EB5-E48E-00C3-CB1B571A5E98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85" name="Google Shape;1146;p77">
                  <a:extLst>
                    <a:ext uri="{FF2B5EF4-FFF2-40B4-BE49-F238E27FC236}">
                      <a16:creationId xmlns:a16="http://schemas.microsoft.com/office/drawing/2014/main" id="{E7627BDC-DCA7-2B37-43D3-9873C5E49C58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57" name="Google Shape;1147;p77">
                <a:extLst>
                  <a:ext uri="{FF2B5EF4-FFF2-40B4-BE49-F238E27FC236}">
                    <a16:creationId xmlns:a16="http://schemas.microsoft.com/office/drawing/2014/main" id="{B7274870-FA4F-DDEB-C2BE-C88129B24DCE}"/>
                  </a:ext>
                </a:extLst>
              </p:cNvPr>
              <p:cNvGrpSpPr/>
              <p:nvPr/>
            </p:nvGrpSpPr>
            <p:grpSpPr>
              <a:xfrm>
                <a:off x="6029062" y="6917636"/>
                <a:ext cx="196800" cy="196800"/>
                <a:chOff x="3263042" y="7082620"/>
                <a:chExt cx="196800" cy="196800"/>
              </a:xfrm>
            </p:grpSpPr>
            <p:sp>
              <p:nvSpPr>
                <p:cNvPr id="82" name="Google Shape;1148;p77">
                  <a:extLst>
                    <a:ext uri="{FF2B5EF4-FFF2-40B4-BE49-F238E27FC236}">
                      <a16:creationId xmlns:a16="http://schemas.microsoft.com/office/drawing/2014/main" id="{6FE6DE45-A9C2-7696-7B9C-C176EDD59B92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83" name="Google Shape;1149;p77">
                  <a:extLst>
                    <a:ext uri="{FF2B5EF4-FFF2-40B4-BE49-F238E27FC236}">
                      <a16:creationId xmlns:a16="http://schemas.microsoft.com/office/drawing/2014/main" id="{88D93800-BE38-BB34-84C7-C4C417ECA5F0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58" name="Google Shape;1150;p77">
                <a:extLst>
                  <a:ext uri="{FF2B5EF4-FFF2-40B4-BE49-F238E27FC236}">
                    <a16:creationId xmlns:a16="http://schemas.microsoft.com/office/drawing/2014/main" id="{73E06CF4-3927-F011-4518-A00F819A17F8}"/>
                  </a:ext>
                </a:extLst>
              </p:cNvPr>
              <p:cNvGrpSpPr/>
              <p:nvPr/>
            </p:nvGrpSpPr>
            <p:grpSpPr>
              <a:xfrm>
                <a:off x="6938700" y="6922399"/>
                <a:ext cx="196800" cy="196800"/>
                <a:chOff x="3263042" y="7082620"/>
                <a:chExt cx="196800" cy="196800"/>
              </a:xfrm>
            </p:grpSpPr>
            <p:sp>
              <p:nvSpPr>
                <p:cNvPr id="80" name="Google Shape;1151;p77">
                  <a:extLst>
                    <a:ext uri="{FF2B5EF4-FFF2-40B4-BE49-F238E27FC236}">
                      <a16:creationId xmlns:a16="http://schemas.microsoft.com/office/drawing/2014/main" id="{66B07E5F-EEF4-14DB-D52F-CEFCD2C6BBC8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81" name="Google Shape;1152;p77">
                  <a:extLst>
                    <a:ext uri="{FF2B5EF4-FFF2-40B4-BE49-F238E27FC236}">
                      <a16:creationId xmlns:a16="http://schemas.microsoft.com/office/drawing/2014/main" id="{46C65CAA-DD79-283A-5693-E9836186BB21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59" name="Google Shape;1153;p77">
                <a:extLst>
                  <a:ext uri="{FF2B5EF4-FFF2-40B4-BE49-F238E27FC236}">
                    <a16:creationId xmlns:a16="http://schemas.microsoft.com/office/drawing/2014/main" id="{9B75F34D-2935-7AC7-4D82-773620F6A67C}"/>
                  </a:ext>
                </a:extLst>
              </p:cNvPr>
              <p:cNvGrpSpPr/>
              <p:nvPr/>
            </p:nvGrpSpPr>
            <p:grpSpPr>
              <a:xfrm>
                <a:off x="7862622" y="7786750"/>
                <a:ext cx="196800" cy="196800"/>
                <a:chOff x="3263042" y="7082620"/>
                <a:chExt cx="196800" cy="196800"/>
              </a:xfrm>
            </p:grpSpPr>
            <p:sp>
              <p:nvSpPr>
                <p:cNvPr id="78" name="Google Shape;1154;p77">
                  <a:extLst>
                    <a:ext uri="{FF2B5EF4-FFF2-40B4-BE49-F238E27FC236}">
                      <a16:creationId xmlns:a16="http://schemas.microsoft.com/office/drawing/2014/main" id="{8B7E159A-BCCA-ACFC-CACD-D37A77095308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79" name="Google Shape;1155;p77">
                  <a:extLst>
                    <a:ext uri="{FF2B5EF4-FFF2-40B4-BE49-F238E27FC236}">
                      <a16:creationId xmlns:a16="http://schemas.microsoft.com/office/drawing/2014/main" id="{B04332B9-7DAB-8F09-BA30-E22906C7773A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0" name="Google Shape;1156;p77">
                <a:extLst>
                  <a:ext uri="{FF2B5EF4-FFF2-40B4-BE49-F238E27FC236}">
                    <a16:creationId xmlns:a16="http://schemas.microsoft.com/office/drawing/2014/main" id="{C44536E3-5441-B239-8115-1FE52091A1B4}"/>
                  </a:ext>
                </a:extLst>
              </p:cNvPr>
              <p:cNvGrpSpPr/>
              <p:nvPr/>
            </p:nvGrpSpPr>
            <p:grpSpPr>
              <a:xfrm>
                <a:off x="8773056" y="7294928"/>
                <a:ext cx="196800" cy="196800"/>
                <a:chOff x="3263042" y="7082620"/>
                <a:chExt cx="196800" cy="196800"/>
              </a:xfrm>
            </p:grpSpPr>
            <p:sp>
              <p:nvSpPr>
                <p:cNvPr id="76" name="Google Shape;1157;p77">
                  <a:extLst>
                    <a:ext uri="{FF2B5EF4-FFF2-40B4-BE49-F238E27FC236}">
                      <a16:creationId xmlns:a16="http://schemas.microsoft.com/office/drawing/2014/main" id="{C86638A2-E166-3288-A28C-2E855C1A91A8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77" name="Google Shape;1158;p77">
                  <a:extLst>
                    <a:ext uri="{FF2B5EF4-FFF2-40B4-BE49-F238E27FC236}">
                      <a16:creationId xmlns:a16="http://schemas.microsoft.com/office/drawing/2014/main" id="{9DAEE7FB-0B31-30B7-7193-C0933DEE006F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1" name="Google Shape;1159;p77">
                <a:extLst>
                  <a:ext uri="{FF2B5EF4-FFF2-40B4-BE49-F238E27FC236}">
                    <a16:creationId xmlns:a16="http://schemas.microsoft.com/office/drawing/2014/main" id="{1BB37914-1B0D-6999-75EB-5C7104B11FF1}"/>
                  </a:ext>
                </a:extLst>
              </p:cNvPr>
              <p:cNvGrpSpPr/>
              <p:nvPr/>
            </p:nvGrpSpPr>
            <p:grpSpPr>
              <a:xfrm>
                <a:off x="9687161" y="9214512"/>
                <a:ext cx="196800" cy="196800"/>
                <a:chOff x="3263042" y="7082620"/>
                <a:chExt cx="196800" cy="196800"/>
              </a:xfrm>
            </p:grpSpPr>
            <p:sp>
              <p:nvSpPr>
                <p:cNvPr id="74" name="Google Shape;1160;p77">
                  <a:extLst>
                    <a:ext uri="{FF2B5EF4-FFF2-40B4-BE49-F238E27FC236}">
                      <a16:creationId xmlns:a16="http://schemas.microsoft.com/office/drawing/2014/main" id="{AB6C293D-058F-B4E3-AD4A-81562D9488A6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75" name="Google Shape;1161;p77">
                  <a:extLst>
                    <a:ext uri="{FF2B5EF4-FFF2-40B4-BE49-F238E27FC236}">
                      <a16:creationId xmlns:a16="http://schemas.microsoft.com/office/drawing/2014/main" id="{93EB9D3B-7EF3-2931-9914-ACC98E31E5B2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2" name="Google Shape;1162;p77">
                <a:extLst>
                  <a:ext uri="{FF2B5EF4-FFF2-40B4-BE49-F238E27FC236}">
                    <a16:creationId xmlns:a16="http://schemas.microsoft.com/office/drawing/2014/main" id="{3FE7CBFD-377E-BCC0-8291-F85666563936}"/>
                  </a:ext>
                </a:extLst>
              </p:cNvPr>
              <p:cNvGrpSpPr/>
              <p:nvPr/>
            </p:nvGrpSpPr>
            <p:grpSpPr>
              <a:xfrm>
                <a:off x="10628912" y="5987679"/>
                <a:ext cx="196800" cy="196800"/>
                <a:chOff x="3263042" y="7082620"/>
                <a:chExt cx="196800" cy="196800"/>
              </a:xfrm>
            </p:grpSpPr>
            <p:sp>
              <p:nvSpPr>
                <p:cNvPr id="72" name="Google Shape;1163;p77">
                  <a:extLst>
                    <a:ext uri="{FF2B5EF4-FFF2-40B4-BE49-F238E27FC236}">
                      <a16:creationId xmlns:a16="http://schemas.microsoft.com/office/drawing/2014/main" id="{D15469C4-90DF-B690-7674-D3DAF687CF91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73" name="Google Shape;1164;p77">
                  <a:extLst>
                    <a:ext uri="{FF2B5EF4-FFF2-40B4-BE49-F238E27FC236}">
                      <a16:creationId xmlns:a16="http://schemas.microsoft.com/office/drawing/2014/main" id="{EB9CDC21-E229-BD01-60E6-86340A49A8CC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3" name="Google Shape;1165;p77">
                <a:extLst>
                  <a:ext uri="{FF2B5EF4-FFF2-40B4-BE49-F238E27FC236}">
                    <a16:creationId xmlns:a16="http://schemas.microsoft.com/office/drawing/2014/main" id="{21021782-7B21-EE12-C9DF-448E3CB58D88}"/>
                  </a:ext>
                </a:extLst>
              </p:cNvPr>
              <p:cNvGrpSpPr/>
              <p:nvPr/>
            </p:nvGrpSpPr>
            <p:grpSpPr>
              <a:xfrm>
                <a:off x="11536363" y="8732653"/>
                <a:ext cx="196800" cy="196800"/>
                <a:chOff x="3263042" y="7082620"/>
                <a:chExt cx="196800" cy="196800"/>
              </a:xfrm>
            </p:grpSpPr>
            <p:sp>
              <p:nvSpPr>
                <p:cNvPr id="70" name="Google Shape;1166;p77">
                  <a:extLst>
                    <a:ext uri="{FF2B5EF4-FFF2-40B4-BE49-F238E27FC236}">
                      <a16:creationId xmlns:a16="http://schemas.microsoft.com/office/drawing/2014/main" id="{01AECC21-FE2B-F88F-E681-1DC2A6EE09FC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71" name="Google Shape;1167;p77">
                  <a:extLst>
                    <a:ext uri="{FF2B5EF4-FFF2-40B4-BE49-F238E27FC236}">
                      <a16:creationId xmlns:a16="http://schemas.microsoft.com/office/drawing/2014/main" id="{6865B3F8-EABF-C37D-55C0-B87A5E9B30F6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4" name="Google Shape;1168;p77">
                <a:extLst>
                  <a:ext uri="{FF2B5EF4-FFF2-40B4-BE49-F238E27FC236}">
                    <a16:creationId xmlns:a16="http://schemas.microsoft.com/office/drawing/2014/main" id="{CC605FC0-E587-316D-1314-97CF1C94971D}"/>
                  </a:ext>
                </a:extLst>
              </p:cNvPr>
              <p:cNvGrpSpPr/>
              <p:nvPr/>
            </p:nvGrpSpPr>
            <p:grpSpPr>
              <a:xfrm>
                <a:off x="12448952" y="5411254"/>
                <a:ext cx="196800" cy="196800"/>
                <a:chOff x="3263042" y="7082620"/>
                <a:chExt cx="196800" cy="196800"/>
              </a:xfrm>
            </p:grpSpPr>
            <p:sp>
              <p:nvSpPr>
                <p:cNvPr id="68" name="Google Shape;1169;p77">
                  <a:extLst>
                    <a:ext uri="{FF2B5EF4-FFF2-40B4-BE49-F238E27FC236}">
                      <a16:creationId xmlns:a16="http://schemas.microsoft.com/office/drawing/2014/main" id="{36161C54-5CC1-4398-E781-84B10E544CCF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69" name="Google Shape;1170;p77">
                  <a:extLst>
                    <a:ext uri="{FF2B5EF4-FFF2-40B4-BE49-F238E27FC236}">
                      <a16:creationId xmlns:a16="http://schemas.microsoft.com/office/drawing/2014/main" id="{8404C7EF-70EC-F78A-7E46-8A653E9F82A0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5" name="Google Shape;1171;p77">
                <a:extLst>
                  <a:ext uri="{FF2B5EF4-FFF2-40B4-BE49-F238E27FC236}">
                    <a16:creationId xmlns:a16="http://schemas.microsoft.com/office/drawing/2014/main" id="{B859A0F6-5F49-8B87-2AC6-F601D46D6D8B}"/>
                  </a:ext>
                </a:extLst>
              </p:cNvPr>
              <p:cNvGrpSpPr/>
              <p:nvPr/>
            </p:nvGrpSpPr>
            <p:grpSpPr>
              <a:xfrm>
                <a:off x="13370009" y="6844990"/>
                <a:ext cx="196800" cy="196800"/>
                <a:chOff x="3263042" y="7082620"/>
                <a:chExt cx="196800" cy="196800"/>
              </a:xfrm>
            </p:grpSpPr>
            <p:sp>
              <p:nvSpPr>
                <p:cNvPr id="66" name="Google Shape;1172;p77">
                  <a:extLst>
                    <a:ext uri="{FF2B5EF4-FFF2-40B4-BE49-F238E27FC236}">
                      <a16:creationId xmlns:a16="http://schemas.microsoft.com/office/drawing/2014/main" id="{4B75F9BD-134D-3EC1-0B2D-3CC3F9DCA142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67" name="Google Shape;1173;p77">
                  <a:extLst>
                    <a:ext uri="{FF2B5EF4-FFF2-40B4-BE49-F238E27FC236}">
                      <a16:creationId xmlns:a16="http://schemas.microsoft.com/office/drawing/2014/main" id="{1F1112AC-FF26-FFBA-FD16-0831C7BBA08E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6FC413D-2414-1F74-BFB4-685A09825C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9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40461FE4-6A05-1943-A4CD-F4C6DA8FAF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0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5F899339-7FAB-DA8D-5144-537AC800DE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08739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2" y="3449516"/>
            <a:ext cx="5257800" cy="12573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Google Shape;1190;p78">
            <a:extLst>
              <a:ext uri="{FF2B5EF4-FFF2-40B4-BE49-F238E27FC236}">
                <a16:creationId xmlns:a16="http://schemas.microsoft.com/office/drawing/2014/main" id="{C4C9A562-A26E-25DC-87B9-3A74370C9CEB}"/>
              </a:ext>
            </a:extLst>
          </p:cNvPr>
          <p:cNvSpPr/>
          <p:nvPr userDrawn="1"/>
        </p:nvSpPr>
        <p:spPr>
          <a:xfrm>
            <a:off x="6721092" y="1104899"/>
            <a:ext cx="4861305" cy="41946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Calibri"/>
            </a:endParaRPr>
          </a:p>
        </p:txBody>
      </p:sp>
      <p:grpSp>
        <p:nvGrpSpPr>
          <p:cNvPr id="6" name="Google Shape;1191;p78">
            <a:extLst>
              <a:ext uri="{FF2B5EF4-FFF2-40B4-BE49-F238E27FC236}">
                <a16:creationId xmlns:a16="http://schemas.microsoft.com/office/drawing/2014/main" id="{CF8C7F08-DCEA-0692-6132-B3FE18EEEDFA}"/>
              </a:ext>
            </a:extLst>
          </p:cNvPr>
          <p:cNvGrpSpPr/>
          <p:nvPr userDrawn="1"/>
        </p:nvGrpSpPr>
        <p:grpSpPr>
          <a:xfrm>
            <a:off x="6711543" y="1491750"/>
            <a:ext cx="4870418" cy="4510275"/>
            <a:chOff x="4609450" y="1105875"/>
            <a:chExt cx="3745300" cy="3132475"/>
          </a:xfrm>
          <a:solidFill>
            <a:schemeClr val="accent1"/>
          </a:solidFill>
        </p:grpSpPr>
        <p:sp>
          <p:nvSpPr>
            <p:cNvPr id="16" name="Google Shape;1192;p78">
              <a:extLst>
                <a:ext uri="{FF2B5EF4-FFF2-40B4-BE49-F238E27FC236}">
                  <a16:creationId xmlns:a16="http://schemas.microsoft.com/office/drawing/2014/main" id="{8F349B37-42DE-ABE8-DFAC-EB0EBED41552}"/>
                </a:ext>
              </a:extLst>
            </p:cNvPr>
            <p:cNvSpPr/>
            <p:nvPr/>
          </p:nvSpPr>
          <p:spPr>
            <a:xfrm>
              <a:off x="4735788" y="1541750"/>
              <a:ext cx="1754400" cy="1679100"/>
            </a:xfrm>
            <a:prstGeom prst="parallelogram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17" name="Google Shape;1193;p78">
              <a:extLst>
                <a:ext uri="{FF2B5EF4-FFF2-40B4-BE49-F238E27FC236}">
                  <a16:creationId xmlns:a16="http://schemas.microsoft.com/office/drawing/2014/main" id="{EFAE0E54-8F66-7987-C961-0CD0F8687F55}"/>
                </a:ext>
              </a:extLst>
            </p:cNvPr>
            <p:cNvSpPr/>
            <p:nvPr/>
          </p:nvSpPr>
          <p:spPr>
            <a:xfrm rot="10800000">
              <a:off x="6814500" y="1674225"/>
              <a:ext cx="1233300" cy="784500"/>
            </a:xfrm>
            <a:prstGeom prst="parallelogram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18" name="Google Shape;1194;p78">
              <a:extLst>
                <a:ext uri="{FF2B5EF4-FFF2-40B4-BE49-F238E27FC236}">
                  <a16:creationId xmlns:a16="http://schemas.microsoft.com/office/drawing/2014/main" id="{5C4A984F-6731-DD1D-B852-5ECE0CB6DE1F}"/>
                </a:ext>
              </a:extLst>
            </p:cNvPr>
            <p:cNvSpPr/>
            <p:nvPr/>
          </p:nvSpPr>
          <p:spPr>
            <a:xfrm>
              <a:off x="5900650" y="1105875"/>
              <a:ext cx="1463700" cy="1921200"/>
            </a:xfrm>
            <a:prstGeom prst="diamond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19" name="Google Shape;1195;p78">
              <a:extLst>
                <a:ext uri="{FF2B5EF4-FFF2-40B4-BE49-F238E27FC236}">
                  <a16:creationId xmlns:a16="http://schemas.microsoft.com/office/drawing/2014/main" id="{AEDD42CF-0174-9B4A-1B3E-7374B5759E3B}"/>
                </a:ext>
              </a:extLst>
            </p:cNvPr>
            <p:cNvSpPr/>
            <p:nvPr/>
          </p:nvSpPr>
          <p:spPr>
            <a:xfrm>
              <a:off x="5216325" y="1767775"/>
              <a:ext cx="3138300" cy="2470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20" name="Google Shape;1196;p78">
              <a:extLst>
                <a:ext uri="{FF2B5EF4-FFF2-40B4-BE49-F238E27FC236}">
                  <a16:creationId xmlns:a16="http://schemas.microsoft.com/office/drawing/2014/main" id="{E433FD59-06F5-018E-4F19-A83A8CF90BB8}"/>
                </a:ext>
              </a:extLst>
            </p:cNvPr>
            <p:cNvSpPr/>
            <p:nvPr/>
          </p:nvSpPr>
          <p:spPr>
            <a:xfrm>
              <a:off x="4609450" y="3131950"/>
              <a:ext cx="3050400" cy="1106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21" name="Google Shape;1197;p78">
              <a:extLst>
                <a:ext uri="{FF2B5EF4-FFF2-40B4-BE49-F238E27FC236}">
                  <a16:creationId xmlns:a16="http://schemas.microsoft.com/office/drawing/2014/main" id="{B4DF7B61-AAF6-EF49-BE36-7B852409C9EA}"/>
                </a:ext>
              </a:extLst>
            </p:cNvPr>
            <p:cNvSpPr/>
            <p:nvPr/>
          </p:nvSpPr>
          <p:spPr>
            <a:xfrm>
              <a:off x="7814750" y="1313875"/>
              <a:ext cx="540000" cy="735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sp>
        <p:nvSpPr>
          <p:cNvPr id="22" name="Google Shape;1198;p78">
            <a:extLst>
              <a:ext uri="{FF2B5EF4-FFF2-40B4-BE49-F238E27FC236}">
                <a16:creationId xmlns:a16="http://schemas.microsoft.com/office/drawing/2014/main" id="{D3DAD313-97B0-B2F6-EDC6-023C496DAD1B}"/>
              </a:ext>
            </a:extLst>
          </p:cNvPr>
          <p:cNvSpPr txBox="1"/>
          <p:nvPr userDrawn="1"/>
        </p:nvSpPr>
        <p:spPr>
          <a:xfrm>
            <a:off x="6358895" y="5928835"/>
            <a:ext cx="355497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3" name="Google Shape;1199;p78">
            <a:extLst>
              <a:ext uri="{FF2B5EF4-FFF2-40B4-BE49-F238E27FC236}">
                <a16:creationId xmlns:a16="http://schemas.microsoft.com/office/drawing/2014/main" id="{DCB0DDB8-A575-3FA4-B5F8-B391036D5DE9}"/>
              </a:ext>
            </a:extLst>
          </p:cNvPr>
          <p:cNvSpPr txBox="1"/>
          <p:nvPr userDrawn="1"/>
        </p:nvSpPr>
        <p:spPr>
          <a:xfrm>
            <a:off x="6358895" y="5046002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20%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4" name="Google Shape;1200;p78">
            <a:extLst>
              <a:ext uri="{FF2B5EF4-FFF2-40B4-BE49-F238E27FC236}">
                <a16:creationId xmlns:a16="http://schemas.microsoft.com/office/drawing/2014/main" id="{CFE77537-0355-EDB9-0C46-19D25C1A632C}"/>
              </a:ext>
            </a:extLst>
          </p:cNvPr>
          <p:cNvSpPr txBox="1"/>
          <p:nvPr userDrawn="1"/>
        </p:nvSpPr>
        <p:spPr>
          <a:xfrm>
            <a:off x="6358895" y="4090150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40%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5" name="Google Shape;1201;p78">
            <a:extLst>
              <a:ext uri="{FF2B5EF4-FFF2-40B4-BE49-F238E27FC236}">
                <a16:creationId xmlns:a16="http://schemas.microsoft.com/office/drawing/2014/main" id="{3075A2DF-0BF7-4FF6-70E7-019AF1BA8FCB}"/>
              </a:ext>
            </a:extLst>
          </p:cNvPr>
          <p:cNvSpPr txBox="1"/>
          <p:nvPr userDrawn="1"/>
        </p:nvSpPr>
        <p:spPr>
          <a:xfrm>
            <a:off x="6358895" y="3033279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60%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6" name="Google Shape;1202;p78">
            <a:extLst>
              <a:ext uri="{FF2B5EF4-FFF2-40B4-BE49-F238E27FC236}">
                <a16:creationId xmlns:a16="http://schemas.microsoft.com/office/drawing/2014/main" id="{C432C460-2305-49F2-FD19-E047607C7D28}"/>
              </a:ext>
            </a:extLst>
          </p:cNvPr>
          <p:cNvSpPr txBox="1"/>
          <p:nvPr userDrawn="1"/>
        </p:nvSpPr>
        <p:spPr>
          <a:xfrm>
            <a:off x="6358895" y="2033103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80%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7" name="Google Shape;1203;p78">
            <a:extLst>
              <a:ext uri="{FF2B5EF4-FFF2-40B4-BE49-F238E27FC236}">
                <a16:creationId xmlns:a16="http://schemas.microsoft.com/office/drawing/2014/main" id="{CE9C0E57-6630-8A35-65B4-55A147AC16F0}"/>
              </a:ext>
            </a:extLst>
          </p:cNvPr>
          <p:cNvSpPr txBox="1"/>
          <p:nvPr userDrawn="1"/>
        </p:nvSpPr>
        <p:spPr>
          <a:xfrm>
            <a:off x="6358895" y="1096363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100%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8" name="Google Shape;1204;p78">
            <a:extLst>
              <a:ext uri="{FF2B5EF4-FFF2-40B4-BE49-F238E27FC236}">
                <a16:creationId xmlns:a16="http://schemas.microsoft.com/office/drawing/2014/main" id="{871491C4-32F8-8BDC-D354-68046799B957}"/>
              </a:ext>
            </a:extLst>
          </p:cNvPr>
          <p:cNvSpPr txBox="1"/>
          <p:nvPr userDrawn="1"/>
        </p:nvSpPr>
        <p:spPr>
          <a:xfrm>
            <a:off x="7065524" y="6031213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1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9" name="Google Shape;1205;p78">
            <a:extLst>
              <a:ext uri="{FF2B5EF4-FFF2-40B4-BE49-F238E27FC236}">
                <a16:creationId xmlns:a16="http://schemas.microsoft.com/office/drawing/2014/main" id="{1ED14EA7-DEC6-0951-A50F-BB750A17B346}"/>
              </a:ext>
            </a:extLst>
          </p:cNvPr>
          <p:cNvSpPr txBox="1"/>
          <p:nvPr userDrawn="1"/>
        </p:nvSpPr>
        <p:spPr>
          <a:xfrm>
            <a:off x="8127822" y="6031200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2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0" name="Google Shape;1206;p78">
            <a:extLst>
              <a:ext uri="{FF2B5EF4-FFF2-40B4-BE49-F238E27FC236}">
                <a16:creationId xmlns:a16="http://schemas.microsoft.com/office/drawing/2014/main" id="{6C24DDA4-BEB8-BB40-95A9-6CACA1758A37}"/>
              </a:ext>
            </a:extLst>
          </p:cNvPr>
          <p:cNvSpPr txBox="1"/>
          <p:nvPr userDrawn="1"/>
        </p:nvSpPr>
        <p:spPr>
          <a:xfrm>
            <a:off x="9130412" y="6031213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3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1" name="Google Shape;1207;p78">
            <a:extLst>
              <a:ext uri="{FF2B5EF4-FFF2-40B4-BE49-F238E27FC236}">
                <a16:creationId xmlns:a16="http://schemas.microsoft.com/office/drawing/2014/main" id="{37DCD3F9-0F3A-7DFC-A1F8-129BFCD3F2A7}"/>
              </a:ext>
            </a:extLst>
          </p:cNvPr>
          <p:cNvSpPr txBox="1"/>
          <p:nvPr userDrawn="1"/>
        </p:nvSpPr>
        <p:spPr>
          <a:xfrm>
            <a:off x="10091038" y="6031200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4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grpSp>
        <p:nvGrpSpPr>
          <p:cNvPr id="32" name="Google Shape;1208;p78">
            <a:extLst>
              <a:ext uri="{FF2B5EF4-FFF2-40B4-BE49-F238E27FC236}">
                <a16:creationId xmlns:a16="http://schemas.microsoft.com/office/drawing/2014/main" id="{7D288CF3-6535-19E2-60AD-18F15A7664E0}"/>
              </a:ext>
            </a:extLst>
          </p:cNvPr>
          <p:cNvGrpSpPr/>
          <p:nvPr userDrawn="1"/>
        </p:nvGrpSpPr>
        <p:grpSpPr>
          <a:xfrm>
            <a:off x="6710901" y="1104896"/>
            <a:ext cx="4870478" cy="5067304"/>
            <a:chOff x="1226350" y="1262475"/>
            <a:chExt cx="3349825" cy="2255700"/>
          </a:xfrm>
        </p:grpSpPr>
        <p:cxnSp>
          <p:nvCxnSpPr>
            <p:cNvPr id="33" name="Google Shape;1209;p78">
              <a:extLst>
                <a:ext uri="{FF2B5EF4-FFF2-40B4-BE49-F238E27FC236}">
                  <a16:creationId xmlns:a16="http://schemas.microsoft.com/office/drawing/2014/main" id="{EC0E6F32-D7E2-B821-1A97-C53F58A86671}"/>
                </a:ext>
              </a:extLst>
            </p:cNvPr>
            <p:cNvCxnSpPr/>
            <p:nvPr/>
          </p:nvCxnSpPr>
          <p:spPr>
            <a:xfrm>
              <a:off x="1226350" y="3518175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1210;p78">
              <a:extLst>
                <a:ext uri="{FF2B5EF4-FFF2-40B4-BE49-F238E27FC236}">
                  <a16:creationId xmlns:a16="http://schemas.microsoft.com/office/drawing/2014/main" id="{00394A91-BE2C-87A4-E894-5499FE6C3D33}"/>
                </a:ext>
              </a:extLst>
            </p:cNvPr>
            <p:cNvCxnSpPr/>
            <p:nvPr/>
          </p:nvCxnSpPr>
          <p:spPr>
            <a:xfrm>
              <a:off x="1226350" y="3057400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1211;p78">
              <a:extLst>
                <a:ext uri="{FF2B5EF4-FFF2-40B4-BE49-F238E27FC236}">
                  <a16:creationId xmlns:a16="http://schemas.microsoft.com/office/drawing/2014/main" id="{DA22E514-6972-911F-866B-0BC931071843}"/>
                </a:ext>
              </a:extLst>
            </p:cNvPr>
            <p:cNvCxnSpPr/>
            <p:nvPr/>
          </p:nvCxnSpPr>
          <p:spPr>
            <a:xfrm>
              <a:off x="1226350" y="2632675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" name="Google Shape;1212;p78">
              <a:extLst>
                <a:ext uri="{FF2B5EF4-FFF2-40B4-BE49-F238E27FC236}">
                  <a16:creationId xmlns:a16="http://schemas.microsoft.com/office/drawing/2014/main" id="{8BB30FCE-A7A9-CF10-A7AA-146E516F9049}"/>
                </a:ext>
              </a:extLst>
            </p:cNvPr>
            <p:cNvCxnSpPr/>
            <p:nvPr/>
          </p:nvCxnSpPr>
          <p:spPr>
            <a:xfrm>
              <a:off x="1226350" y="2157475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" name="Google Shape;1213;p78">
              <a:extLst>
                <a:ext uri="{FF2B5EF4-FFF2-40B4-BE49-F238E27FC236}">
                  <a16:creationId xmlns:a16="http://schemas.microsoft.com/office/drawing/2014/main" id="{FD395AD1-040A-25A5-7801-06B6B966C6F9}"/>
                </a:ext>
              </a:extLst>
            </p:cNvPr>
            <p:cNvCxnSpPr/>
            <p:nvPr/>
          </p:nvCxnSpPr>
          <p:spPr>
            <a:xfrm rot="10800000">
              <a:off x="1227250" y="1262475"/>
              <a:ext cx="0" cy="2255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" name="Google Shape;1214;p78">
              <a:extLst>
                <a:ext uri="{FF2B5EF4-FFF2-40B4-BE49-F238E27FC236}">
                  <a16:creationId xmlns:a16="http://schemas.microsoft.com/office/drawing/2014/main" id="{1F1E13AA-460C-4FF3-5AEE-7FC0C42F9A3E}"/>
                </a:ext>
              </a:extLst>
            </p:cNvPr>
            <p:cNvCxnSpPr/>
            <p:nvPr/>
          </p:nvCxnSpPr>
          <p:spPr>
            <a:xfrm>
              <a:off x="1226350" y="1703900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" name="Google Shape;1215;p78">
              <a:extLst>
                <a:ext uri="{FF2B5EF4-FFF2-40B4-BE49-F238E27FC236}">
                  <a16:creationId xmlns:a16="http://schemas.microsoft.com/office/drawing/2014/main" id="{5B395080-2387-0219-38D9-C15CE54687EB}"/>
                </a:ext>
              </a:extLst>
            </p:cNvPr>
            <p:cNvCxnSpPr/>
            <p:nvPr/>
          </p:nvCxnSpPr>
          <p:spPr>
            <a:xfrm>
              <a:off x="1226350" y="1264775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" name="Google Shape;1216;p78">
              <a:extLst>
                <a:ext uri="{FF2B5EF4-FFF2-40B4-BE49-F238E27FC236}">
                  <a16:creationId xmlns:a16="http://schemas.microsoft.com/office/drawing/2014/main" id="{74596511-178F-3C18-60A4-03AEAAE52680}"/>
                </a:ext>
              </a:extLst>
            </p:cNvPr>
            <p:cNvCxnSpPr/>
            <p:nvPr/>
          </p:nvCxnSpPr>
          <p:spPr>
            <a:xfrm rot="10800000">
              <a:off x="4576175" y="1262475"/>
              <a:ext cx="0" cy="2255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1" name="Google Shape;1217;p78">
            <a:extLst>
              <a:ext uri="{FF2B5EF4-FFF2-40B4-BE49-F238E27FC236}">
                <a16:creationId xmlns:a16="http://schemas.microsoft.com/office/drawing/2014/main" id="{64D6A37D-9806-5D6F-6D84-9E3CB873E56A}"/>
              </a:ext>
            </a:extLst>
          </p:cNvPr>
          <p:cNvSpPr txBox="1"/>
          <p:nvPr userDrawn="1"/>
        </p:nvSpPr>
        <p:spPr>
          <a:xfrm>
            <a:off x="11158550" y="6031200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5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EFE2E3-F9AA-EA4F-9ED0-9A1900FD4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64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2BC1856-5173-8EB2-28E7-B52F9A83A6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765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25595A9B-3DF3-0FDD-36E6-32480DF3F7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765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881610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320;p82">
            <a:extLst>
              <a:ext uri="{FF2B5EF4-FFF2-40B4-BE49-F238E27FC236}">
                <a16:creationId xmlns:a16="http://schemas.microsoft.com/office/drawing/2014/main" id="{ECE000AF-39B7-61C2-875E-57CC868B98EC}"/>
              </a:ext>
            </a:extLst>
          </p:cNvPr>
          <p:cNvSpPr/>
          <p:nvPr userDrawn="1"/>
        </p:nvSpPr>
        <p:spPr>
          <a:xfrm>
            <a:off x="6531146" y="3743367"/>
            <a:ext cx="45719" cy="45719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15" name="Google Shape;1330;p82">
            <a:extLst>
              <a:ext uri="{FF2B5EF4-FFF2-40B4-BE49-F238E27FC236}">
                <a16:creationId xmlns:a16="http://schemas.microsoft.com/office/drawing/2014/main" id="{6EF6347F-1F6B-E7CF-45AF-C16390164306}"/>
              </a:ext>
            </a:extLst>
          </p:cNvPr>
          <p:cNvSpPr/>
          <p:nvPr userDrawn="1"/>
        </p:nvSpPr>
        <p:spPr>
          <a:xfrm rot="2700000">
            <a:off x="5428728" y="2608190"/>
            <a:ext cx="1315404" cy="1315404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ontserrat Light"/>
            </a:endParaRPr>
          </a:p>
        </p:txBody>
      </p:sp>
      <p:sp>
        <p:nvSpPr>
          <p:cNvPr id="42" name="Google Shape;1331;p82">
            <a:extLst>
              <a:ext uri="{FF2B5EF4-FFF2-40B4-BE49-F238E27FC236}">
                <a16:creationId xmlns:a16="http://schemas.microsoft.com/office/drawing/2014/main" id="{B22C65AC-C80A-171E-8F1F-70F46F9F32C9}"/>
              </a:ext>
            </a:extLst>
          </p:cNvPr>
          <p:cNvSpPr/>
          <p:nvPr userDrawn="1"/>
        </p:nvSpPr>
        <p:spPr>
          <a:xfrm rot="2700000">
            <a:off x="6442328" y="3582107"/>
            <a:ext cx="1315404" cy="1315404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ontserrat Light"/>
            </a:endParaRPr>
          </a:p>
        </p:txBody>
      </p:sp>
      <p:sp>
        <p:nvSpPr>
          <p:cNvPr id="43" name="Google Shape;1332;p82">
            <a:extLst>
              <a:ext uri="{FF2B5EF4-FFF2-40B4-BE49-F238E27FC236}">
                <a16:creationId xmlns:a16="http://schemas.microsoft.com/office/drawing/2014/main" id="{5FB67C64-6AF5-B3E7-1632-EBF694DEE0EF}"/>
              </a:ext>
            </a:extLst>
          </p:cNvPr>
          <p:cNvSpPr/>
          <p:nvPr userDrawn="1"/>
        </p:nvSpPr>
        <p:spPr>
          <a:xfrm rot="2700000">
            <a:off x="5438300" y="4584367"/>
            <a:ext cx="1315404" cy="1315404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ontserrat Light"/>
            </a:endParaRPr>
          </a:p>
        </p:txBody>
      </p:sp>
      <p:sp>
        <p:nvSpPr>
          <p:cNvPr id="44" name="Google Shape;1333;p82">
            <a:extLst>
              <a:ext uri="{FF2B5EF4-FFF2-40B4-BE49-F238E27FC236}">
                <a16:creationId xmlns:a16="http://schemas.microsoft.com/office/drawing/2014/main" id="{F3AF81FA-6C9E-2939-F872-6A3E9FB6B678}"/>
              </a:ext>
            </a:extLst>
          </p:cNvPr>
          <p:cNvSpPr/>
          <p:nvPr userDrawn="1"/>
        </p:nvSpPr>
        <p:spPr>
          <a:xfrm rot="2700000">
            <a:off x="4434271" y="3596279"/>
            <a:ext cx="1315404" cy="1315404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ontserrat Light"/>
            </a:endParaRP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693FC203-0E69-C284-0EDF-6702F5084D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42951" y="2946958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40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3669176C-96EE-F9F6-4774-7F2357B3C5A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1913" y="3954077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4000" b="0" i="0">
                <a:solidFill>
                  <a:schemeClr val="accent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75" name="Text Placeholder 8">
            <a:extLst>
              <a:ext uri="{FF2B5EF4-FFF2-40B4-BE49-F238E27FC236}">
                <a16:creationId xmlns:a16="http://schemas.microsoft.com/office/drawing/2014/main" id="{550DB4AD-B125-96A2-CF4B-F0CE368B1F8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38853" y="4923135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40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E9FB44E5-F22E-9D13-AFF9-BE6CDDDFB5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84673" y="3920875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4000" b="0" i="0">
                <a:solidFill>
                  <a:schemeClr val="accent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90DF9C52-7BAA-FAA5-0B9F-22314CAD84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78884" y="3042286"/>
            <a:ext cx="300351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7006A81E-2F6A-B36E-DAD2-000DCC92F57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78884" y="4499918"/>
            <a:ext cx="300351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B8198D01-094D-C7B5-904B-551DF161A5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2062" y="3043893"/>
            <a:ext cx="3003515" cy="637868"/>
          </a:xfrm>
          <a:ln>
            <a:noFill/>
          </a:ln>
        </p:spPr>
        <p:txBody>
          <a:bodyPr anchor="ctr" anchorCtr="0"/>
          <a:lstStyle>
            <a:lvl1pPr algn="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79B462B9-ABCA-E659-C67D-AA15E5B8C10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2062" y="4501525"/>
            <a:ext cx="3003515" cy="637868"/>
          </a:xfrm>
          <a:ln>
            <a:noFill/>
          </a:ln>
        </p:spPr>
        <p:txBody>
          <a:bodyPr anchor="ctr" anchorCtr="0"/>
          <a:lstStyle>
            <a:lvl1pPr algn="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B74247-D68C-896C-5078-9BD9C6873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28C721D6-274C-A076-8CD9-8AE758FCE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676ABA-82A2-3823-B467-E80096B99D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21280917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90DF9C52-7BAA-FAA5-0B9F-22314CAD84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78884" y="3042286"/>
            <a:ext cx="3003515" cy="637868"/>
          </a:xfrm>
          <a:ln>
            <a:noFill/>
          </a:ln>
        </p:spPr>
        <p:txBody>
          <a:bodyPr anchor="ctr" anchorCtr="0"/>
          <a:lstStyle>
            <a:lvl1pPr algn="l"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7006A81E-2F6A-B36E-DAD2-000DCC92F57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78884" y="4499918"/>
            <a:ext cx="3003515" cy="637868"/>
          </a:xfrm>
          <a:ln>
            <a:noFill/>
          </a:ln>
        </p:spPr>
        <p:txBody>
          <a:bodyPr anchor="ctr" anchorCtr="0"/>
          <a:lstStyle>
            <a:lvl1pPr algn="l"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B8198D01-094D-C7B5-904B-551DF161A5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2062" y="3043893"/>
            <a:ext cx="3003515" cy="637868"/>
          </a:xfrm>
          <a:ln>
            <a:noFill/>
          </a:ln>
        </p:spPr>
        <p:txBody>
          <a:bodyPr anchor="ctr" anchorCtr="0"/>
          <a:lstStyle>
            <a:lvl1pPr algn="r"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79B462B9-ABCA-E659-C67D-AA15E5B8C10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2062" y="4501525"/>
            <a:ext cx="3003515" cy="637868"/>
          </a:xfrm>
          <a:ln>
            <a:noFill/>
          </a:ln>
        </p:spPr>
        <p:txBody>
          <a:bodyPr anchor="ctr" anchorCtr="0"/>
          <a:lstStyle>
            <a:lvl1pPr algn="r"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Google Shape;1342;p83">
            <a:extLst>
              <a:ext uri="{FF2B5EF4-FFF2-40B4-BE49-F238E27FC236}">
                <a16:creationId xmlns:a16="http://schemas.microsoft.com/office/drawing/2014/main" id="{85EF3F8F-7273-4BFD-3CB6-C9F9E7C1483E}"/>
              </a:ext>
            </a:extLst>
          </p:cNvPr>
          <p:cNvSpPr/>
          <p:nvPr userDrawn="1"/>
        </p:nvSpPr>
        <p:spPr>
          <a:xfrm>
            <a:off x="6720809" y="4957740"/>
            <a:ext cx="45719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5" name="Google Shape;1350;p83">
            <a:extLst>
              <a:ext uri="{FF2B5EF4-FFF2-40B4-BE49-F238E27FC236}">
                <a16:creationId xmlns:a16="http://schemas.microsoft.com/office/drawing/2014/main" id="{50D25F65-610E-5881-13C6-51DC0450A48D}"/>
              </a:ext>
            </a:extLst>
          </p:cNvPr>
          <p:cNvSpPr/>
          <p:nvPr userDrawn="1"/>
        </p:nvSpPr>
        <p:spPr>
          <a:xfrm>
            <a:off x="4667735" y="2623857"/>
            <a:ext cx="2856530" cy="2856530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dot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16" name="Google Shape;1360;p83">
            <a:extLst>
              <a:ext uri="{FF2B5EF4-FFF2-40B4-BE49-F238E27FC236}">
                <a16:creationId xmlns:a16="http://schemas.microsoft.com/office/drawing/2014/main" id="{470F8C4C-8B87-AA04-B5A0-69E1BC4EDED7}"/>
              </a:ext>
            </a:extLst>
          </p:cNvPr>
          <p:cNvSpPr/>
          <p:nvPr userDrawn="1"/>
        </p:nvSpPr>
        <p:spPr>
          <a:xfrm rot="2700000">
            <a:off x="5220465" y="3176730"/>
            <a:ext cx="1751069" cy="1750784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Calibri"/>
            </a:endParaRP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68D98B2E-80CD-4FAE-92BB-A32A98C2A11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06195" y="3711413"/>
            <a:ext cx="1771076" cy="637868"/>
          </a:xfrm>
          <a:ln>
            <a:noFill/>
          </a:ln>
        </p:spPr>
        <p:txBody>
          <a:bodyPr anchor="ctr" anchorCtr="0"/>
          <a:lstStyle>
            <a:lvl1pPr algn="ctr">
              <a:defRPr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34" name="Google Shape;156;p22">
            <a:extLst>
              <a:ext uri="{FF2B5EF4-FFF2-40B4-BE49-F238E27FC236}">
                <a16:creationId xmlns:a16="http://schemas.microsoft.com/office/drawing/2014/main" id="{32D524D3-2CF3-2F77-2E32-C92147577BDD}"/>
              </a:ext>
            </a:extLst>
          </p:cNvPr>
          <p:cNvSpPr txBox="1"/>
          <p:nvPr userDrawn="1"/>
        </p:nvSpPr>
        <p:spPr>
          <a:xfrm>
            <a:off x="4937825" y="4794551"/>
            <a:ext cx="306470" cy="38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400">
                <a:solidFill>
                  <a:schemeClr val="accent1"/>
                </a:solidFill>
              </a:rPr>
              <a:t>⦿</a:t>
            </a:r>
            <a:endParaRPr sz="24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5" name="Google Shape;156;p22">
            <a:extLst>
              <a:ext uri="{FF2B5EF4-FFF2-40B4-BE49-F238E27FC236}">
                <a16:creationId xmlns:a16="http://schemas.microsoft.com/office/drawing/2014/main" id="{6694921B-561D-3BDF-15CA-41CB6D9E3795}"/>
              </a:ext>
            </a:extLst>
          </p:cNvPr>
          <p:cNvSpPr txBox="1"/>
          <p:nvPr userDrawn="1"/>
        </p:nvSpPr>
        <p:spPr>
          <a:xfrm>
            <a:off x="6988348" y="4790345"/>
            <a:ext cx="306470" cy="38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400">
                <a:solidFill>
                  <a:schemeClr val="accent1"/>
                </a:solidFill>
              </a:rPr>
              <a:t>⦿</a:t>
            </a:r>
            <a:endParaRPr sz="24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6" name="Google Shape;156;p22">
            <a:extLst>
              <a:ext uri="{FF2B5EF4-FFF2-40B4-BE49-F238E27FC236}">
                <a16:creationId xmlns:a16="http://schemas.microsoft.com/office/drawing/2014/main" id="{052133CC-2D77-69BA-56EF-F726BC7B8D43}"/>
              </a:ext>
            </a:extLst>
          </p:cNvPr>
          <p:cNvSpPr txBox="1"/>
          <p:nvPr userDrawn="1"/>
        </p:nvSpPr>
        <p:spPr>
          <a:xfrm>
            <a:off x="4937825" y="2815320"/>
            <a:ext cx="306470" cy="38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400">
                <a:solidFill>
                  <a:schemeClr val="accent1"/>
                </a:solidFill>
              </a:rPr>
              <a:t>⦿</a:t>
            </a:r>
            <a:endParaRPr sz="24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7" name="Google Shape;156;p22">
            <a:extLst>
              <a:ext uri="{FF2B5EF4-FFF2-40B4-BE49-F238E27FC236}">
                <a16:creationId xmlns:a16="http://schemas.microsoft.com/office/drawing/2014/main" id="{E0B9DBD3-3138-C641-E29A-0042E8AAB462}"/>
              </a:ext>
            </a:extLst>
          </p:cNvPr>
          <p:cNvSpPr txBox="1"/>
          <p:nvPr userDrawn="1"/>
        </p:nvSpPr>
        <p:spPr>
          <a:xfrm>
            <a:off x="6988348" y="2815320"/>
            <a:ext cx="306470" cy="38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400">
                <a:solidFill>
                  <a:schemeClr val="accent1"/>
                </a:solidFill>
              </a:rPr>
              <a:t>⦿</a:t>
            </a:r>
            <a:endParaRPr sz="24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2E426994-519B-9712-66F7-154AA1A47BC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01186" y="2304923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67B70283-3C62-0716-AE50-96076000B0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334092" y="2299734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47F9E977-DC35-2FD1-37B0-9BEDAC9431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01186" y="5127669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E47F104-53D6-B82D-C9F1-000EA2C326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34092" y="512248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2586F5-AD56-B489-6B56-5A07C5628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863F3512-17A3-CEF4-B4B9-D32FA97A5E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4F3B7045-EB4A-1E83-355E-4005ADC1CA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761488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50CA0AE-3830-0EDA-5133-0956778398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3" y="3429000"/>
            <a:ext cx="2865118" cy="1974273"/>
          </a:xfrm>
        </p:spPr>
        <p:txBody>
          <a:bodyPr tIns="0" bIns="0" anchor="t" anchorCtr="0"/>
          <a:lstStyle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4pPr>
              <a:lnSpc>
                <a:spcPct val="100000"/>
              </a:lnSpc>
              <a:defRPr/>
            </a:lvl4pPr>
          </a:lstStyle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1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B3AFC6E-F5A6-466B-F8FA-77709803D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17279" y="3428999"/>
            <a:ext cx="2865118" cy="1974273"/>
          </a:xfrm>
        </p:spPr>
        <p:txBody>
          <a:bodyPr tIns="0" bIns="0" anchor="t" anchorCtr="0"/>
          <a:lstStyle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4pPr>
              <a:lnSpc>
                <a:spcPct val="100000"/>
              </a:lnSpc>
              <a:defRPr/>
            </a:lvl4pPr>
          </a:lstStyle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1"/>
            <a:endParaRPr lang="en-US"/>
          </a:p>
        </p:txBody>
      </p:sp>
      <p:sp>
        <p:nvSpPr>
          <p:cNvPr id="23" name="Google Shape;1380;p84">
            <a:extLst>
              <a:ext uri="{FF2B5EF4-FFF2-40B4-BE49-F238E27FC236}">
                <a16:creationId xmlns:a16="http://schemas.microsoft.com/office/drawing/2014/main" id="{17CD8463-9FA0-9252-B495-CA89B8516B08}"/>
              </a:ext>
            </a:extLst>
          </p:cNvPr>
          <p:cNvSpPr/>
          <p:nvPr userDrawn="1"/>
        </p:nvSpPr>
        <p:spPr>
          <a:xfrm>
            <a:off x="6157708" y="2549228"/>
            <a:ext cx="1522262" cy="1376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6884"/>
                </a:lnTo>
                <a:lnTo>
                  <a:pt x="21600" y="13792"/>
                </a:lnTo>
                <a:lnTo>
                  <a:pt x="9338" y="21600"/>
                </a:lnTo>
                <a:lnTo>
                  <a:pt x="5703" y="19290"/>
                </a:lnTo>
                <a:lnTo>
                  <a:pt x="3363" y="21115"/>
                </a:lnTo>
                <a:lnTo>
                  <a:pt x="3614" y="17950"/>
                </a:lnTo>
                <a:lnTo>
                  <a:pt x="3927" y="18158"/>
                </a:lnTo>
                <a:lnTo>
                  <a:pt x="0" y="1564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4" name="Google Shape;1381;p84">
            <a:extLst>
              <a:ext uri="{FF2B5EF4-FFF2-40B4-BE49-F238E27FC236}">
                <a16:creationId xmlns:a16="http://schemas.microsoft.com/office/drawing/2014/main" id="{BC1161BD-2016-263C-3853-72C9B84AE73A}"/>
              </a:ext>
            </a:extLst>
          </p:cNvPr>
          <p:cNvSpPr/>
          <p:nvPr userDrawn="1"/>
        </p:nvSpPr>
        <p:spPr>
          <a:xfrm>
            <a:off x="4495404" y="3503677"/>
            <a:ext cx="1048165" cy="17578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17808" y="6133"/>
                </a:lnTo>
                <a:lnTo>
                  <a:pt x="17808" y="9769"/>
                </a:lnTo>
                <a:lnTo>
                  <a:pt x="21600" y="10800"/>
                </a:lnTo>
                <a:lnTo>
                  <a:pt x="17808" y="11831"/>
                </a:lnTo>
                <a:lnTo>
                  <a:pt x="17808" y="15485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5" name="Google Shape;1382;p84">
            <a:extLst>
              <a:ext uri="{FF2B5EF4-FFF2-40B4-BE49-F238E27FC236}">
                <a16:creationId xmlns:a16="http://schemas.microsoft.com/office/drawing/2014/main" id="{1196BBDA-744F-F325-622A-A363F1DAA08F}"/>
              </a:ext>
            </a:extLst>
          </p:cNvPr>
          <p:cNvSpPr/>
          <p:nvPr userDrawn="1"/>
        </p:nvSpPr>
        <p:spPr>
          <a:xfrm>
            <a:off x="4520345" y="2549228"/>
            <a:ext cx="1522262" cy="1376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792"/>
                </a:moveTo>
                <a:lnTo>
                  <a:pt x="10800" y="6884"/>
                </a:lnTo>
                <a:lnTo>
                  <a:pt x="21600" y="0"/>
                </a:lnTo>
                <a:lnTo>
                  <a:pt x="21600" y="15640"/>
                </a:lnTo>
                <a:lnTo>
                  <a:pt x="17965" y="17950"/>
                </a:lnTo>
                <a:lnTo>
                  <a:pt x="18237" y="21115"/>
                </a:lnTo>
                <a:lnTo>
                  <a:pt x="15876" y="19290"/>
                </a:lnTo>
                <a:lnTo>
                  <a:pt x="12241" y="21600"/>
                </a:lnTo>
                <a:lnTo>
                  <a:pt x="0" y="137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6" name="Google Shape;1383;p84">
            <a:extLst>
              <a:ext uri="{FF2B5EF4-FFF2-40B4-BE49-F238E27FC236}">
                <a16:creationId xmlns:a16="http://schemas.microsoft.com/office/drawing/2014/main" id="{D9DD5BB8-C0A1-0A31-4758-CC23E1B08D8B}"/>
              </a:ext>
            </a:extLst>
          </p:cNvPr>
          <p:cNvSpPr/>
          <p:nvPr userDrawn="1"/>
        </p:nvSpPr>
        <p:spPr>
          <a:xfrm>
            <a:off x="6632797" y="3503677"/>
            <a:ext cx="1048165" cy="17578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3792" y="15485"/>
                </a:lnTo>
                <a:lnTo>
                  <a:pt x="3792" y="11831"/>
                </a:lnTo>
                <a:lnTo>
                  <a:pt x="0" y="10800"/>
                </a:lnTo>
                <a:lnTo>
                  <a:pt x="3792" y="9769"/>
                </a:lnTo>
                <a:lnTo>
                  <a:pt x="3792" y="6133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7" name="Google Shape;1384;p84">
            <a:extLst>
              <a:ext uri="{FF2B5EF4-FFF2-40B4-BE49-F238E27FC236}">
                <a16:creationId xmlns:a16="http://schemas.microsoft.com/office/drawing/2014/main" id="{129DC06C-7C6D-C99D-6115-EDA3B71B09CA}"/>
              </a:ext>
            </a:extLst>
          </p:cNvPr>
          <p:cNvSpPr/>
          <p:nvPr userDrawn="1"/>
        </p:nvSpPr>
        <p:spPr>
          <a:xfrm>
            <a:off x="6166021" y="4854187"/>
            <a:ext cx="1522262" cy="1376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7808"/>
                </a:moveTo>
                <a:lnTo>
                  <a:pt x="10800" y="14716"/>
                </a:lnTo>
                <a:lnTo>
                  <a:pt x="0" y="21600"/>
                </a:lnTo>
                <a:lnTo>
                  <a:pt x="0" y="5960"/>
                </a:lnTo>
                <a:lnTo>
                  <a:pt x="3614" y="3650"/>
                </a:lnTo>
                <a:lnTo>
                  <a:pt x="3363" y="485"/>
                </a:lnTo>
                <a:lnTo>
                  <a:pt x="5703" y="2310"/>
                </a:lnTo>
                <a:lnTo>
                  <a:pt x="4658" y="2980"/>
                </a:lnTo>
                <a:lnTo>
                  <a:pt x="9338" y="0"/>
                </a:lnTo>
                <a:lnTo>
                  <a:pt x="21600" y="78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8" name="Google Shape;1385;p84">
            <a:extLst>
              <a:ext uri="{FF2B5EF4-FFF2-40B4-BE49-F238E27FC236}">
                <a16:creationId xmlns:a16="http://schemas.microsoft.com/office/drawing/2014/main" id="{DA4016F0-B2FB-2F89-C821-931B6C036145}"/>
              </a:ext>
            </a:extLst>
          </p:cNvPr>
          <p:cNvSpPr/>
          <p:nvPr userDrawn="1"/>
        </p:nvSpPr>
        <p:spPr>
          <a:xfrm>
            <a:off x="4515394" y="4854187"/>
            <a:ext cx="1522262" cy="1376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10800" y="14716"/>
                </a:lnTo>
                <a:lnTo>
                  <a:pt x="0" y="7808"/>
                </a:lnTo>
                <a:lnTo>
                  <a:pt x="12241" y="0"/>
                </a:lnTo>
                <a:lnTo>
                  <a:pt x="15876" y="2310"/>
                </a:lnTo>
                <a:lnTo>
                  <a:pt x="18237" y="485"/>
                </a:lnTo>
                <a:lnTo>
                  <a:pt x="17965" y="3650"/>
                </a:lnTo>
                <a:lnTo>
                  <a:pt x="17652" y="3442"/>
                </a:lnTo>
                <a:lnTo>
                  <a:pt x="21600" y="596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9" name="Google Shape;1386;p84">
            <a:extLst>
              <a:ext uri="{FF2B5EF4-FFF2-40B4-BE49-F238E27FC236}">
                <a16:creationId xmlns:a16="http://schemas.microsoft.com/office/drawing/2014/main" id="{06980D11-A66E-FC13-B079-2ABECDD4173E}"/>
              </a:ext>
            </a:extLst>
          </p:cNvPr>
          <p:cNvSpPr txBox="1"/>
          <p:nvPr userDrawn="1"/>
        </p:nvSpPr>
        <p:spPr>
          <a:xfrm>
            <a:off x="5557749" y="4350291"/>
            <a:ext cx="1167112" cy="341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QWERTY</a:t>
            </a:r>
            <a:endParaRPr sz="1200">
              <a:solidFill>
                <a:schemeClr val="l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89F9CCDD-D2DC-74B8-CFE0-6D97B1C004C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43569" y="4063652"/>
            <a:ext cx="1067607" cy="637868"/>
          </a:xfrm>
          <a:ln>
            <a:noFill/>
          </a:ln>
        </p:spPr>
        <p:txBody>
          <a:bodyPr anchor="ctr" anchorCtr="0"/>
          <a:lstStyle>
            <a:lvl1pPr algn="ctr">
              <a:defRPr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8CB3D532-ECFC-8C23-5991-C8D42F59B0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05485" y="3046316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CBE7D0A-A749-2FFD-7C3F-59FEF349676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4600" y="3046316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A4A7D484-DF3A-113F-46A0-3E334E4D5A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19236" y="4103854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E10C9F4-A953-BF2B-1164-DB60B057DE2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4600" y="5129417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87DD240E-E82F-F43B-C384-0C5F407B31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05485" y="5095228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235A5A2A-705B-0A21-D81C-5D2DDF6BCD4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68861" y="4058029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15F25A-2181-EDE0-8FE7-304E5AD4A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91996C2-68B7-1FCE-5768-314B3AA03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2F84ECD-088C-AFCF-F33E-AD3DFA492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2352656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25;p79">
            <a:extLst>
              <a:ext uri="{FF2B5EF4-FFF2-40B4-BE49-F238E27FC236}">
                <a16:creationId xmlns:a16="http://schemas.microsoft.com/office/drawing/2014/main" id="{DC59CED2-BD02-4E21-3130-1EC7D2A30127}"/>
              </a:ext>
            </a:extLst>
          </p:cNvPr>
          <p:cNvSpPr/>
          <p:nvPr userDrawn="1"/>
        </p:nvSpPr>
        <p:spPr>
          <a:xfrm>
            <a:off x="5538790" y="2067678"/>
            <a:ext cx="5712677" cy="3696057"/>
          </a:xfrm>
          <a:custGeom>
            <a:avLst/>
            <a:gdLst/>
            <a:ahLst/>
            <a:cxnLst/>
            <a:rect l="l" t="t" r="r" b="b"/>
            <a:pathLst>
              <a:path w="8391525" h="5429250" extrusionOk="0">
                <a:moveTo>
                  <a:pt x="3077242" y="0"/>
                </a:moveTo>
                <a:cubicBezTo>
                  <a:pt x="3094578" y="0"/>
                  <a:pt x="3108579" y="14002"/>
                  <a:pt x="3108579" y="31337"/>
                </a:cubicBezTo>
                <a:cubicBezTo>
                  <a:pt x="3108579" y="48673"/>
                  <a:pt x="3094578" y="62675"/>
                  <a:pt x="3077242" y="62675"/>
                </a:cubicBezTo>
                <a:cubicBezTo>
                  <a:pt x="3059906" y="62675"/>
                  <a:pt x="3045905" y="48673"/>
                  <a:pt x="3045905" y="31337"/>
                </a:cubicBezTo>
                <a:cubicBezTo>
                  <a:pt x="3045905" y="14002"/>
                  <a:pt x="3059906" y="0"/>
                  <a:pt x="3077242" y="0"/>
                </a:cubicBezTo>
                <a:close/>
                <a:moveTo>
                  <a:pt x="3166777" y="0"/>
                </a:moveTo>
                <a:cubicBezTo>
                  <a:pt x="3184112" y="0"/>
                  <a:pt x="3198114" y="14002"/>
                  <a:pt x="3198114" y="31337"/>
                </a:cubicBezTo>
                <a:cubicBezTo>
                  <a:pt x="3198114" y="48673"/>
                  <a:pt x="3184112" y="62675"/>
                  <a:pt x="3166777" y="62675"/>
                </a:cubicBezTo>
                <a:cubicBezTo>
                  <a:pt x="3149441" y="62675"/>
                  <a:pt x="3135440" y="48673"/>
                  <a:pt x="3135440" y="31337"/>
                </a:cubicBezTo>
                <a:cubicBezTo>
                  <a:pt x="3135440" y="14002"/>
                  <a:pt x="3149537" y="0"/>
                  <a:pt x="3166777" y="0"/>
                </a:cubicBezTo>
                <a:close/>
                <a:moveTo>
                  <a:pt x="3256407" y="0"/>
                </a:moveTo>
                <a:cubicBezTo>
                  <a:pt x="3273743" y="0"/>
                  <a:pt x="3287745" y="14002"/>
                  <a:pt x="3287745" y="31337"/>
                </a:cubicBezTo>
                <a:cubicBezTo>
                  <a:pt x="3287745" y="48673"/>
                  <a:pt x="3273743" y="62675"/>
                  <a:pt x="3256407" y="62675"/>
                </a:cubicBezTo>
                <a:cubicBezTo>
                  <a:pt x="3239072" y="62675"/>
                  <a:pt x="3225070" y="48673"/>
                  <a:pt x="3225070" y="31337"/>
                </a:cubicBezTo>
                <a:cubicBezTo>
                  <a:pt x="3225070" y="14002"/>
                  <a:pt x="3239072" y="0"/>
                  <a:pt x="3256407" y="0"/>
                </a:cubicBezTo>
                <a:close/>
                <a:moveTo>
                  <a:pt x="2091785" y="89630"/>
                </a:moveTo>
                <a:cubicBezTo>
                  <a:pt x="2109121" y="89630"/>
                  <a:pt x="2123123" y="103632"/>
                  <a:pt x="2123123" y="120968"/>
                </a:cubicBezTo>
                <a:cubicBezTo>
                  <a:pt x="2123123" y="138303"/>
                  <a:pt x="2109121" y="152305"/>
                  <a:pt x="2091785" y="152305"/>
                </a:cubicBezTo>
                <a:cubicBezTo>
                  <a:pt x="2074450" y="152305"/>
                  <a:pt x="2060448" y="138303"/>
                  <a:pt x="2060448" y="120968"/>
                </a:cubicBezTo>
                <a:cubicBezTo>
                  <a:pt x="2060448" y="103632"/>
                  <a:pt x="2074450" y="89630"/>
                  <a:pt x="2091785" y="89630"/>
                </a:cubicBezTo>
                <a:close/>
                <a:moveTo>
                  <a:pt x="2181320" y="89630"/>
                </a:moveTo>
                <a:cubicBezTo>
                  <a:pt x="2198656" y="89630"/>
                  <a:pt x="2212658" y="103632"/>
                  <a:pt x="2212658" y="120968"/>
                </a:cubicBezTo>
                <a:cubicBezTo>
                  <a:pt x="2212658" y="138303"/>
                  <a:pt x="2198656" y="152305"/>
                  <a:pt x="2181320" y="152305"/>
                </a:cubicBezTo>
                <a:cubicBezTo>
                  <a:pt x="2163985" y="152305"/>
                  <a:pt x="2149983" y="138303"/>
                  <a:pt x="2149983" y="120968"/>
                </a:cubicBezTo>
                <a:cubicBezTo>
                  <a:pt x="2149983" y="103632"/>
                  <a:pt x="2163985" y="89630"/>
                  <a:pt x="2181320" y="89630"/>
                </a:cubicBezTo>
                <a:close/>
                <a:moveTo>
                  <a:pt x="2270951" y="89630"/>
                </a:moveTo>
                <a:cubicBezTo>
                  <a:pt x="2288286" y="89630"/>
                  <a:pt x="2302288" y="103632"/>
                  <a:pt x="2302288" y="120968"/>
                </a:cubicBezTo>
                <a:cubicBezTo>
                  <a:pt x="2302288" y="138303"/>
                  <a:pt x="2288286" y="152305"/>
                  <a:pt x="2270951" y="152305"/>
                </a:cubicBezTo>
                <a:cubicBezTo>
                  <a:pt x="2253615" y="152305"/>
                  <a:pt x="2239613" y="138303"/>
                  <a:pt x="2239613" y="120968"/>
                </a:cubicBezTo>
                <a:cubicBezTo>
                  <a:pt x="2239613" y="103632"/>
                  <a:pt x="2253710" y="89630"/>
                  <a:pt x="2270951" y="89630"/>
                </a:cubicBezTo>
                <a:close/>
                <a:moveTo>
                  <a:pt x="2360581" y="89630"/>
                </a:moveTo>
                <a:cubicBezTo>
                  <a:pt x="2377916" y="89630"/>
                  <a:pt x="2391918" y="103632"/>
                  <a:pt x="2391918" y="120968"/>
                </a:cubicBezTo>
                <a:cubicBezTo>
                  <a:pt x="2391918" y="138303"/>
                  <a:pt x="2377916" y="152305"/>
                  <a:pt x="2360581" y="152305"/>
                </a:cubicBezTo>
                <a:cubicBezTo>
                  <a:pt x="2343245" y="152305"/>
                  <a:pt x="2329244" y="138303"/>
                  <a:pt x="2329244" y="120968"/>
                </a:cubicBezTo>
                <a:cubicBezTo>
                  <a:pt x="2329244" y="103632"/>
                  <a:pt x="2343245" y="89630"/>
                  <a:pt x="2360581" y="89630"/>
                </a:cubicBezTo>
                <a:close/>
                <a:moveTo>
                  <a:pt x="2897981" y="89630"/>
                </a:moveTo>
                <a:cubicBezTo>
                  <a:pt x="2915317" y="89630"/>
                  <a:pt x="2929319" y="103632"/>
                  <a:pt x="2929319" y="120968"/>
                </a:cubicBezTo>
                <a:cubicBezTo>
                  <a:pt x="2929319" y="138303"/>
                  <a:pt x="2915317" y="152305"/>
                  <a:pt x="2897981" y="152305"/>
                </a:cubicBezTo>
                <a:cubicBezTo>
                  <a:pt x="2880646" y="152305"/>
                  <a:pt x="2866644" y="138303"/>
                  <a:pt x="2866644" y="120968"/>
                </a:cubicBezTo>
                <a:cubicBezTo>
                  <a:pt x="2866644" y="103632"/>
                  <a:pt x="2880741" y="89630"/>
                  <a:pt x="2897981" y="89630"/>
                </a:cubicBezTo>
                <a:close/>
                <a:moveTo>
                  <a:pt x="2987707" y="89630"/>
                </a:moveTo>
                <a:cubicBezTo>
                  <a:pt x="3005042" y="89630"/>
                  <a:pt x="3019044" y="103632"/>
                  <a:pt x="3019044" y="120968"/>
                </a:cubicBezTo>
                <a:cubicBezTo>
                  <a:pt x="3019044" y="138303"/>
                  <a:pt x="3005042" y="152305"/>
                  <a:pt x="2987707" y="152305"/>
                </a:cubicBezTo>
                <a:cubicBezTo>
                  <a:pt x="2970371" y="152305"/>
                  <a:pt x="2956370" y="138303"/>
                  <a:pt x="2956370" y="120968"/>
                </a:cubicBezTo>
                <a:cubicBezTo>
                  <a:pt x="2956370" y="103632"/>
                  <a:pt x="2970371" y="89630"/>
                  <a:pt x="2987707" y="89630"/>
                </a:cubicBezTo>
                <a:close/>
                <a:moveTo>
                  <a:pt x="3077242" y="89630"/>
                </a:moveTo>
                <a:cubicBezTo>
                  <a:pt x="3094578" y="89630"/>
                  <a:pt x="3108579" y="103632"/>
                  <a:pt x="3108579" y="120968"/>
                </a:cubicBezTo>
                <a:cubicBezTo>
                  <a:pt x="3108579" y="138303"/>
                  <a:pt x="3094578" y="152305"/>
                  <a:pt x="3077242" y="152305"/>
                </a:cubicBezTo>
                <a:cubicBezTo>
                  <a:pt x="3059906" y="152305"/>
                  <a:pt x="3045905" y="138303"/>
                  <a:pt x="3045905" y="120968"/>
                </a:cubicBezTo>
                <a:cubicBezTo>
                  <a:pt x="3045905" y="103632"/>
                  <a:pt x="3059906" y="89630"/>
                  <a:pt x="3077242" y="89630"/>
                </a:cubicBezTo>
                <a:close/>
                <a:moveTo>
                  <a:pt x="3166777" y="89630"/>
                </a:moveTo>
                <a:cubicBezTo>
                  <a:pt x="3184112" y="89630"/>
                  <a:pt x="3198114" y="103632"/>
                  <a:pt x="3198114" y="120968"/>
                </a:cubicBezTo>
                <a:cubicBezTo>
                  <a:pt x="3198114" y="138303"/>
                  <a:pt x="3184112" y="152305"/>
                  <a:pt x="3166777" y="152305"/>
                </a:cubicBezTo>
                <a:cubicBezTo>
                  <a:pt x="3149441" y="152305"/>
                  <a:pt x="3135440" y="138303"/>
                  <a:pt x="3135440" y="120968"/>
                </a:cubicBezTo>
                <a:cubicBezTo>
                  <a:pt x="3135440" y="103632"/>
                  <a:pt x="3149537" y="89630"/>
                  <a:pt x="3166777" y="89630"/>
                </a:cubicBezTo>
                <a:close/>
                <a:moveTo>
                  <a:pt x="3256407" y="89630"/>
                </a:moveTo>
                <a:cubicBezTo>
                  <a:pt x="3273743" y="89630"/>
                  <a:pt x="3287745" y="103632"/>
                  <a:pt x="3287745" y="120968"/>
                </a:cubicBezTo>
                <a:cubicBezTo>
                  <a:pt x="3287745" y="138303"/>
                  <a:pt x="3273743" y="152305"/>
                  <a:pt x="3256407" y="152305"/>
                </a:cubicBezTo>
                <a:cubicBezTo>
                  <a:pt x="3239072" y="152305"/>
                  <a:pt x="3225070" y="138303"/>
                  <a:pt x="3225070" y="120968"/>
                </a:cubicBezTo>
                <a:cubicBezTo>
                  <a:pt x="3225070" y="103632"/>
                  <a:pt x="3239072" y="89630"/>
                  <a:pt x="3256407" y="89630"/>
                </a:cubicBezTo>
                <a:close/>
                <a:moveTo>
                  <a:pt x="3345942" y="89630"/>
                </a:moveTo>
                <a:cubicBezTo>
                  <a:pt x="3363278" y="89630"/>
                  <a:pt x="3377279" y="103632"/>
                  <a:pt x="3377279" y="120968"/>
                </a:cubicBezTo>
                <a:cubicBezTo>
                  <a:pt x="3377279" y="138303"/>
                  <a:pt x="3363278" y="152305"/>
                  <a:pt x="3345942" y="152305"/>
                </a:cubicBezTo>
                <a:cubicBezTo>
                  <a:pt x="3328607" y="152305"/>
                  <a:pt x="3314605" y="138303"/>
                  <a:pt x="3314605" y="120968"/>
                </a:cubicBezTo>
                <a:cubicBezTo>
                  <a:pt x="3314605" y="103632"/>
                  <a:pt x="3328607" y="89630"/>
                  <a:pt x="3345942" y="89630"/>
                </a:cubicBezTo>
                <a:close/>
                <a:moveTo>
                  <a:pt x="1912620" y="179261"/>
                </a:moveTo>
                <a:cubicBezTo>
                  <a:pt x="1929956" y="179261"/>
                  <a:pt x="1943957" y="193262"/>
                  <a:pt x="1943957" y="210598"/>
                </a:cubicBezTo>
                <a:cubicBezTo>
                  <a:pt x="1943957" y="227933"/>
                  <a:pt x="1929956" y="241935"/>
                  <a:pt x="1912620" y="241935"/>
                </a:cubicBezTo>
                <a:cubicBezTo>
                  <a:pt x="1895285" y="241935"/>
                  <a:pt x="1881283" y="227933"/>
                  <a:pt x="1881283" y="210598"/>
                </a:cubicBezTo>
                <a:cubicBezTo>
                  <a:pt x="1881283" y="193262"/>
                  <a:pt x="1895285" y="179261"/>
                  <a:pt x="1912620" y="179261"/>
                </a:cubicBezTo>
                <a:close/>
                <a:moveTo>
                  <a:pt x="2002155" y="179261"/>
                </a:moveTo>
                <a:cubicBezTo>
                  <a:pt x="2019491" y="179261"/>
                  <a:pt x="2033492" y="193262"/>
                  <a:pt x="2033492" y="210598"/>
                </a:cubicBezTo>
                <a:cubicBezTo>
                  <a:pt x="2033492" y="227933"/>
                  <a:pt x="2019491" y="241935"/>
                  <a:pt x="2002155" y="241935"/>
                </a:cubicBezTo>
                <a:cubicBezTo>
                  <a:pt x="1984820" y="241935"/>
                  <a:pt x="1970818" y="227933"/>
                  <a:pt x="1970818" y="210598"/>
                </a:cubicBezTo>
                <a:cubicBezTo>
                  <a:pt x="1970818" y="193262"/>
                  <a:pt x="1984915" y="179261"/>
                  <a:pt x="2002155" y="179261"/>
                </a:cubicBezTo>
                <a:close/>
                <a:moveTo>
                  <a:pt x="2091785" y="179261"/>
                </a:moveTo>
                <a:cubicBezTo>
                  <a:pt x="2109121" y="179261"/>
                  <a:pt x="2123123" y="193262"/>
                  <a:pt x="2123123" y="210598"/>
                </a:cubicBezTo>
                <a:cubicBezTo>
                  <a:pt x="2123123" y="227933"/>
                  <a:pt x="2109121" y="241935"/>
                  <a:pt x="2091785" y="241935"/>
                </a:cubicBezTo>
                <a:cubicBezTo>
                  <a:pt x="2074450" y="241935"/>
                  <a:pt x="2060448" y="227933"/>
                  <a:pt x="2060448" y="210598"/>
                </a:cubicBezTo>
                <a:cubicBezTo>
                  <a:pt x="2060448" y="193262"/>
                  <a:pt x="2074450" y="179261"/>
                  <a:pt x="2091785" y="179261"/>
                </a:cubicBezTo>
                <a:close/>
                <a:moveTo>
                  <a:pt x="2181320" y="179261"/>
                </a:moveTo>
                <a:cubicBezTo>
                  <a:pt x="2198656" y="179261"/>
                  <a:pt x="2212658" y="193262"/>
                  <a:pt x="2212658" y="210598"/>
                </a:cubicBezTo>
                <a:cubicBezTo>
                  <a:pt x="2212658" y="227933"/>
                  <a:pt x="2198656" y="241935"/>
                  <a:pt x="2181320" y="241935"/>
                </a:cubicBezTo>
                <a:cubicBezTo>
                  <a:pt x="2163985" y="241935"/>
                  <a:pt x="2149983" y="227933"/>
                  <a:pt x="2149983" y="210598"/>
                </a:cubicBezTo>
                <a:cubicBezTo>
                  <a:pt x="2149983" y="193262"/>
                  <a:pt x="2163985" y="179261"/>
                  <a:pt x="2181320" y="179261"/>
                </a:cubicBezTo>
                <a:close/>
                <a:moveTo>
                  <a:pt x="2270951" y="179261"/>
                </a:moveTo>
                <a:cubicBezTo>
                  <a:pt x="2288286" y="179261"/>
                  <a:pt x="2302288" y="193262"/>
                  <a:pt x="2302288" y="210598"/>
                </a:cubicBezTo>
                <a:cubicBezTo>
                  <a:pt x="2302288" y="227933"/>
                  <a:pt x="2288286" y="241935"/>
                  <a:pt x="2270951" y="241935"/>
                </a:cubicBezTo>
                <a:cubicBezTo>
                  <a:pt x="2253615" y="241935"/>
                  <a:pt x="2239613" y="227933"/>
                  <a:pt x="2239613" y="210598"/>
                </a:cubicBezTo>
                <a:cubicBezTo>
                  <a:pt x="2239613" y="193262"/>
                  <a:pt x="2253710" y="179261"/>
                  <a:pt x="2270951" y="179261"/>
                </a:cubicBezTo>
                <a:close/>
                <a:moveTo>
                  <a:pt x="2360581" y="179261"/>
                </a:moveTo>
                <a:cubicBezTo>
                  <a:pt x="2377916" y="179261"/>
                  <a:pt x="2391918" y="193262"/>
                  <a:pt x="2391918" y="210598"/>
                </a:cubicBezTo>
                <a:cubicBezTo>
                  <a:pt x="2391918" y="227933"/>
                  <a:pt x="2377916" y="241935"/>
                  <a:pt x="2360581" y="241935"/>
                </a:cubicBezTo>
                <a:cubicBezTo>
                  <a:pt x="2343245" y="241935"/>
                  <a:pt x="2329244" y="227933"/>
                  <a:pt x="2329244" y="210598"/>
                </a:cubicBezTo>
                <a:cubicBezTo>
                  <a:pt x="2329244" y="193262"/>
                  <a:pt x="2343245" y="179261"/>
                  <a:pt x="2360581" y="179261"/>
                </a:cubicBezTo>
                <a:close/>
                <a:moveTo>
                  <a:pt x="2450116" y="179261"/>
                </a:moveTo>
                <a:cubicBezTo>
                  <a:pt x="2467451" y="179261"/>
                  <a:pt x="2481453" y="193262"/>
                  <a:pt x="2481453" y="210598"/>
                </a:cubicBezTo>
                <a:cubicBezTo>
                  <a:pt x="2481453" y="227933"/>
                  <a:pt x="2467451" y="241935"/>
                  <a:pt x="2450116" y="241935"/>
                </a:cubicBezTo>
                <a:cubicBezTo>
                  <a:pt x="2432780" y="241935"/>
                  <a:pt x="2418779" y="227933"/>
                  <a:pt x="2418779" y="210598"/>
                </a:cubicBezTo>
                <a:cubicBezTo>
                  <a:pt x="2418779" y="193262"/>
                  <a:pt x="2432780" y="179261"/>
                  <a:pt x="2450116" y="179261"/>
                </a:cubicBezTo>
                <a:close/>
                <a:moveTo>
                  <a:pt x="2897981" y="179261"/>
                </a:moveTo>
                <a:cubicBezTo>
                  <a:pt x="2915317" y="179261"/>
                  <a:pt x="2929319" y="193262"/>
                  <a:pt x="2929319" y="210598"/>
                </a:cubicBezTo>
                <a:cubicBezTo>
                  <a:pt x="2929319" y="227933"/>
                  <a:pt x="2915317" y="241935"/>
                  <a:pt x="2897981" y="241935"/>
                </a:cubicBezTo>
                <a:cubicBezTo>
                  <a:pt x="2880646" y="241935"/>
                  <a:pt x="2866644" y="227933"/>
                  <a:pt x="2866644" y="210598"/>
                </a:cubicBezTo>
                <a:cubicBezTo>
                  <a:pt x="2866644" y="193262"/>
                  <a:pt x="2880741" y="179261"/>
                  <a:pt x="2897981" y="179261"/>
                </a:cubicBezTo>
                <a:close/>
                <a:moveTo>
                  <a:pt x="2987707" y="179261"/>
                </a:moveTo>
                <a:cubicBezTo>
                  <a:pt x="3005042" y="179261"/>
                  <a:pt x="3019044" y="193262"/>
                  <a:pt x="3019044" y="210598"/>
                </a:cubicBezTo>
                <a:cubicBezTo>
                  <a:pt x="3019044" y="227933"/>
                  <a:pt x="3005042" y="241935"/>
                  <a:pt x="2987707" y="241935"/>
                </a:cubicBezTo>
                <a:cubicBezTo>
                  <a:pt x="2970371" y="241935"/>
                  <a:pt x="2956370" y="227933"/>
                  <a:pt x="2956370" y="210598"/>
                </a:cubicBezTo>
                <a:cubicBezTo>
                  <a:pt x="2956370" y="193262"/>
                  <a:pt x="2970371" y="179261"/>
                  <a:pt x="2987707" y="179261"/>
                </a:cubicBezTo>
                <a:close/>
                <a:moveTo>
                  <a:pt x="3077242" y="179261"/>
                </a:moveTo>
                <a:cubicBezTo>
                  <a:pt x="3094578" y="179261"/>
                  <a:pt x="3108579" y="193262"/>
                  <a:pt x="3108579" y="210598"/>
                </a:cubicBezTo>
                <a:cubicBezTo>
                  <a:pt x="3108579" y="227933"/>
                  <a:pt x="3094578" y="241935"/>
                  <a:pt x="3077242" y="241935"/>
                </a:cubicBezTo>
                <a:cubicBezTo>
                  <a:pt x="3059906" y="241935"/>
                  <a:pt x="3045905" y="227933"/>
                  <a:pt x="3045905" y="210598"/>
                </a:cubicBezTo>
                <a:cubicBezTo>
                  <a:pt x="3045905" y="193262"/>
                  <a:pt x="3059906" y="179261"/>
                  <a:pt x="3077242" y="179261"/>
                </a:cubicBezTo>
                <a:close/>
                <a:moveTo>
                  <a:pt x="3166777" y="179261"/>
                </a:moveTo>
                <a:cubicBezTo>
                  <a:pt x="3184112" y="179261"/>
                  <a:pt x="3198114" y="193262"/>
                  <a:pt x="3198114" y="210598"/>
                </a:cubicBezTo>
                <a:cubicBezTo>
                  <a:pt x="3198114" y="227933"/>
                  <a:pt x="3184112" y="241935"/>
                  <a:pt x="3166777" y="241935"/>
                </a:cubicBezTo>
                <a:cubicBezTo>
                  <a:pt x="3149441" y="241935"/>
                  <a:pt x="3135440" y="227933"/>
                  <a:pt x="3135440" y="210598"/>
                </a:cubicBezTo>
                <a:cubicBezTo>
                  <a:pt x="3135440" y="193262"/>
                  <a:pt x="3149537" y="179261"/>
                  <a:pt x="3166777" y="179261"/>
                </a:cubicBezTo>
                <a:close/>
                <a:moveTo>
                  <a:pt x="3256407" y="179261"/>
                </a:moveTo>
                <a:cubicBezTo>
                  <a:pt x="3273743" y="179261"/>
                  <a:pt x="3287745" y="193262"/>
                  <a:pt x="3287745" y="210598"/>
                </a:cubicBezTo>
                <a:cubicBezTo>
                  <a:pt x="3287745" y="227933"/>
                  <a:pt x="3273743" y="241935"/>
                  <a:pt x="3256407" y="241935"/>
                </a:cubicBezTo>
                <a:cubicBezTo>
                  <a:pt x="3239072" y="241935"/>
                  <a:pt x="3225070" y="227933"/>
                  <a:pt x="3225070" y="210598"/>
                </a:cubicBezTo>
                <a:cubicBezTo>
                  <a:pt x="3225070" y="193262"/>
                  <a:pt x="3239072" y="179261"/>
                  <a:pt x="3256407" y="179261"/>
                </a:cubicBezTo>
                <a:close/>
                <a:moveTo>
                  <a:pt x="3345942" y="179261"/>
                </a:moveTo>
                <a:cubicBezTo>
                  <a:pt x="3363278" y="179261"/>
                  <a:pt x="3377279" y="193262"/>
                  <a:pt x="3377279" y="210598"/>
                </a:cubicBezTo>
                <a:cubicBezTo>
                  <a:pt x="3377279" y="227933"/>
                  <a:pt x="3363278" y="241935"/>
                  <a:pt x="3345942" y="241935"/>
                </a:cubicBezTo>
                <a:cubicBezTo>
                  <a:pt x="3328607" y="241935"/>
                  <a:pt x="3314605" y="227933"/>
                  <a:pt x="3314605" y="210598"/>
                </a:cubicBezTo>
                <a:cubicBezTo>
                  <a:pt x="3314605" y="193262"/>
                  <a:pt x="3328607" y="179261"/>
                  <a:pt x="3345942" y="179261"/>
                </a:cubicBezTo>
                <a:close/>
                <a:moveTo>
                  <a:pt x="1823085" y="268796"/>
                </a:moveTo>
                <a:cubicBezTo>
                  <a:pt x="1840421" y="268796"/>
                  <a:pt x="1854422" y="282797"/>
                  <a:pt x="1854422" y="300133"/>
                </a:cubicBezTo>
                <a:cubicBezTo>
                  <a:pt x="1854422" y="317468"/>
                  <a:pt x="1840421" y="331470"/>
                  <a:pt x="1823085" y="331470"/>
                </a:cubicBezTo>
                <a:cubicBezTo>
                  <a:pt x="1805750" y="331470"/>
                  <a:pt x="1791748" y="317468"/>
                  <a:pt x="1791748" y="300133"/>
                </a:cubicBezTo>
                <a:cubicBezTo>
                  <a:pt x="1791748" y="282797"/>
                  <a:pt x="1805750" y="268796"/>
                  <a:pt x="1823085" y="268796"/>
                </a:cubicBezTo>
                <a:close/>
                <a:moveTo>
                  <a:pt x="1912620" y="268796"/>
                </a:moveTo>
                <a:cubicBezTo>
                  <a:pt x="1929956" y="268796"/>
                  <a:pt x="1943957" y="282797"/>
                  <a:pt x="1943957" y="300133"/>
                </a:cubicBezTo>
                <a:cubicBezTo>
                  <a:pt x="1943957" y="317468"/>
                  <a:pt x="1929956" y="331470"/>
                  <a:pt x="1912620" y="331470"/>
                </a:cubicBezTo>
                <a:cubicBezTo>
                  <a:pt x="1895285" y="331470"/>
                  <a:pt x="1881283" y="317468"/>
                  <a:pt x="1881283" y="300133"/>
                </a:cubicBezTo>
                <a:cubicBezTo>
                  <a:pt x="1881283" y="282797"/>
                  <a:pt x="1895285" y="268796"/>
                  <a:pt x="1912620" y="268796"/>
                </a:cubicBezTo>
                <a:close/>
                <a:moveTo>
                  <a:pt x="2002155" y="268796"/>
                </a:moveTo>
                <a:cubicBezTo>
                  <a:pt x="2019491" y="268796"/>
                  <a:pt x="2033492" y="282797"/>
                  <a:pt x="2033492" y="300133"/>
                </a:cubicBezTo>
                <a:cubicBezTo>
                  <a:pt x="2033492" y="317468"/>
                  <a:pt x="2019491" y="331470"/>
                  <a:pt x="2002155" y="331470"/>
                </a:cubicBezTo>
                <a:cubicBezTo>
                  <a:pt x="1984820" y="331470"/>
                  <a:pt x="1970818" y="317468"/>
                  <a:pt x="1970818" y="300133"/>
                </a:cubicBezTo>
                <a:cubicBezTo>
                  <a:pt x="1970818" y="282797"/>
                  <a:pt x="1984915" y="268796"/>
                  <a:pt x="2002155" y="268796"/>
                </a:cubicBezTo>
                <a:close/>
                <a:moveTo>
                  <a:pt x="2091785" y="268796"/>
                </a:moveTo>
                <a:cubicBezTo>
                  <a:pt x="2109121" y="268796"/>
                  <a:pt x="2123123" y="282797"/>
                  <a:pt x="2123123" y="300133"/>
                </a:cubicBezTo>
                <a:cubicBezTo>
                  <a:pt x="2123123" y="317468"/>
                  <a:pt x="2109121" y="331470"/>
                  <a:pt x="2091785" y="331470"/>
                </a:cubicBezTo>
                <a:cubicBezTo>
                  <a:pt x="2074450" y="331470"/>
                  <a:pt x="2060448" y="317468"/>
                  <a:pt x="2060448" y="300133"/>
                </a:cubicBezTo>
                <a:cubicBezTo>
                  <a:pt x="2060448" y="282797"/>
                  <a:pt x="2074450" y="268796"/>
                  <a:pt x="2091785" y="268796"/>
                </a:cubicBezTo>
                <a:close/>
                <a:moveTo>
                  <a:pt x="2181320" y="268796"/>
                </a:moveTo>
                <a:cubicBezTo>
                  <a:pt x="2198656" y="268796"/>
                  <a:pt x="2212658" y="282797"/>
                  <a:pt x="2212658" y="300133"/>
                </a:cubicBezTo>
                <a:cubicBezTo>
                  <a:pt x="2212658" y="317468"/>
                  <a:pt x="2198656" y="331470"/>
                  <a:pt x="2181320" y="331470"/>
                </a:cubicBezTo>
                <a:cubicBezTo>
                  <a:pt x="2163985" y="331470"/>
                  <a:pt x="2149983" y="317468"/>
                  <a:pt x="2149983" y="300133"/>
                </a:cubicBezTo>
                <a:cubicBezTo>
                  <a:pt x="2149983" y="282797"/>
                  <a:pt x="2163985" y="268796"/>
                  <a:pt x="2181320" y="268796"/>
                </a:cubicBezTo>
                <a:close/>
                <a:moveTo>
                  <a:pt x="2270951" y="268796"/>
                </a:moveTo>
                <a:cubicBezTo>
                  <a:pt x="2288286" y="268796"/>
                  <a:pt x="2302288" y="282797"/>
                  <a:pt x="2302288" y="300133"/>
                </a:cubicBezTo>
                <a:cubicBezTo>
                  <a:pt x="2302288" y="317468"/>
                  <a:pt x="2288286" y="331470"/>
                  <a:pt x="2270951" y="331470"/>
                </a:cubicBezTo>
                <a:cubicBezTo>
                  <a:pt x="2253615" y="331470"/>
                  <a:pt x="2239613" y="317468"/>
                  <a:pt x="2239613" y="300133"/>
                </a:cubicBezTo>
                <a:cubicBezTo>
                  <a:pt x="2239613" y="282797"/>
                  <a:pt x="2253710" y="268796"/>
                  <a:pt x="2270951" y="268796"/>
                </a:cubicBezTo>
                <a:close/>
                <a:moveTo>
                  <a:pt x="2360581" y="268796"/>
                </a:moveTo>
                <a:cubicBezTo>
                  <a:pt x="2377916" y="268796"/>
                  <a:pt x="2391918" y="282797"/>
                  <a:pt x="2391918" y="300133"/>
                </a:cubicBezTo>
                <a:cubicBezTo>
                  <a:pt x="2391918" y="317468"/>
                  <a:pt x="2377916" y="331470"/>
                  <a:pt x="2360581" y="331470"/>
                </a:cubicBezTo>
                <a:cubicBezTo>
                  <a:pt x="2343245" y="331470"/>
                  <a:pt x="2329244" y="317468"/>
                  <a:pt x="2329244" y="300133"/>
                </a:cubicBezTo>
                <a:cubicBezTo>
                  <a:pt x="2329244" y="282797"/>
                  <a:pt x="2343245" y="268796"/>
                  <a:pt x="2360581" y="268796"/>
                </a:cubicBezTo>
                <a:close/>
                <a:moveTo>
                  <a:pt x="2539651" y="268796"/>
                </a:moveTo>
                <a:cubicBezTo>
                  <a:pt x="2556986" y="268796"/>
                  <a:pt x="2570988" y="282797"/>
                  <a:pt x="2570988" y="300133"/>
                </a:cubicBezTo>
                <a:cubicBezTo>
                  <a:pt x="2570988" y="317468"/>
                  <a:pt x="2556986" y="331470"/>
                  <a:pt x="2539651" y="331470"/>
                </a:cubicBezTo>
                <a:cubicBezTo>
                  <a:pt x="2522315" y="331470"/>
                  <a:pt x="2508314" y="317468"/>
                  <a:pt x="2508314" y="300133"/>
                </a:cubicBezTo>
                <a:cubicBezTo>
                  <a:pt x="2508314" y="282797"/>
                  <a:pt x="2522411" y="268796"/>
                  <a:pt x="2539651" y="268796"/>
                </a:cubicBezTo>
                <a:close/>
                <a:moveTo>
                  <a:pt x="2629281" y="268796"/>
                </a:moveTo>
                <a:cubicBezTo>
                  <a:pt x="2646616" y="268796"/>
                  <a:pt x="2660618" y="282797"/>
                  <a:pt x="2660618" y="300133"/>
                </a:cubicBezTo>
                <a:cubicBezTo>
                  <a:pt x="2660618" y="317468"/>
                  <a:pt x="2646616" y="331470"/>
                  <a:pt x="2629281" y="331470"/>
                </a:cubicBezTo>
                <a:cubicBezTo>
                  <a:pt x="2611946" y="331470"/>
                  <a:pt x="2597944" y="317468"/>
                  <a:pt x="2597944" y="300133"/>
                </a:cubicBezTo>
                <a:cubicBezTo>
                  <a:pt x="2597944" y="282797"/>
                  <a:pt x="2612041" y="268796"/>
                  <a:pt x="2629281" y="268796"/>
                </a:cubicBezTo>
                <a:close/>
                <a:moveTo>
                  <a:pt x="2718911" y="268796"/>
                </a:moveTo>
                <a:cubicBezTo>
                  <a:pt x="2736247" y="268796"/>
                  <a:pt x="2750249" y="282797"/>
                  <a:pt x="2750249" y="300133"/>
                </a:cubicBezTo>
                <a:cubicBezTo>
                  <a:pt x="2750249" y="317468"/>
                  <a:pt x="2736247" y="331470"/>
                  <a:pt x="2718911" y="331470"/>
                </a:cubicBezTo>
                <a:cubicBezTo>
                  <a:pt x="2701576" y="331470"/>
                  <a:pt x="2687574" y="317468"/>
                  <a:pt x="2687574" y="300133"/>
                </a:cubicBezTo>
                <a:cubicBezTo>
                  <a:pt x="2687574" y="282797"/>
                  <a:pt x="2701576" y="268796"/>
                  <a:pt x="2718911" y="268796"/>
                </a:cubicBezTo>
                <a:close/>
                <a:moveTo>
                  <a:pt x="2897981" y="268796"/>
                </a:moveTo>
                <a:cubicBezTo>
                  <a:pt x="2915317" y="268796"/>
                  <a:pt x="2929319" y="282797"/>
                  <a:pt x="2929319" y="300133"/>
                </a:cubicBezTo>
                <a:cubicBezTo>
                  <a:pt x="2929319" y="317468"/>
                  <a:pt x="2915317" y="331470"/>
                  <a:pt x="2897981" y="331470"/>
                </a:cubicBezTo>
                <a:cubicBezTo>
                  <a:pt x="2880646" y="331470"/>
                  <a:pt x="2866644" y="317468"/>
                  <a:pt x="2866644" y="300133"/>
                </a:cubicBezTo>
                <a:cubicBezTo>
                  <a:pt x="2866644" y="282797"/>
                  <a:pt x="2880741" y="268796"/>
                  <a:pt x="2897981" y="268796"/>
                </a:cubicBezTo>
                <a:close/>
                <a:moveTo>
                  <a:pt x="2987707" y="268796"/>
                </a:moveTo>
                <a:cubicBezTo>
                  <a:pt x="3005042" y="268796"/>
                  <a:pt x="3019044" y="282797"/>
                  <a:pt x="3019044" y="300133"/>
                </a:cubicBezTo>
                <a:cubicBezTo>
                  <a:pt x="3019044" y="317468"/>
                  <a:pt x="3005042" y="331470"/>
                  <a:pt x="2987707" y="331470"/>
                </a:cubicBezTo>
                <a:cubicBezTo>
                  <a:pt x="2970371" y="331470"/>
                  <a:pt x="2956370" y="317468"/>
                  <a:pt x="2956370" y="300133"/>
                </a:cubicBezTo>
                <a:cubicBezTo>
                  <a:pt x="2956370" y="282797"/>
                  <a:pt x="2970371" y="268796"/>
                  <a:pt x="2987707" y="268796"/>
                </a:cubicBezTo>
                <a:close/>
                <a:moveTo>
                  <a:pt x="3077242" y="268796"/>
                </a:moveTo>
                <a:cubicBezTo>
                  <a:pt x="3094578" y="268796"/>
                  <a:pt x="3108579" y="282797"/>
                  <a:pt x="3108579" y="300133"/>
                </a:cubicBezTo>
                <a:cubicBezTo>
                  <a:pt x="3108579" y="317468"/>
                  <a:pt x="3094578" y="331470"/>
                  <a:pt x="3077242" y="331470"/>
                </a:cubicBezTo>
                <a:cubicBezTo>
                  <a:pt x="3059906" y="331470"/>
                  <a:pt x="3045905" y="317468"/>
                  <a:pt x="3045905" y="300133"/>
                </a:cubicBezTo>
                <a:cubicBezTo>
                  <a:pt x="3045905" y="282797"/>
                  <a:pt x="3059906" y="268796"/>
                  <a:pt x="3077242" y="268796"/>
                </a:cubicBezTo>
                <a:close/>
                <a:moveTo>
                  <a:pt x="3166777" y="268796"/>
                </a:moveTo>
                <a:cubicBezTo>
                  <a:pt x="3184112" y="268796"/>
                  <a:pt x="3198114" y="282797"/>
                  <a:pt x="3198114" y="300133"/>
                </a:cubicBezTo>
                <a:cubicBezTo>
                  <a:pt x="3198114" y="317468"/>
                  <a:pt x="3184112" y="331470"/>
                  <a:pt x="3166777" y="331470"/>
                </a:cubicBezTo>
                <a:cubicBezTo>
                  <a:pt x="3149441" y="331470"/>
                  <a:pt x="3135440" y="317468"/>
                  <a:pt x="3135440" y="300133"/>
                </a:cubicBezTo>
                <a:cubicBezTo>
                  <a:pt x="3135440" y="282797"/>
                  <a:pt x="3149537" y="268796"/>
                  <a:pt x="3166777" y="268796"/>
                </a:cubicBezTo>
                <a:close/>
                <a:moveTo>
                  <a:pt x="3256407" y="268796"/>
                </a:moveTo>
                <a:cubicBezTo>
                  <a:pt x="3273743" y="268796"/>
                  <a:pt x="3287745" y="282797"/>
                  <a:pt x="3287745" y="300133"/>
                </a:cubicBezTo>
                <a:cubicBezTo>
                  <a:pt x="3287745" y="317468"/>
                  <a:pt x="3273743" y="331470"/>
                  <a:pt x="3256407" y="331470"/>
                </a:cubicBezTo>
                <a:cubicBezTo>
                  <a:pt x="3239072" y="331470"/>
                  <a:pt x="3225070" y="317468"/>
                  <a:pt x="3225070" y="300133"/>
                </a:cubicBezTo>
                <a:cubicBezTo>
                  <a:pt x="3225070" y="282797"/>
                  <a:pt x="3239072" y="268796"/>
                  <a:pt x="3256407" y="268796"/>
                </a:cubicBezTo>
                <a:close/>
                <a:moveTo>
                  <a:pt x="1823085" y="358331"/>
                </a:moveTo>
                <a:cubicBezTo>
                  <a:pt x="1840421" y="358331"/>
                  <a:pt x="1854422" y="372332"/>
                  <a:pt x="1854422" y="389668"/>
                </a:cubicBezTo>
                <a:cubicBezTo>
                  <a:pt x="1854422" y="407003"/>
                  <a:pt x="1840421" y="421005"/>
                  <a:pt x="1823085" y="421005"/>
                </a:cubicBezTo>
                <a:cubicBezTo>
                  <a:pt x="1805750" y="421005"/>
                  <a:pt x="1791748" y="407003"/>
                  <a:pt x="1791748" y="389668"/>
                </a:cubicBezTo>
                <a:cubicBezTo>
                  <a:pt x="1791748" y="372332"/>
                  <a:pt x="1805750" y="358331"/>
                  <a:pt x="1823085" y="358331"/>
                </a:cubicBezTo>
                <a:close/>
                <a:moveTo>
                  <a:pt x="1912620" y="358331"/>
                </a:moveTo>
                <a:cubicBezTo>
                  <a:pt x="1929956" y="358331"/>
                  <a:pt x="1943957" y="372332"/>
                  <a:pt x="1943957" y="389668"/>
                </a:cubicBezTo>
                <a:cubicBezTo>
                  <a:pt x="1943957" y="407003"/>
                  <a:pt x="1929956" y="421005"/>
                  <a:pt x="1912620" y="421005"/>
                </a:cubicBezTo>
                <a:cubicBezTo>
                  <a:pt x="1895285" y="421005"/>
                  <a:pt x="1881283" y="407003"/>
                  <a:pt x="1881283" y="389668"/>
                </a:cubicBezTo>
                <a:cubicBezTo>
                  <a:pt x="1881283" y="372332"/>
                  <a:pt x="1895285" y="358331"/>
                  <a:pt x="1912620" y="358331"/>
                </a:cubicBezTo>
                <a:close/>
                <a:moveTo>
                  <a:pt x="2002155" y="358331"/>
                </a:moveTo>
                <a:cubicBezTo>
                  <a:pt x="2019491" y="358331"/>
                  <a:pt x="2033492" y="372332"/>
                  <a:pt x="2033492" y="389668"/>
                </a:cubicBezTo>
                <a:cubicBezTo>
                  <a:pt x="2033492" y="407003"/>
                  <a:pt x="2019491" y="421005"/>
                  <a:pt x="2002155" y="421005"/>
                </a:cubicBezTo>
                <a:cubicBezTo>
                  <a:pt x="1984820" y="421005"/>
                  <a:pt x="1970818" y="407003"/>
                  <a:pt x="1970818" y="389668"/>
                </a:cubicBezTo>
                <a:cubicBezTo>
                  <a:pt x="1970913" y="372332"/>
                  <a:pt x="1984915" y="358331"/>
                  <a:pt x="2002155" y="358331"/>
                </a:cubicBezTo>
                <a:close/>
                <a:moveTo>
                  <a:pt x="2091785" y="358331"/>
                </a:moveTo>
                <a:cubicBezTo>
                  <a:pt x="2109121" y="358331"/>
                  <a:pt x="2123123" y="372332"/>
                  <a:pt x="2123123" y="389668"/>
                </a:cubicBezTo>
                <a:cubicBezTo>
                  <a:pt x="2123123" y="407003"/>
                  <a:pt x="2109121" y="421005"/>
                  <a:pt x="2091785" y="421005"/>
                </a:cubicBezTo>
                <a:cubicBezTo>
                  <a:pt x="2074450" y="421005"/>
                  <a:pt x="2060448" y="407003"/>
                  <a:pt x="2060448" y="389668"/>
                </a:cubicBezTo>
                <a:cubicBezTo>
                  <a:pt x="2060448" y="372332"/>
                  <a:pt x="2074450" y="358331"/>
                  <a:pt x="2091785" y="358331"/>
                </a:cubicBezTo>
                <a:close/>
                <a:moveTo>
                  <a:pt x="2181320" y="358331"/>
                </a:moveTo>
                <a:cubicBezTo>
                  <a:pt x="2198656" y="358331"/>
                  <a:pt x="2212658" y="372332"/>
                  <a:pt x="2212658" y="389668"/>
                </a:cubicBezTo>
                <a:cubicBezTo>
                  <a:pt x="2212658" y="407003"/>
                  <a:pt x="2198656" y="421005"/>
                  <a:pt x="2181320" y="421005"/>
                </a:cubicBezTo>
                <a:cubicBezTo>
                  <a:pt x="2163985" y="421005"/>
                  <a:pt x="2149983" y="407003"/>
                  <a:pt x="2149983" y="389668"/>
                </a:cubicBezTo>
                <a:cubicBezTo>
                  <a:pt x="2149983" y="372332"/>
                  <a:pt x="2163985" y="358331"/>
                  <a:pt x="2181320" y="358331"/>
                </a:cubicBezTo>
                <a:close/>
                <a:moveTo>
                  <a:pt x="2270951" y="358331"/>
                </a:moveTo>
                <a:cubicBezTo>
                  <a:pt x="2288286" y="358331"/>
                  <a:pt x="2302288" y="372332"/>
                  <a:pt x="2302288" y="389668"/>
                </a:cubicBezTo>
                <a:cubicBezTo>
                  <a:pt x="2302288" y="407003"/>
                  <a:pt x="2288286" y="421005"/>
                  <a:pt x="2270951" y="421005"/>
                </a:cubicBezTo>
                <a:cubicBezTo>
                  <a:pt x="2253615" y="421005"/>
                  <a:pt x="2239613" y="407003"/>
                  <a:pt x="2239613" y="389668"/>
                </a:cubicBezTo>
                <a:cubicBezTo>
                  <a:pt x="2239613" y="372332"/>
                  <a:pt x="2253710" y="358331"/>
                  <a:pt x="2270951" y="358331"/>
                </a:cubicBezTo>
                <a:close/>
                <a:moveTo>
                  <a:pt x="2360581" y="358331"/>
                </a:moveTo>
                <a:cubicBezTo>
                  <a:pt x="2377916" y="358331"/>
                  <a:pt x="2391918" y="372332"/>
                  <a:pt x="2391918" y="389668"/>
                </a:cubicBezTo>
                <a:cubicBezTo>
                  <a:pt x="2391918" y="407003"/>
                  <a:pt x="2377916" y="421005"/>
                  <a:pt x="2360581" y="421005"/>
                </a:cubicBezTo>
                <a:cubicBezTo>
                  <a:pt x="2343245" y="421005"/>
                  <a:pt x="2329244" y="407003"/>
                  <a:pt x="2329244" y="389668"/>
                </a:cubicBezTo>
                <a:cubicBezTo>
                  <a:pt x="2329244" y="372332"/>
                  <a:pt x="2343245" y="358331"/>
                  <a:pt x="2360581" y="358331"/>
                </a:cubicBezTo>
                <a:close/>
                <a:moveTo>
                  <a:pt x="2450116" y="358331"/>
                </a:moveTo>
                <a:cubicBezTo>
                  <a:pt x="2467451" y="358331"/>
                  <a:pt x="2481453" y="372332"/>
                  <a:pt x="2481453" y="389668"/>
                </a:cubicBezTo>
                <a:cubicBezTo>
                  <a:pt x="2481453" y="407003"/>
                  <a:pt x="2467451" y="421005"/>
                  <a:pt x="2450116" y="421005"/>
                </a:cubicBezTo>
                <a:cubicBezTo>
                  <a:pt x="2432780" y="421005"/>
                  <a:pt x="2418779" y="407003"/>
                  <a:pt x="2418779" y="389668"/>
                </a:cubicBezTo>
                <a:cubicBezTo>
                  <a:pt x="2418779" y="372332"/>
                  <a:pt x="2432780" y="358331"/>
                  <a:pt x="2450116" y="358331"/>
                </a:cubicBezTo>
                <a:close/>
                <a:moveTo>
                  <a:pt x="2539651" y="358331"/>
                </a:moveTo>
                <a:cubicBezTo>
                  <a:pt x="2556986" y="358331"/>
                  <a:pt x="2570988" y="372332"/>
                  <a:pt x="2570988" y="389668"/>
                </a:cubicBezTo>
                <a:cubicBezTo>
                  <a:pt x="2570988" y="407003"/>
                  <a:pt x="2556986" y="421005"/>
                  <a:pt x="2539651" y="421005"/>
                </a:cubicBezTo>
                <a:cubicBezTo>
                  <a:pt x="2522315" y="421005"/>
                  <a:pt x="2508314" y="407003"/>
                  <a:pt x="2508314" y="389668"/>
                </a:cubicBezTo>
                <a:cubicBezTo>
                  <a:pt x="2508314" y="372332"/>
                  <a:pt x="2522411" y="358331"/>
                  <a:pt x="2539651" y="358331"/>
                </a:cubicBezTo>
                <a:close/>
                <a:moveTo>
                  <a:pt x="2629281" y="358331"/>
                </a:moveTo>
                <a:cubicBezTo>
                  <a:pt x="2646616" y="358331"/>
                  <a:pt x="2660618" y="372332"/>
                  <a:pt x="2660618" y="389668"/>
                </a:cubicBezTo>
                <a:cubicBezTo>
                  <a:pt x="2660618" y="407003"/>
                  <a:pt x="2646616" y="421005"/>
                  <a:pt x="2629281" y="421005"/>
                </a:cubicBezTo>
                <a:cubicBezTo>
                  <a:pt x="2611946" y="421005"/>
                  <a:pt x="2597944" y="407003"/>
                  <a:pt x="2597944" y="389668"/>
                </a:cubicBezTo>
                <a:cubicBezTo>
                  <a:pt x="2598039" y="372332"/>
                  <a:pt x="2612041" y="358331"/>
                  <a:pt x="2629281" y="358331"/>
                </a:cubicBezTo>
                <a:close/>
                <a:moveTo>
                  <a:pt x="2718911" y="358331"/>
                </a:moveTo>
                <a:cubicBezTo>
                  <a:pt x="2736247" y="358331"/>
                  <a:pt x="2750249" y="372332"/>
                  <a:pt x="2750249" y="389668"/>
                </a:cubicBezTo>
                <a:cubicBezTo>
                  <a:pt x="2750249" y="407003"/>
                  <a:pt x="2736247" y="421005"/>
                  <a:pt x="2718911" y="421005"/>
                </a:cubicBezTo>
                <a:cubicBezTo>
                  <a:pt x="2701576" y="421005"/>
                  <a:pt x="2687574" y="407003"/>
                  <a:pt x="2687574" y="389668"/>
                </a:cubicBezTo>
                <a:cubicBezTo>
                  <a:pt x="2687574" y="372332"/>
                  <a:pt x="2701576" y="358331"/>
                  <a:pt x="2718911" y="358331"/>
                </a:cubicBezTo>
                <a:close/>
                <a:moveTo>
                  <a:pt x="2808446" y="358331"/>
                </a:moveTo>
                <a:cubicBezTo>
                  <a:pt x="2825782" y="358331"/>
                  <a:pt x="2839784" y="372332"/>
                  <a:pt x="2839784" y="389668"/>
                </a:cubicBezTo>
                <a:cubicBezTo>
                  <a:pt x="2839784" y="407003"/>
                  <a:pt x="2825782" y="421005"/>
                  <a:pt x="2808446" y="421005"/>
                </a:cubicBezTo>
                <a:cubicBezTo>
                  <a:pt x="2791111" y="421005"/>
                  <a:pt x="2777109" y="407003"/>
                  <a:pt x="2777109" y="389668"/>
                </a:cubicBezTo>
                <a:cubicBezTo>
                  <a:pt x="2777109" y="372332"/>
                  <a:pt x="2791111" y="358331"/>
                  <a:pt x="2808446" y="358331"/>
                </a:cubicBezTo>
                <a:close/>
                <a:moveTo>
                  <a:pt x="2897981" y="358331"/>
                </a:moveTo>
                <a:cubicBezTo>
                  <a:pt x="2915317" y="358331"/>
                  <a:pt x="2929319" y="372332"/>
                  <a:pt x="2929319" y="389668"/>
                </a:cubicBezTo>
                <a:cubicBezTo>
                  <a:pt x="2929319" y="407003"/>
                  <a:pt x="2915317" y="421005"/>
                  <a:pt x="2897981" y="421005"/>
                </a:cubicBezTo>
                <a:cubicBezTo>
                  <a:pt x="2880646" y="421005"/>
                  <a:pt x="2866644" y="407003"/>
                  <a:pt x="2866644" y="389668"/>
                </a:cubicBezTo>
                <a:cubicBezTo>
                  <a:pt x="2866739" y="372332"/>
                  <a:pt x="2880741" y="358331"/>
                  <a:pt x="2897981" y="358331"/>
                </a:cubicBezTo>
                <a:close/>
                <a:moveTo>
                  <a:pt x="2987707" y="358331"/>
                </a:moveTo>
                <a:cubicBezTo>
                  <a:pt x="3005042" y="358331"/>
                  <a:pt x="3019044" y="372332"/>
                  <a:pt x="3019044" y="389668"/>
                </a:cubicBezTo>
                <a:cubicBezTo>
                  <a:pt x="3019044" y="407003"/>
                  <a:pt x="3005042" y="421005"/>
                  <a:pt x="2987707" y="421005"/>
                </a:cubicBezTo>
                <a:cubicBezTo>
                  <a:pt x="2970371" y="421005"/>
                  <a:pt x="2956370" y="407003"/>
                  <a:pt x="2956370" y="389668"/>
                </a:cubicBezTo>
                <a:cubicBezTo>
                  <a:pt x="2956370" y="372332"/>
                  <a:pt x="2970371" y="358331"/>
                  <a:pt x="2987707" y="358331"/>
                </a:cubicBezTo>
                <a:close/>
                <a:moveTo>
                  <a:pt x="3077242" y="358331"/>
                </a:moveTo>
                <a:cubicBezTo>
                  <a:pt x="3094578" y="358331"/>
                  <a:pt x="3108579" y="372332"/>
                  <a:pt x="3108579" y="389668"/>
                </a:cubicBezTo>
                <a:cubicBezTo>
                  <a:pt x="3108579" y="407003"/>
                  <a:pt x="3094578" y="421005"/>
                  <a:pt x="3077242" y="421005"/>
                </a:cubicBezTo>
                <a:cubicBezTo>
                  <a:pt x="3059906" y="421005"/>
                  <a:pt x="3045905" y="407003"/>
                  <a:pt x="3045905" y="389668"/>
                </a:cubicBezTo>
                <a:cubicBezTo>
                  <a:pt x="3045905" y="372332"/>
                  <a:pt x="3059906" y="358331"/>
                  <a:pt x="3077242" y="358331"/>
                </a:cubicBezTo>
                <a:close/>
                <a:moveTo>
                  <a:pt x="3166777" y="358331"/>
                </a:moveTo>
                <a:cubicBezTo>
                  <a:pt x="3184112" y="358331"/>
                  <a:pt x="3198114" y="372332"/>
                  <a:pt x="3198114" y="389668"/>
                </a:cubicBezTo>
                <a:cubicBezTo>
                  <a:pt x="3198114" y="407003"/>
                  <a:pt x="3184112" y="421005"/>
                  <a:pt x="3166777" y="421005"/>
                </a:cubicBezTo>
                <a:cubicBezTo>
                  <a:pt x="3149441" y="421005"/>
                  <a:pt x="3135440" y="407003"/>
                  <a:pt x="3135440" y="389668"/>
                </a:cubicBezTo>
                <a:cubicBezTo>
                  <a:pt x="3135440" y="372332"/>
                  <a:pt x="3149537" y="358331"/>
                  <a:pt x="3166777" y="358331"/>
                </a:cubicBezTo>
                <a:close/>
                <a:moveTo>
                  <a:pt x="3256407" y="358331"/>
                </a:moveTo>
                <a:cubicBezTo>
                  <a:pt x="3273743" y="358331"/>
                  <a:pt x="3287745" y="372332"/>
                  <a:pt x="3287745" y="389668"/>
                </a:cubicBezTo>
                <a:cubicBezTo>
                  <a:pt x="3287745" y="407003"/>
                  <a:pt x="3273743" y="421005"/>
                  <a:pt x="3256407" y="421005"/>
                </a:cubicBezTo>
                <a:cubicBezTo>
                  <a:pt x="3239072" y="421005"/>
                  <a:pt x="3225070" y="407003"/>
                  <a:pt x="3225070" y="389668"/>
                </a:cubicBezTo>
                <a:cubicBezTo>
                  <a:pt x="3225070" y="372332"/>
                  <a:pt x="3239072" y="358331"/>
                  <a:pt x="3256407" y="358331"/>
                </a:cubicBezTo>
                <a:close/>
                <a:moveTo>
                  <a:pt x="3345942" y="358331"/>
                </a:moveTo>
                <a:cubicBezTo>
                  <a:pt x="3363278" y="358331"/>
                  <a:pt x="3377279" y="372332"/>
                  <a:pt x="3377279" y="389668"/>
                </a:cubicBezTo>
                <a:cubicBezTo>
                  <a:pt x="3377279" y="407003"/>
                  <a:pt x="3363278" y="421005"/>
                  <a:pt x="3345942" y="421005"/>
                </a:cubicBezTo>
                <a:cubicBezTo>
                  <a:pt x="3328607" y="421005"/>
                  <a:pt x="3314605" y="407003"/>
                  <a:pt x="3314605" y="389668"/>
                </a:cubicBezTo>
                <a:cubicBezTo>
                  <a:pt x="3314605" y="372332"/>
                  <a:pt x="3328607" y="358331"/>
                  <a:pt x="3345942" y="358331"/>
                </a:cubicBezTo>
                <a:close/>
                <a:moveTo>
                  <a:pt x="3435572" y="358331"/>
                </a:moveTo>
                <a:cubicBezTo>
                  <a:pt x="3452908" y="358331"/>
                  <a:pt x="3466910" y="372332"/>
                  <a:pt x="3466910" y="389668"/>
                </a:cubicBezTo>
                <a:cubicBezTo>
                  <a:pt x="3466910" y="407003"/>
                  <a:pt x="3452908" y="421005"/>
                  <a:pt x="3435572" y="421005"/>
                </a:cubicBezTo>
                <a:cubicBezTo>
                  <a:pt x="3418237" y="421005"/>
                  <a:pt x="3404235" y="407003"/>
                  <a:pt x="3404235" y="389668"/>
                </a:cubicBezTo>
                <a:cubicBezTo>
                  <a:pt x="3404235" y="372332"/>
                  <a:pt x="3418332" y="358331"/>
                  <a:pt x="3435572" y="358331"/>
                </a:cubicBezTo>
                <a:close/>
                <a:moveTo>
                  <a:pt x="3525107" y="358331"/>
                </a:moveTo>
                <a:cubicBezTo>
                  <a:pt x="3542443" y="358331"/>
                  <a:pt x="3556445" y="372332"/>
                  <a:pt x="3556445" y="389668"/>
                </a:cubicBezTo>
                <a:cubicBezTo>
                  <a:pt x="3556445" y="407003"/>
                  <a:pt x="3542443" y="421005"/>
                  <a:pt x="3525107" y="421005"/>
                </a:cubicBezTo>
                <a:cubicBezTo>
                  <a:pt x="3507772" y="421005"/>
                  <a:pt x="3493770" y="407003"/>
                  <a:pt x="3493770" y="389668"/>
                </a:cubicBezTo>
                <a:cubicBezTo>
                  <a:pt x="3493865" y="372332"/>
                  <a:pt x="3507867" y="358331"/>
                  <a:pt x="3525107" y="358331"/>
                </a:cubicBezTo>
                <a:close/>
                <a:moveTo>
                  <a:pt x="3614738" y="358331"/>
                </a:moveTo>
                <a:cubicBezTo>
                  <a:pt x="3632073" y="358331"/>
                  <a:pt x="3646075" y="372332"/>
                  <a:pt x="3646075" y="389668"/>
                </a:cubicBezTo>
                <a:cubicBezTo>
                  <a:pt x="3646075" y="407003"/>
                  <a:pt x="3632073" y="421005"/>
                  <a:pt x="3614738" y="421005"/>
                </a:cubicBezTo>
                <a:cubicBezTo>
                  <a:pt x="3597402" y="421005"/>
                  <a:pt x="3583400" y="407003"/>
                  <a:pt x="3583400" y="389668"/>
                </a:cubicBezTo>
                <a:cubicBezTo>
                  <a:pt x="3583400" y="372332"/>
                  <a:pt x="3597402" y="358331"/>
                  <a:pt x="3614738" y="358331"/>
                </a:cubicBezTo>
                <a:close/>
                <a:moveTo>
                  <a:pt x="1733455" y="447961"/>
                </a:moveTo>
                <a:cubicBezTo>
                  <a:pt x="1750790" y="447961"/>
                  <a:pt x="1764792" y="461963"/>
                  <a:pt x="1764792" y="479298"/>
                </a:cubicBezTo>
                <a:cubicBezTo>
                  <a:pt x="1764792" y="496634"/>
                  <a:pt x="1750790" y="510635"/>
                  <a:pt x="1733455" y="510635"/>
                </a:cubicBezTo>
                <a:cubicBezTo>
                  <a:pt x="1716119" y="510635"/>
                  <a:pt x="1702118" y="496634"/>
                  <a:pt x="1702118" y="479298"/>
                </a:cubicBezTo>
                <a:cubicBezTo>
                  <a:pt x="1702118" y="461963"/>
                  <a:pt x="1716119" y="447961"/>
                  <a:pt x="1733455" y="447961"/>
                </a:cubicBezTo>
                <a:close/>
                <a:moveTo>
                  <a:pt x="1823085" y="447961"/>
                </a:moveTo>
                <a:cubicBezTo>
                  <a:pt x="1840421" y="447961"/>
                  <a:pt x="1854422" y="461963"/>
                  <a:pt x="1854422" y="479298"/>
                </a:cubicBezTo>
                <a:cubicBezTo>
                  <a:pt x="1854422" y="496634"/>
                  <a:pt x="1840421" y="510635"/>
                  <a:pt x="1823085" y="510635"/>
                </a:cubicBezTo>
                <a:cubicBezTo>
                  <a:pt x="1805750" y="510635"/>
                  <a:pt x="1791748" y="496634"/>
                  <a:pt x="1791748" y="479298"/>
                </a:cubicBezTo>
                <a:cubicBezTo>
                  <a:pt x="1791748" y="461963"/>
                  <a:pt x="1805750" y="447961"/>
                  <a:pt x="1823085" y="447961"/>
                </a:cubicBezTo>
                <a:close/>
                <a:moveTo>
                  <a:pt x="1912620" y="447961"/>
                </a:moveTo>
                <a:cubicBezTo>
                  <a:pt x="1929956" y="447961"/>
                  <a:pt x="1943957" y="461963"/>
                  <a:pt x="1943957" y="479298"/>
                </a:cubicBezTo>
                <a:cubicBezTo>
                  <a:pt x="1943957" y="496634"/>
                  <a:pt x="1929956" y="510635"/>
                  <a:pt x="1912620" y="510635"/>
                </a:cubicBezTo>
                <a:cubicBezTo>
                  <a:pt x="1895285" y="510635"/>
                  <a:pt x="1881283" y="496634"/>
                  <a:pt x="1881283" y="479298"/>
                </a:cubicBezTo>
                <a:cubicBezTo>
                  <a:pt x="1881283" y="461963"/>
                  <a:pt x="1895285" y="447961"/>
                  <a:pt x="1912620" y="447961"/>
                </a:cubicBezTo>
                <a:close/>
                <a:moveTo>
                  <a:pt x="2002155" y="447961"/>
                </a:moveTo>
                <a:cubicBezTo>
                  <a:pt x="2019491" y="447961"/>
                  <a:pt x="2033492" y="461963"/>
                  <a:pt x="2033492" y="479298"/>
                </a:cubicBezTo>
                <a:cubicBezTo>
                  <a:pt x="2033492" y="496634"/>
                  <a:pt x="2019491" y="510635"/>
                  <a:pt x="2002155" y="510635"/>
                </a:cubicBezTo>
                <a:cubicBezTo>
                  <a:pt x="1984820" y="510635"/>
                  <a:pt x="1970818" y="496634"/>
                  <a:pt x="1970818" y="479298"/>
                </a:cubicBezTo>
                <a:cubicBezTo>
                  <a:pt x="1970913" y="461963"/>
                  <a:pt x="1984915" y="447961"/>
                  <a:pt x="2002155" y="447961"/>
                </a:cubicBezTo>
                <a:close/>
                <a:moveTo>
                  <a:pt x="2091785" y="447961"/>
                </a:moveTo>
                <a:cubicBezTo>
                  <a:pt x="2109121" y="447961"/>
                  <a:pt x="2123123" y="461963"/>
                  <a:pt x="2123123" y="479298"/>
                </a:cubicBezTo>
                <a:cubicBezTo>
                  <a:pt x="2123123" y="496634"/>
                  <a:pt x="2109121" y="510635"/>
                  <a:pt x="2091785" y="510635"/>
                </a:cubicBezTo>
                <a:cubicBezTo>
                  <a:pt x="2074450" y="510635"/>
                  <a:pt x="2060448" y="496634"/>
                  <a:pt x="2060448" y="479298"/>
                </a:cubicBezTo>
                <a:cubicBezTo>
                  <a:pt x="2060448" y="461963"/>
                  <a:pt x="2074450" y="447961"/>
                  <a:pt x="2091785" y="447961"/>
                </a:cubicBezTo>
                <a:close/>
                <a:moveTo>
                  <a:pt x="2181320" y="447961"/>
                </a:moveTo>
                <a:cubicBezTo>
                  <a:pt x="2198656" y="447961"/>
                  <a:pt x="2212658" y="461963"/>
                  <a:pt x="2212658" y="479298"/>
                </a:cubicBezTo>
                <a:cubicBezTo>
                  <a:pt x="2212658" y="496634"/>
                  <a:pt x="2198656" y="510635"/>
                  <a:pt x="2181320" y="510635"/>
                </a:cubicBezTo>
                <a:cubicBezTo>
                  <a:pt x="2163985" y="510635"/>
                  <a:pt x="2149983" y="496634"/>
                  <a:pt x="2149983" y="479298"/>
                </a:cubicBezTo>
                <a:cubicBezTo>
                  <a:pt x="2149983" y="461963"/>
                  <a:pt x="2163985" y="447961"/>
                  <a:pt x="2181320" y="447961"/>
                </a:cubicBezTo>
                <a:close/>
                <a:moveTo>
                  <a:pt x="2270951" y="447961"/>
                </a:moveTo>
                <a:cubicBezTo>
                  <a:pt x="2288286" y="447961"/>
                  <a:pt x="2302288" y="461963"/>
                  <a:pt x="2302288" y="479298"/>
                </a:cubicBezTo>
                <a:cubicBezTo>
                  <a:pt x="2302288" y="496634"/>
                  <a:pt x="2288286" y="510635"/>
                  <a:pt x="2270951" y="510635"/>
                </a:cubicBezTo>
                <a:cubicBezTo>
                  <a:pt x="2253615" y="510635"/>
                  <a:pt x="2239613" y="496634"/>
                  <a:pt x="2239613" y="479298"/>
                </a:cubicBezTo>
                <a:cubicBezTo>
                  <a:pt x="2239613" y="461963"/>
                  <a:pt x="2253710" y="447961"/>
                  <a:pt x="2270951" y="447961"/>
                </a:cubicBezTo>
                <a:close/>
                <a:moveTo>
                  <a:pt x="2450116" y="447961"/>
                </a:moveTo>
                <a:cubicBezTo>
                  <a:pt x="2467451" y="447961"/>
                  <a:pt x="2481453" y="461963"/>
                  <a:pt x="2481453" y="479298"/>
                </a:cubicBezTo>
                <a:cubicBezTo>
                  <a:pt x="2481453" y="496634"/>
                  <a:pt x="2467451" y="510635"/>
                  <a:pt x="2450116" y="510635"/>
                </a:cubicBezTo>
                <a:cubicBezTo>
                  <a:pt x="2432780" y="510635"/>
                  <a:pt x="2418779" y="496634"/>
                  <a:pt x="2418779" y="479298"/>
                </a:cubicBezTo>
                <a:cubicBezTo>
                  <a:pt x="2418779" y="461963"/>
                  <a:pt x="2432780" y="447961"/>
                  <a:pt x="2450116" y="447961"/>
                </a:cubicBezTo>
                <a:close/>
                <a:moveTo>
                  <a:pt x="2539651" y="447961"/>
                </a:moveTo>
                <a:cubicBezTo>
                  <a:pt x="2556986" y="447961"/>
                  <a:pt x="2570988" y="461963"/>
                  <a:pt x="2570988" y="479298"/>
                </a:cubicBezTo>
                <a:cubicBezTo>
                  <a:pt x="2570988" y="496634"/>
                  <a:pt x="2556986" y="510635"/>
                  <a:pt x="2539651" y="510635"/>
                </a:cubicBezTo>
                <a:cubicBezTo>
                  <a:pt x="2522315" y="510635"/>
                  <a:pt x="2508314" y="496634"/>
                  <a:pt x="2508314" y="479298"/>
                </a:cubicBezTo>
                <a:cubicBezTo>
                  <a:pt x="2508314" y="461963"/>
                  <a:pt x="2522411" y="447961"/>
                  <a:pt x="2539651" y="447961"/>
                </a:cubicBezTo>
                <a:close/>
                <a:moveTo>
                  <a:pt x="2629281" y="447961"/>
                </a:moveTo>
                <a:cubicBezTo>
                  <a:pt x="2646616" y="447961"/>
                  <a:pt x="2660618" y="461963"/>
                  <a:pt x="2660618" y="479298"/>
                </a:cubicBezTo>
                <a:cubicBezTo>
                  <a:pt x="2660618" y="496634"/>
                  <a:pt x="2646616" y="510635"/>
                  <a:pt x="2629281" y="510635"/>
                </a:cubicBezTo>
                <a:cubicBezTo>
                  <a:pt x="2611946" y="510635"/>
                  <a:pt x="2597944" y="496634"/>
                  <a:pt x="2597944" y="479298"/>
                </a:cubicBezTo>
                <a:cubicBezTo>
                  <a:pt x="2598039" y="461963"/>
                  <a:pt x="2612041" y="447961"/>
                  <a:pt x="2629281" y="447961"/>
                </a:cubicBezTo>
                <a:close/>
                <a:moveTo>
                  <a:pt x="2718911" y="447961"/>
                </a:moveTo>
                <a:cubicBezTo>
                  <a:pt x="2736247" y="447961"/>
                  <a:pt x="2750249" y="461963"/>
                  <a:pt x="2750249" y="479298"/>
                </a:cubicBezTo>
                <a:cubicBezTo>
                  <a:pt x="2750249" y="496634"/>
                  <a:pt x="2736247" y="510635"/>
                  <a:pt x="2718911" y="510635"/>
                </a:cubicBezTo>
                <a:cubicBezTo>
                  <a:pt x="2701576" y="510635"/>
                  <a:pt x="2687574" y="496634"/>
                  <a:pt x="2687574" y="479298"/>
                </a:cubicBezTo>
                <a:cubicBezTo>
                  <a:pt x="2687574" y="461963"/>
                  <a:pt x="2701576" y="447961"/>
                  <a:pt x="2718911" y="447961"/>
                </a:cubicBezTo>
                <a:close/>
                <a:moveTo>
                  <a:pt x="2808446" y="447961"/>
                </a:moveTo>
                <a:cubicBezTo>
                  <a:pt x="2825782" y="447961"/>
                  <a:pt x="2839784" y="461963"/>
                  <a:pt x="2839784" y="479298"/>
                </a:cubicBezTo>
                <a:cubicBezTo>
                  <a:pt x="2839784" y="496634"/>
                  <a:pt x="2825782" y="510635"/>
                  <a:pt x="2808446" y="510635"/>
                </a:cubicBezTo>
                <a:cubicBezTo>
                  <a:pt x="2791111" y="510635"/>
                  <a:pt x="2777109" y="496634"/>
                  <a:pt x="2777109" y="479298"/>
                </a:cubicBezTo>
                <a:cubicBezTo>
                  <a:pt x="2777109" y="461963"/>
                  <a:pt x="2791111" y="447961"/>
                  <a:pt x="2808446" y="447961"/>
                </a:cubicBezTo>
                <a:close/>
                <a:moveTo>
                  <a:pt x="2897981" y="447961"/>
                </a:moveTo>
                <a:cubicBezTo>
                  <a:pt x="2915317" y="447961"/>
                  <a:pt x="2929319" y="461963"/>
                  <a:pt x="2929319" y="479298"/>
                </a:cubicBezTo>
                <a:cubicBezTo>
                  <a:pt x="2929319" y="496634"/>
                  <a:pt x="2915317" y="510635"/>
                  <a:pt x="2897981" y="510635"/>
                </a:cubicBezTo>
                <a:cubicBezTo>
                  <a:pt x="2880646" y="510635"/>
                  <a:pt x="2866644" y="496634"/>
                  <a:pt x="2866644" y="479298"/>
                </a:cubicBezTo>
                <a:cubicBezTo>
                  <a:pt x="2866739" y="461963"/>
                  <a:pt x="2880741" y="447961"/>
                  <a:pt x="2897981" y="447961"/>
                </a:cubicBezTo>
                <a:close/>
                <a:moveTo>
                  <a:pt x="2987707" y="447961"/>
                </a:moveTo>
                <a:cubicBezTo>
                  <a:pt x="3005042" y="447961"/>
                  <a:pt x="3019044" y="461963"/>
                  <a:pt x="3019044" y="479298"/>
                </a:cubicBezTo>
                <a:cubicBezTo>
                  <a:pt x="3019044" y="496634"/>
                  <a:pt x="3005042" y="510635"/>
                  <a:pt x="2987707" y="510635"/>
                </a:cubicBezTo>
                <a:cubicBezTo>
                  <a:pt x="2970371" y="510635"/>
                  <a:pt x="2956370" y="496634"/>
                  <a:pt x="2956370" y="479298"/>
                </a:cubicBezTo>
                <a:cubicBezTo>
                  <a:pt x="2956370" y="461963"/>
                  <a:pt x="2970371" y="447961"/>
                  <a:pt x="2987707" y="447961"/>
                </a:cubicBezTo>
                <a:close/>
                <a:moveTo>
                  <a:pt x="3077242" y="447961"/>
                </a:moveTo>
                <a:cubicBezTo>
                  <a:pt x="3094578" y="447961"/>
                  <a:pt x="3108579" y="461963"/>
                  <a:pt x="3108579" y="479298"/>
                </a:cubicBezTo>
                <a:cubicBezTo>
                  <a:pt x="3108579" y="496634"/>
                  <a:pt x="3094578" y="510635"/>
                  <a:pt x="3077242" y="510635"/>
                </a:cubicBezTo>
                <a:cubicBezTo>
                  <a:pt x="3059906" y="510635"/>
                  <a:pt x="3045905" y="496634"/>
                  <a:pt x="3045905" y="479298"/>
                </a:cubicBezTo>
                <a:cubicBezTo>
                  <a:pt x="3045905" y="461963"/>
                  <a:pt x="3059906" y="447961"/>
                  <a:pt x="3077242" y="447961"/>
                </a:cubicBezTo>
                <a:close/>
                <a:moveTo>
                  <a:pt x="3166777" y="447961"/>
                </a:moveTo>
                <a:cubicBezTo>
                  <a:pt x="3184112" y="447961"/>
                  <a:pt x="3198114" y="461963"/>
                  <a:pt x="3198114" y="479298"/>
                </a:cubicBezTo>
                <a:cubicBezTo>
                  <a:pt x="3198114" y="496634"/>
                  <a:pt x="3184112" y="510635"/>
                  <a:pt x="3166777" y="510635"/>
                </a:cubicBezTo>
                <a:cubicBezTo>
                  <a:pt x="3149441" y="510635"/>
                  <a:pt x="3135440" y="496634"/>
                  <a:pt x="3135440" y="479298"/>
                </a:cubicBezTo>
                <a:cubicBezTo>
                  <a:pt x="3135440" y="461963"/>
                  <a:pt x="3149537" y="447961"/>
                  <a:pt x="3166777" y="447961"/>
                </a:cubicBezTo>
                <a:close/>
                <a:moveTo>
                  <a:pt x="3256407" y="447961"/>
                </a:moveTo>
                <a:cubicBezTo>
                  <a:pt x="3273743" y="447961"/>
                  <a:pt x="3287745" y="461963"/>
                  <a:pt x="3287745" y="479298"/>
                </a:cubicBezTo>
                <a:cubicBezTo>
                  <a:pt x="3287745" y="496634"/>
                  <a:pt x="3273743" y="510635"/>
                  <a:pt x="3256407" y="510635"/>
                </a:cubicBezTo>
                <a:cubicBezTo>
                  <a:pt x="3239072" y="510635"/>
                  <a:pt x="3225070" y="496634"/>
                  <a:pt x="3225070" y="479298"/>
                </a:cubicBezTo>
                <a:cubicBezTo>
                  <a:pt x="3225070" y="461963"/>
                  <a:pt x="3239072" y="447961"/>
                  <a:pt x="3256407" y="447961"/>
                </a:cubicBezTo>
                <a:close/>
                <a:moveTo>
                  <a:pt x="3345942" y="447961"/>
                </a:moveTo>
                <a:cubicBezTo>
                  <a:pt x="3363278" y="447961"/>
                  <a:pt x="3377279" y="461963"/>
                  <a:pt x="3377279" y="479298"/>
                </a:cubicBezTo>
                <a:cubicBezTo>
                  <a:pt x="3377279" y="496634"/>
                  <a:pt x="3363278" y="510635"/>
                  <a:pt x="3345942" y="510635"/>
                </a:cubicBezTo>
                <a:cubicBezTo>
                  <a:pt x="3328607" y="510635"/>
                  <a:pt x="3314605" y="496634"/>
                  <a:pt x="3314605" y="479298"/>
                </a:cubicBezTo>
                <a:cubicBezTo>
                  <a:pt x="3314605" y="461963"/>
                  <a:pt x="3328607" y="447961"/>
                  <a:pt x="3345942" y="447961"/>
                </a:cubicBezTo>
                <a:close/>
                <a:moveTo>
                  <a:pt x="3435572" y="447961"/>
                </a:moveTo>
                <a:cubicBezTo>
                  <a:pt x="3452908" y="447961"/>
                  <a:pt x="3466910" y="461963"/>
                  <a:pt x="3466910" y="479298"/>
                </a:cubicBezTo>
                <a:cubicBezTo>
                  <a:pt x="3466910" y="496634"/>
                  <a:pt x="3452908" y="510635"/>
                  <a:pt x="3435572" y="510635"/>
                </a:cubicBezTo>
                <a:cubicBezTo>
                  <a:pt x="3418237" y="510635"/>
                  <a:pt x="3404235" y="496634"/>
                  <a:pt x="3404235" y="479298"/>
                </a:cubicBezTo>
                <a:cubicBezTo>
                  <a:pt x="3404235" y="461963"/>
                  <a:pt x="3418332" y="447961"/>
                  <a:pt x="3435572" y="447961"/>
                </a:cubicBezTo>
                <a:close/>
                <a:moveTo>
                  <a:pt x="3525107" y="447961"/>
                </a:moveTo>
                <a:cubicBezTo>
                  <a:pt x="3542443" y="447961"/>
                  <a:pt x="3556445" y="461963"/>
                  <a:pt x="3556445" y="479298"/>
                </a:cubicBezTo>
                <a:cubicBezTo>
                  <a:pt x="3556445" y="496634"/>
                  <a:pt x="3542443" y="510635"/>
                  <a:pt x="3525107" y="510635"/>
                </a:cubicBezTo>
                <a:cubicBezTo>
                  <a:pt x="3507772" y="510635"/>
                  <a:pt x="3493770" y="496634"/>
                  <a:pt x="3493770" y="479298"/>
                </a:cubicBezTo>
                <a:cubicBezTo>
                  <a:pt x="3493865" y="461963"/>
                  <a:pt x="3507867" y="447961"/>
                  <a:pt x="3525107" y="447961"/>
                </a:cubicBezTo>
                <a:close/>
                <a:moveTo>
                  <a:pt x="6123146" y="447961"/>
                </a:moveTo>
                <a:cubicBezTo>
                  <a:pt x="6140482" y="447961"/>
                  <a:pt x="6154484" y="461963"/>
                  <a:pt x="6154484" y="479298"/>
                </a:cubicBezTo>
                <a:cubicBezTo>
                  <a:pt x="6154484" y="496634"/>
                  <a:pt x="6140482" y="510635"/>
                  <a:pt x="6123146" y="510635"/>
                </a:cubicBezTo>
                <a:cubicBezTo>
                  <a:pt x="6105811" y="510635"/>
                  <a:pt x="6091809" y="496634"/>
                  <a:pt x="6091809" y="479298"/>
                </a:cubicBezTo>
                <a:cubicBezTo>
                  <a:pt x="6091809" y="461963"/>
                  <a:pt x="6105811" y="447961"/>
                  <a:pt x="6123146" y="447961"/>
                </a:cubicBezTo>
                <a:close/>
                <a:moveTo>
                  <a:pt x="6212681" y="447961"/>
                </a:moveTo>
                <a:cubicBezTo>
                  <a:pt x="6230017" y="447961"/>
                  <a:pt x="6244019" y="461963"/>
                  <a:pt x="6244019" y="479298"/>
                </a:cubicBezTo>
                <a:cubicBezTo>
                  <a:pt x="6244019" y="496634"/>
                  <a:pt x="6230017" y="510635"/>
                  <a:pt x="6212681" y="510635"/>
                </a:cubicBezTo>
                <a:cubicBezTo>
                  <a:pt x="6195346" y="510635"/>
                  <a:pt x="6181344" y="496634"/>
                  <a:pt x="6181344" y="479298"/>
                </a:cubicBezTo>
                <a:cubicBezTo>
                  <a:pt x="6181439" y="461963"/>
                  <a:pt x="6195441" y="447961"/>
                  <a:pt x="6212681" y="447961"/>
                </a:cubicBezTo>
                <a:close/>
                <a:moveTo>
                  <a:pt x="1643825" y="537591"/>
                </a:moveTo>
                <a:cubicBezTo>
                  <a:pt x="1661160" y="537591"/>
                  <a:pt x="1675162" y="551593"/>
                  <a:pt x="1675162" y="568928"/>
                </a:cubicBezTo>
                <a:cubicBezTo>
                  <a:pt x="1675162" y="586264"/>
                  <a:pt x="1661160" y="600266"/>
                  <a:pt x="1643825" y="600266"/>
                </a:cubicBezTo>
                <a:cubicBezTo>
                  <a:pt x="1626489" y="600266"/>
                  <a:pt x="1612487" y="586264"/>
                  <a:pt x="1612487" y="568928"/>
                </a:cubicBezTo>
                <a:cubicBezTo>
                  <a:pt x="1612487" y="551593"/>
                  <a:pt x="1626584" y="537591"/>
                  <a:pt x="1643825" y="537591"/>
                </a:cubicBezTo>
                <a:close/>
                <a:moveTo>
                  <a:pt x="1733455" y="537591"/>
                </a:moveTo>
                <a:cubicBezTo>
                  <a:pt x="1750790" y="537591"/>
                  <a:pt x="1764792" y="551593"/>
                  <a:pt x="1764792" y="568928"/>
                </a:cubicBezTo>
                <a:cubicBezTo>
                  <a:pt x="1764792" y="586264"/>
                  <a:pt x="1750790" y="600266"/>
                  <a:pt x="1733455" y="600266"/>
                </a:cubicBezTo>
                <a:cubicBezTo>
                  <a:pt x="1716119" y="600266"/>
                  <a:pt x="1702118" y="586264"/>
                  <a:pt x="1702118" y="568928"/>
                </a:cubicBezTo>
                <a:cubicBezTo>
                  <a:pt x="1702118" y="551593"/>
                  <a:pt x="1716119" y="537591"/>
                  <a:pt x="1733455" y="537591"/>
                </a:cubicBezTo>
                <a:close/>
                <a:moveTo>
                  <a:pt x="1823085" y="537591"/>
                </a:moveTo>
                <a:cubicBezTo>
                  <a:pt x="1840421" y="537591"/>
                  <a:pt x="1854422" y="551593"/>
                  <a:pt x="1854422" y="568928"/>
                </a:cubicBezTo>
                <a:cubicBezTo>
                  <a:pt x="1854422" y="586264"/>
                  <a:pt x="1840421" y="600266"/>
                  <a:pt x="1823085" y="600266"/>
                </a:cubicBezTo>
                <a:cubicBezTo>
                  <a:pt x="1805750" y="600266"/>
                  <a:pt x="1791748" y="586264"/>
                  <a:pt x="1791748" y="568928"/>
                </a:cubicBezTo>
                <a:cubicBezTo>
                  <a:pt x="1791748" y="551593"/>
                  <a:pt x="1805750" y="537591"/>
                  <a:pt x="1823085" y="537591"/>
                </a:cubicBezTo>
                <a:close/>
                <a:moveTo>
                  <a:pt x="2002155" y="537591"/>
                </a:moveTo>
                <a:cubicBezTo>
                  <a:pt x="2019491" y="537591"/>
                  <a:pt x="2033492" y="551593"/>
                  <a:pt x="2033492" y="568928"/>
                </a:cubicBezTo>
                <a:cubicBezTo>
                  <a:pt x="2033492" y="586264"/>
                  <a:pt x="2019491" y="600266"/>
                  <a:pt x="2002155" y="600266"/>
                </a:cubicBezTo>
                <a:cubicBezTo>
                  <a:pt x="1984820" y="600266"/>
                  <a:pt x="1970818" y="586264"/>
                  <a:pt x="1970818" y="568928"/>
                </a:cubicBezTo>
                <a:cubicBezTo>
                  <a:pt x="1970913" y="551593"/>
                  <a:pt x="1984915" y="537591"/>
                  <a:pt x="2002155" y="537591"/>
                </a:cubicBezTo>
                <a:close/>
                <a:moveTo>
                  <a:pt x="2091785" y="537591"/>
                </a:moveTo>
                <a:cubicBezTo>
                  <a:pt x="2109121" y="537591"/>
                  <a:pt x="2123123" y="551593"/>
                  <a:pt x="2123123" y="568928"/>
                </a:cubicBezTo>
                <a:cubicBezTo>
                  <a:pt x="2123123" y="586264"/>
                  <a:pt x="2109121" y="600266"/>
                  <a:pt x="2091785" y="600266"/>
                </a:cubicBezTo>
                <a:cubicBezTo>
                  <a:pt x="2074450" y="600266"/>
                  <a:pt x="2060448" y="586264"/>
                  <a:pt x="2060448" y="568928"/>
                </a:cubicBezTo>
                <a:cubicBezTo>
                  <a:pt x="2060448" y="551593"/>
                  <a:pt x="2074450" y="537591"/>
                  <a:pt x="2091785" y="537591"/>
                </a:cubicBezTo>
                <a:close/>
                <a:moveTo>
                  <a:pt x="2181320" y="537591"/>
                </a:moveTo>
                <a:cubicBezTo>
                  <a:pt x="2198656" y="537591"/>
                  <a:pt x="2212658" y="551593"/>
                  <a:pt x="2212658" y="568928"/>
                </a:cubicBezTo>
                <a:cubicBezTo>
                  <a:pt x="2212658" y="586264"/>
                  <a:pt x="2198656" y="600266"/>
                  <a:pt x="2181320" y="600266"/>
                </a:cubicBezTo>
                <a:cubicBezTo>
                  <a:pt x="2163985" y="600266"/>
                  <a:pt x="2149983" y="586264"/>
                  <a:pt x="2149983" y="568928"/>
                </a:cubicBezTo>
                <a:cubicBezTo>
                  <a:pt x="2149983" y="551593"/>
                  <a:pt x="2163985" y="537591"/>
                  <a:pt x="2181320" y="537591"/>
                </a:cubicBezTo>
                <a:close/>
                <a:moveTo>
                  <a:pt x="2270951" y="537591"/>
                </a:moveTo>
                <a:cubicBezTo>
                  <a:pt x="2288286" y="537591"/>
                  <a:pt x="2302288" y="551593"/>
                  <a:pt x="2302288" y="568928"/>
                </a:cubicBezTo>
                <a:cubicBezTo>
                  <a:pt x="2302288" y="586264"/>
                  <a:pt x="2288286" y="600266"/>
                  <a:pt x="2270951" y="600266"/>
                </a:cubicBezTo>
                <a:cubicBezTo>
                  <a:pt x="2253615" y="600266"/>
                  <a:pt x="2239613" y="586264"/>
                  <a:pt x="2239613" y="568928"/>
                </a:cubicBezTo>
                <a:cubicBezTo>
                  <a:pt x="2239613" y="551593"/>
                  <a:pt x="2253710" y="537591"/>
                  <a:pt x="2270951" y="537591"/>
                </a:cubicBezTo>
                <a:close/>
                <a:moveTo>
                  <a:pt x="2360581" y="537591"/>
                </a:moveTo>
                <a:cubicBezTo>
                  <a:pt x="2377916" y="537591"/>
                  <a:pt x="2391918" y="551593"/>
                  <a:pt x="2391918" y="568928"/>
                </a:cubicBezTo>
                <a:cubicBezTo>
                  <a:pt x="2391918" y="586264"/>
                  <a:pt x="2377916" y="600266"/>
                  <a:pt x="2360581" y="600266"/>
                </a:cubicBezTo>
                <a:cubicBezTo>
                  <a:pt x="2343245" y="600266"/>
                  <a:pt x="2329244" y="586264"/>
                  <a:pt x="2329244" y="568928"/>
                </a:cubicBezTo>
                <a:cubicBezTo>
                  <a:pt x="2329244" y="551593"/>
                  <a:pt x="2343245" y="537591"/>
                  <a:pt x="2360581" y="537591"/>
                </a:cubicBezTo>
                <a:close/>
                <a:moveTo>
                  <a:pt x="2450116" y="537591"/>
                </a:moveTo>
                <a:cubicBezTo>
                  <a:pt x="2467451" y="537591"/>
                  <a:pt x="2481453" y="551593"/>
                  <a:pt x="2481453" y="568928"/>
                </a:cubicBezTo>
                <a:cubicBezTo>
                  <a:pt x="2481453" y="586264"/>
                  <a:pt x="2467451" y="600266"/>
                  <a:pt x="2450116" y="600266"/>
                </a:cubicBezTo>
                <a:cubicBezTo>
                  <a:pt x="2432780" y="600266"/>
                  <a:pt x="2418779" y="586264"/>
                  <a:pt x="2418779" y="568928"/>
                </a:cubicBezTo>
                <a:cubicBezTo>
                  <a:pt x="2418779" y="551593"/>
                  <a:pt x="2432780" y="537591"/>
                  <a:pt x="2450116" y="537591"/>
                </a:cubicBezTo>
                <a:close/>
                <a:moveTo>
                  <a:pt x="2539651" y="537591"/>
                </a:moveTo>
                <a:cubicBezTo>
                  <a:pt x="2556986" y="537591"/>
                  <a:pt x="2570988" y="551593"/>
                  <a:pt x="2570988" y="568928"/>
                </a:cubicBezTo>
                <a:cubicBezTo>
                  <a:pt x="2570988" y="586264"/>
                  <a:pt x="2556986" y="600266"/>
                  <a:pt x="2539651" y="600266"/>
                </a:cubicBezTo>
                <a:cubicBezTo>
                  <a:pt x="2522315" y="600266"/>
                  <a:pt x="2508314" y="586264"/>
                  <a:pt x="2508314" y="568928"/>
                </a:cubicBezTo>
                <a:cubicBezTo>
                  <a:pt x="2508314" y="551593"/>
                  <a:pt x="2522411" y="537591"/>
                  <a:pt x="2539651" y="537591"/>
                </a:cubicBezTo>
                <a:close/>
                <a:moveTo>
                  <a:pt x="2629281" y="537591"/>
                </a:moveTo>
                <a:cubicBezTo>
                  <a:pt x="2646616" y="537591"/>
                  <a:pt x="2660618" y="551593"/>
                  <a:pt x="2660618" y="568928"/>
                </a:cubicBezTo>
                <a:cubicBezTo>
                  <a:pt x="2660618" y="586264"/>
                  <a:pt x="2646616" y="600266"/>
                  <a:pt x="2629281" y="600266"/>
                </a:cubicBezTo>
                <a:cubicBezTo>
                  <a:pt x="2611946" y="600266"/>
                  <a:pt x="2597944" y="586264"/>
                  <a:pt x="2597944" y="568928"/>
                </a:cubicBezTo>
                <a:cubicBezTo>
                  <a:pt x="2598039" y="551593"/>
                  <a:pt x="2612041" y="537591"/>
                  <a:pt x="2629281" y="537591"/>
                </a:cubicBezTo>
                <a:close/>
                <a:moveTo>
                  <a:pt x="2718911" y="537591"/>
                </a:moveTo>
                <a:cubicBezTo>
                  <a:pt x="2736247" y="537591"/>
                  <a:pt x="2750249" y="551593"/>
                  <a:pt x="2750249" y="568928"/>
                </a:cubicBezTo>
                <a:cubicBezTo>
                  <a:pt x="2750249" y="586264"/>
                  <a:pt x="2736247" y="600266"/>
                  <a:pt x="2718911" y="600266"/>
                </a:cubicBezTo>
                <a:cubicBezTo>
                  <a:pt x="2701576" y="600266"/>
                  <a:pt x="2687574" y="586264"/>
                  <a:pt x="2687574" y="568928"/>
                </a:cubicBezTo>
                <a:cubicBezTo>
                  <a:pt x="2687574" y="551593"/>
                  <a:pt x="2701576" y="537591"/>
                  <a:pt x="2718911" y="537591"/>
                </a:cubicBezTo>
                <a:close/>
                <a:moveTo>
                  <a:pt x="2808446" y="537591"/>
                </a:moveTo>
                <a:cubicBezTo>
                  <a:pt x="2825782" y="537591"/>
                  <a:pt x="2839784" y="551593"/>
                  <a:pt x="2839784" y="568928"/>
                </a:cubicBezTo>
                <a:cubicBezTo>
                  <a:pt x="2839784" y="586264"/>
                  <a:pt x="2825782" y="600266"/>
                  <a:pt x="2808446" y="600266"/>
                </a:cubicBezTo>
                <a:cubicBezTo>
                  <a:pt x="2791111" y="600266"/>
                  <a:pt x="2777109" y="586264"/>
                  <a:pt x="2777109" y="568928"/>
                </a:cubicBezTo>
                <a:cubicBezTo>
                  <a:pt x="2777109" y="551593"/>
                  <a:pt x="2791111" y="537591"/>
                  <a:pt x="2808446" y="537591"/>
                </a:cubicBezTo>
                <a:close/>
                <a:moveTo>
                  <a:pt x="2897981" y="537591"/>
                </a:moveTo>
                <a:cubicBezTo>
                  <a:pt x="2915317" y="537591"/>
                  <a:pt x="2929319" y="551593"/>
                  <a:pt x="2929319" y="568928"/>
                </a:cubicBezTo>
                <a:cubicBezTo>
                  <a:pt x="2929319" y="586264"/>
                  <a:pt x="2915317" y="600266"/>
                  <a:pt x="2897981" y="600266"/>
                </a:cubicBezTo>
                <a:cubicBezTo>
                  <a:pt x="2880646" y="600266"/>
                  <a:pt x="2866644" y="586264"/>
                  <a:pt x="2866644" y="568928"/>
                </a:cubicBezTo>
                <a:cubicBezTo>
                  <a:pt x="2866739" y="551593"/>
                  <a:pt x="2880741" y="537591"/>
                  <a:pt x="2897981" y="537591"/>
                </a:cubicBezTo>
                <a:close/>
                <a:moveTo>
                  <a:pt x="2987707" y="537591"/>
                </a:moveTo>
                <a:cubicBezTo>
                  <a:pt x="3005042" y="537591"/>
                  <a:pt x="3019044" y="551593"/>
                  <a:pt x="3019044" y="568928"/>
                </a:cubicBezTo>
                <a:cubicBezTo>
                  <a:pt x="3019044" y="586264"/>
                  <a:pt x="3005042" y="600266"/>
                  <a:pt x="2987707" y="600266"/>
                </a:cubicBezTo>
                <a:cubicBezTo>
                  <a:pt x="2970371" y="600266"/>
                  <a:pt x="2956370" y="586264"/>
                  <a:pt x="2956370" y="568928"/>
                </a:cubicBezTo>
                <a:cubicBezTo>
                  <a:pt x="2956370" y="551593"/>
                  <a:pt x="2970371" y="537591"/>
                  <a:pt x="2987707" y="537591"/>
                </a:cubicBezTo>
                <a:close/>
                <a:moveTo>
                  <a:pt x="3077242" y="537591"/>
                </a:moveTo>
                <a:cubicBezTo>
                  <a:pt x="3094578" y="537591"/>
                  <a:pt x="3108579" y="551593"/>
                  <a:pt x="3108579" y="568928"/>
                </a:cubicBezTo>
                <a:cubicBezTo>
                  <a:pt x="3108579" y="586264"/>
                  <a:pt x="3094578" y="600266"/>
                  <a:pt x="3077242" y="600266"/>
                </a:cubicBezTo>
                <a:cubicBezTo>
                  <a:pt x="3059906" y="600266"/>
                  <a:pt x="3045905" y="586264"/>
                  <a:pt x="3045905" y="568928"/>
                </a:cubicBezTo>
                <a:cubicBezTo>
                  <a:pt x="3045905" y="551593"/>
                  <a:pt x="3059906" y="537591"/>
                  <a:pt x="3077242" y="537591"/>
                </a:cubicBezTo>
                <a:close/>
                <a:moveTo>
                  <a:pt x="3166777" y="537591"/>
                </a:moveTo>
                <a:cubicBezTo>
                  <a:pt x="3184112" y="537591"/>
                  <a:pt x="3198114" y="551593"/>
                  <a:pt x="3198114" y="568928"/>
                </a:cubicBezTo>
                <a:cubicBezTo>
                  <a:pt x="3198114" y="586264"/>
                  <a:pt x="3184112" y="600266"/>
                  <a:pt x="3166777" y="600266"/>
                </a:cubicBezTo>
                <a:cubicBezTo>
                  <a:pt x="3149441" y="600266"/>
                  <a:pt x="3135440" y="586264"/>
                  <a:pt x="3135440" y="568928"/>
                </a:cubicBezTo>
                <a:cubicBezTo>
                  <a:pt x="3135440" y="551593"/>
                  <a:pt x="3149537" y="537591"/>
                  <a:pt x="3166777" y="537591"/>
                </a:cubicBezTo>
                <a:close/>
                <a:moveTo>
                  <a:pt x="3256407" y="537591"/>
                </a:moveTo>
                <a:cubicBezTo>
                  <a:pt x="3273743" y="537591"/>
                  <a:pt x="3287745" y="551593"/>
                  <a:pt x="3287745" y="568928"/>
                </a:cubicBezTo>
                <a:cubicBezTo>
                  <a:pt x="3287745" y="586264"/>
                  <a:pt x="3273743" y="600266"/>
                  <a:pt x="3256407" y="600266"/>
                </a:cubicBezTo>
                <a:cubicBezTo>
                  <a:pt x="3239072" y="600266"/>
                  <a:pt x="3225070" y="586264"/>
                  <a:pt x="3225070" y="568928"/>
                </a:cubicBezTo>
                <a:cubicBezTo>
                  <a:pt x="3225070" y="551593"/>
                  <a:pt x="3239072" y="537591"/>
                  <a:pt x="3256407" y="537591"/>
                </a:cubicBezTo>
                <a:close/>
                <a:moveTo>
                  <a:pt x="3345942" y="537591"/>
                </a:moveTo>
                <a:cubicBezTo>
                  <a:pt x="3363278" y="537591"/>
                  <a:pt x="3377279" y="551593"/>
                  <a:pt x="3377279" y="568928"/>
                </a:cubicBezTo>
                <a:cubicBezTo>
                  <a:pt x="3377279" y="586264"/>
                  <a:pt x="3363278" y="600266"/>
                  <a:pt x="3345942" y="600266"/>
                </a:cubicBezTo>
                <a:cubicBezTo>
                  <a:pt x="3328607" y="600266"/>
                  <a:pt x="3314605" y="586264"/>
                  <a:pt x="3314605" y="568928"/>
                </a:cubicBezTo>
                <a:cubicBezTo>
                  <a:pt x="3314605" y="551593"/>
                  <a:pt x="3328607" y="537591"/>
                  <a:pt x="3345942" y="537591"/>
                </a:cubicBezTo>
                <a:close/>
                <a:moveTo>
                  <a:pt x="3435572" y="537591"/>
                </a:moveTo>
                <a:cubicBezTo>
                  <a:pt x="3452908" y="537591"/>
                  <a:pt x="3466910" y="551593"/>
                  <a:pt x="3466910" y="568928"/>
                </a:cubicBezTo>
                <a:cubicBezTo>
                  <a:pt x="3466910" y="586264"/>
                  <a:pt x="3452908" y="600266"/>
                  <a:pt x="3435572" y="600266"/>
                </a:cubicBezTo>
                <a:cubicBezTo>
                  <a:pt x="3418237" y="600266"/>
                  <a:pt x="3404235" y="586264"/>
                  <a:pt x="3404235" y="568928"/>
                </a:cubicBezTo>
                <a:cubicBezTo>
                  <a:pt x="3404235" y="551593"/>
                  <a:pt x="3418332" y="537591"/>
                  <a:pt x="3435572" y="537591"/>
                </a:cubicBezTo>
                <a:close/>
                <a:moveTo>
                  <a:pt x="4331399" y="537591"/>
                </a:moveTo>
                <a:cubicBezTo>
                  <a:pt x="4348734" y="537591"/>
                  <a:pt x="4362736" y="551593"/>
                  <a:pt x="4362736" y="568928"/>
                </a:cubicBezTo>
                <a:cubicBezTo>
                  <a:pt x="4362736" y="586264"/>
                  <a:pt x="4348734" y="600266"/>
                  <a:pt x="4331399" y="600266"/>
                </a:cubicBezTo>
                <a:cubicBezTo>
                  <a:pt x="4314063" y="600266"/>
                  <a:pt x="4300062" y="586264"/>
                  <a:pt x="4300062" y="568928"/>
                </a:cubicBezTo>
                <a:cubicBezTo>
                  <a:pt x="4300062" y="551593"/>
                  <a:pt x="4314158" y="537591"/>
                  <a:pt x="4331399" y="537591"/>
                </a:cubicBezTo>
                <a:close/>
                <a:moveTo>
                  <a:pt x="4420934" y="537591"/>
                </a:moveTo>
                <a:cubicBezTo>
                  <a:pt x="4438269" y="537591"/>
                  <a:pt x="4452271" y="551593"/>
                  <a:pt x="4452271" y="568928"/>
                </a:cubicBezTo>
                <a:cubicBezTo>
                  <a:pt x="4452271" y="586264"/>
                  <a:pt x="4438269" y="600266"/>
                  <a:pt x="4420934" y="600266"/>
                </a:cubicBezTo>
                <a:cubicBezTo>
                  <a:pt x="4403598" y="600266"/>
                  <a:pt x="4389597" y="586264"/>
                  <a:pt x="4389597" y="568928"/>
                </a:cubicBezTo>
                <a:cubicBezTo>
                  <a:pt x="4389692" y="551593"/>
                  <a:pt x="4403693" y="537591"/>
                  <a:pt x="4420934" y="537591"/>
                </a:cubicBezTo>
                <a:close/>
                <a:moveTo>
                  <a:pt x="4510564" y="537591"/>
                </a:moveTo>
                <a:cubicBezTo>
                  <a:pt x="4527899" y="537591"/>
                  <a:pt x="4541901" y="551593"/>
                  <a:pt x="4541901" y="568928"/>
                </a:cubicBezTo>
                <a:cubicBezTo>
                  <a:pt x="4541901" y="586264"/>
                  <a:pt x="4527899" y="600266"/>
                  <a:pt x="4510564" y="600266"/>
                </a:cubicBezTo>
                <a:cubicBezTo>
                  <a:pt x="4493229" y="600266"/>
                  <a:pt x="4479227" y="586264"/>
                  <a:pt x="4479227" y="568928"/>
                </a:cubicBezTo>
                <a:cubicBezTo>
                  <a:pt x="4479227" y="551593"/>
                  <a:pt x="4493229" y="537591"/>
                  <a:pt x="4510564" y="537591"/>
                </a:cubicBezTo>
                <a:close/>
                <a:moveTo>
                  <a:pt x="5048155" y="537591"/>
                </a:moveTo>
                <a:cubicBezTo>
                  <a:pt x="5065490" y="537591"/>
                  <a:pt x="5079493" y="551593"/>
                  <a:pt x="5079493" y="568928"/>
                </a:cubicBezTo>
                <a:cubicBezTo>
                  <a:pt x="5079493" y="586264"/>
                  <a:pt x="5065490" y="600266"/>
                  <a:pt x="5048155" y="600266"/>
                </a:cubicBezTo>
                <a:cubicBezTo>
                  <a:pt x="5030819" y="600266"/>
                  <a:pt x="5016818" y="586264"/>
                  <a:pt x="5016818" y="568928"/>
                </a:cubicBezTo>
                <a:cubicBezTo>
                  <a:pt x="5016818" y="551593"/>
                  <a:pt x="5030819" y="537591"/>
                  <a:pt x="5048155" y="537591"/>
                </a:cubicBezTo>
                <a:close/>
                <a:moveTo>
                  <a:pt x="6123146" y="537591"/>
                </a:moveTo>
                <a:cubicBezTo>
                  <a:pt x="6140482" y="537591"/>
                  <a:pt x="6154484" y="551593"/>
                  <a:pt x="6154484" y="568928"/>
                </a:cubicBezTo>
                <a:cubicBezTo>
                  <a:pt x="6154484" y="586264"/>
                  <a:pt x="6140482" y="600266"/>
                  <a:pt x="6123146" y="600266"/>
                </a:cubicBezTo>
                <a:cubicBezTo>
                  <a:pt x="6105811" y="600266"/>
                  <a:pt x="6091809" y="586264"/>
                  <a:pt x="6091809" y="568928"/>
                </a:cubicBezTo>
                <a:cubicBezTo>
                  <a:pt x="6091809" y="551593"/>
                  <a:pt x="6105811" y="537591"/>
                  <a:pt x="6123146" y="537591"/>
                </a:cubicBezTo>
                <a:close/>
                <a:moveTo>
                  <a:pt x="6212681" y="537591"/>
                </a:moveTo>
                <a:cubicBezTo>
                  <a:pt x="6230017" y="537591"/>
                  <a:pt x="6244019" y="551593"/>
                  <a:pt x="6244019" y="568928"/>
                </a:cubicBezTo>
                <a:cubicBezTo>
                  <a:pt x="6244019" y="586264"/>
                  <a:pt x="6230017" y="600266"/>
                  <a:pt x="6212681" y="600266"/>
                </a:cubicBezTo>
                <a:cubicBezTo>
                  <a:pt x="6195346" y="600266"/>
                  <a:pt x="6181344" y="586264"/>
                  <a:pt x="6181344" y="568928"/>
                </a:cubicBezTo>
                <a:cubicBezTo>
                  <a:pt x="6181439" y="551593"/>
                  <a:pt x="6195441" y="537591"/>
                  <a:pt x="6212681" y="537591"/>
                </a:cubicBezTo>
                <a:close/>
                <a:moveTo>
                  <a:pt x="1733455" y="627126"/>
                </a:moveTo>
                <a:cubicBezTo>
                  <a:pt x="1750790" y="627126"/>
                  <a:pt x="1764792" y="641128"/>
                  <a:pt x="1764792" y="658463"/>
                </a:cubicBezTo>
                <a:cubicBezTo>
                  <a:pt x="1764792" y="675799"/>
                  <a:pt x="1750790" y="689801"/>
                  <a:pt x="1733455" y="689801"/>
                </a:cubicBezTo>
                <a:cubicBezTo>
                  <a:pt x="1716119" y="689801"/>
                  <a:pt x="1702118" y="675799"/>
                  <a:pt x="1702118" y="658463"/>
                </a:cubicBezTo>
                <a:cubicBezTo>
                  <a:pt x="1702118" y="641128"/>
                  <a:pt x="1716119" y="627126"/>
                  <a:pt x="1733455" y="627126"/>
                </a:cubicBezTo>
                <a:close/>
                <a:moveTo>
                  <a:pt x="1823085" y="627126"/>
                </a:moveTo>
                <a:cubicBezTo>
                  <a:pt x="1840421" y="627126"/>
                  <a:pt x="1854422" y="641128"/>
                  <a:pt x="1854422" y="658463"/>
                </a:cubicBezTo>
                <a:cubicBezTo>
                  <a:pt x="1854422" y="675799"/>
                  <a:pt x="1840421" y="689801"/>
                  <a:pt x="1823085" y="689801"/>
                </a:cubicBezTo>
                <a:cubicBezTo>
                  <a:pt x="1805750" y="689801"/>
                  <a:pt x="1791748" y="675799"/>
                  <a:pt x="1791748" y="658463"/>
                </a:cubicBezTo>
                <a:cubicBezTo>
                  <a:pt x="1791748" y="641128"/>
                  <a:pt x="1805750" y="627126"/>
                  <a:pt x="1823085" y="627126"/>
                </a:cubicBezTo>
                <a:close/>
                <a:moveTo>
                  <a:pt x="1912620" y="627126"/>
                </a:moveTo>
                <a:cubicBezTo>
                  <a:pt x="1929956" y="627126"/>
                  <a:pt x="1943957" y="641128"/>
                  <a:pt x="1943957" y="658463"/>
                </a:cubicBezTo>
                <a:cubicBezTo>
                  <a:pt x="1943957" y="675799"/>
                  <a:pt x="1929956" y="689801"/>
                  <a:pt x="1912620" y="689801"/>
                </a:cubicBezTo>
                <a:cubicBezTo>
                  <a:pt x="1895285" y="689801"/>
                  <a:pt x="1881283" y="675799"/>
                  <a:pt x="1881283" y="658463"/>
                </a:cubicBezTo>
                <a:cubicBezTo>
                  <a:pt x="1881283" y="641128"/>
                  <a:pt x="1895285" y="627126"/>
                  <a:pt x="1912620" y="627126"/>
                </a:cubicBezTo>
                <a:close/>
                <a:moveTo>
                  <a:pt x="2002155" y="627126"/>
                </a:moveTo>
                <a:cubicBezTo>
                  <a:pt x="2019491" y="627126"/>
                  <a:pt x="2033492" y="641128"/>
                  <a:pt x="2033492" y="658463"/>
                </a:cubicBezTo>
                <a:cubicBezTo>
                  <a:pt x="2033492" y="675799"/>
                  <a:pt x="2019491" y="689801"/>
                  <a:pt x="2002155" y="689801"/>
                </a:cubicBezTo>
                <a:cubicBezTo>
                  <a:pt x="1984820" y="689801"/>
                  <a:pt x="1970818" y="675799"/>
                  <a:pt x="1970818" y="658463"/>
                </a:cubicBezTo>
                <a:cubicBezTo>
                  <a:pt x="1970818" y="641128"/>
                  <a:pt x="1984915" y="627126"/>
                  <a:pt x="2002155" y="627126"/>
                </a:cubicBezTo>
                <a:close/>
                <a:moveTo>
                  <a:pt x="2091785" y="627126"/>
                </a:moveTo>
                <a:cubicBezTo>
                  <a:pt x="2109121" y="627126"/>
                  <a:pt x="2123123" y="641128"/>
                  <a:pt x="2123123" y="658463"/>
                </a:cubicBezTo>
                <a:cubicBezTo>
                  <a:pt x="2123123" y="675799"/>
                  <a:pt x="2109121" y="689801"/>
                  <a:pt x="2091785" y="689801"/>
                </a:cubicBezTo>
                <a:cubicBezTo>
                  <a:pt x="2074450" y="689801"/>
                  <a:pt x="2060448" y="675799"/>
                  <a:pt x="2060448" y="658463"/>
                </a:cubicBezTo>
                <a:cubicBezTo>
                  <a:pt x="2060448" y="641128"/>
                  <a:pt x="2074450" y="627126"/>
                  <a:pt x="2091785" y="627126"/>
                </a:cubicBezTo>
                <a:close/>
                <a:moveTo>
                  <a:pt x="2181320" y="627126"/>
                </a:moveTo>
                <a:cubicBezTo>
                  <a:pt x="2198656" y="627126"/>
                  <a:pt x="2212658" y="641128"/>
                  <a:pt x="2212658" y="658463"/>
                </a:cubicBezTo>
                <a:cubicBezTo>
                  <a:pt x="2212658" y="675799"/>
                  <a:pt x="2198656" y="689801"/>
                  <a:pt x="2181320" y="689801"/>
                </a:cubicBezTo>
                <a:cubicBezTo>
                  <a:pt x="2163985" y="689801"/>
                  <a:pt x="2149983" y="675799"/>
                  <a:pt x="2149983" y="658463"/>
                </a:cubicBezTo>
                <a:cubicBezTo>
                  <a:pt x="2149983" y="641128"/>
                  <a:pt x="2163985" y="627126"/>
                  <a:pt x="2181320" y="627126"/>
                </a:cubicBezTo>
                <a:close/>
                <a:moveTo>
                  <a:pt x="2450116" y="627126"/>
                </a:moveTo>
                <a:cubicBezTo>
                  <a:pt x="2467451" y="627126"/>
                  <a:pt x="2481453" y="641128"/>
                  <a:pt x="2481453" y="658463"/>
                </a:cubicBezTo>
                <a:cubicBezTo>
                  <a:pt x="2481453" y="675799"/>
                  <a:pt x="2467451" y="689801"/>
                  <a:pt x="2450116" y="689801"/>
                </a:cubicBezTo>
                <a:cubicBezTo>
                  <a:pt x="2432780" y="689801"/>
                  <a:pt x="2418779" y="675799"/>
                  <a:pt x="2418779" y="658463"/>
                </a:cubicBezTo>
                <a:cubicBezTo>
                  <a:pt x="2418779" y="641128"/>
                  <a:pt x="2432780" y="627126"/>
                  <a:pt x="2450116" y="627126"/>
                </a:cubicBezTo>
                <a:close/>
                <a:moveTo>
                  <a:pt x="2539651" y="627126"/>
                </a:moveTo>
                <a:cubicBezTo>
                  <a:pt x="2556986" y="627126"/>
                  <a:pt x="2570988" y="641128"/>
                  <a:pt x="2570988" y="658463"/>
                </a:cubicBezTo>
                <a:cubicBezTo>
                  <a:pt x="2570988" y="675799"/>
                  <a:pt x="2556986" y="689801"/>
                  <a:pt x="2539651" y="689801"/>
                </a:cubicBezTo>
                <a:cubicBezTo>
                  <a:pt x="2522315" y="689801"/>
                  <a:pt x="2508314" y="675799"/>
                  <a:pt x="2508314" y="658463"/>
                </a:cubicBezTo>
                <a:cubicBezTo>
                  <a:pt x="2508314" y="641128"/>
                  <a:pt x="2522411" y="627126"/>
                  <a:pt x="2539651" y="627126"/>
                </a:cubicBezTo>
                <a:close/>
                <a:moveTo>
                  <a:pt x="2629281" y="627126"/>
                </a:moveTo>
                <a:cubicBezTo>
                  <a:pt x="2646616" y="627126"/>
                  <a:pt x="2660618" y="641128"/>
                  <a:pt x="2660618" y="658463"/>
                </a:cubicBezTo>
                <a:cubicBezTo>
                  <a:pt x="2660618" y="675799"/>
                  <a:pt x="2646616" y="689801"/>
                  <a:pt x="2629281" y="689801"/>
                </a:cubicBezTo>
                <a:cubicBezTo>
                  <a:pt x="2611946" y="689801"/>
                  <a:pt x="2597944" y="675799"/>
                  <a:pt x="2597944" y="658463"/>
                </a:cubicBezTo>
                <a:cubicBezTo>
                  <a:pt x="2597944" y="641128"/>
                  <a:pt x="2612041" y="627126"/>
                  <a:pt x="2629281" y="627126"/>
                </a:cubicBezTo>
                <a:close/>
                <a:moveTo>
                  <a:pt x="2718911" y="627126"/>
                </a:moveTo>
                <a:cubicBezTo>
                  <a:pt x="2736247" y="627126"/>
                  <a:pt x="2750249" y="641128"/>
                  <a:pt x="2750249" y="658463"/>
                </a:cubicBezTo>
                <a:cubicBezTo>
                  <a:pt x="2750249" y="675799"/>
                  <a:pt x="2736247" y="689801"/>
                  <a:pt x="2718911" y="689801"/>
                </a:cubicBezTo>
                <a:cubicBezTo>
                  <a:pt x="2701576" y="689801"/>
                  <a:pt x="2687574" y="675799"/>
                  <a:pt x="2687574" y="658463"/>
                </a:cubicBezTo>
                <a:cubicBezTo>
                  <a:pt x="2687574" y="641128"/>
                  <a:pt x="2701576" y="627126"/>
                  <a:pt x="2718911" y="627126"/>
                </a:cubicBezTo>
                <a:close/>
                <a:moveTo>
                  <a:pt x="2808446" y="627126"/>
                </a:moveTo>
                <a:cubicBezTo>
                  <a:pt x="2825782" y="627126"/>
                  <a:pt x="2839784" y="641128"/>
                  <a:pt x="2839784" y="658463"/>
                </a:cubicBezTo>
                <a:cubicBezTo>
                  <a:pt x="2839784" y="675799"/>
                  <a:pt x="2825782" y="689801"/>
                  <a:pt x="2808446" y="689801"/>
                </a:cubicBezTo>
                <a:cubicBezTo>
                  <a:pt x="2791111" y="689801"/>
                  <a:pt x="2777109" y="675799"/>
                  <a:pt x="2777109" y="658463"/>
                </a:cubicBezTo>
                <a:cubicBezTo>
                  <a:pt x="2777109" y="641128"/>
                  <a:pt x="2791111" y="627126"/>
                  <a:pt x="2808446" y="627126"/>
                </a:cubicBezTo>
                <a:close/>
                <a:moveTo>
                  <a:pt x="2897981" y="627126"/>
                </a:moveTo>
                <a:cubicBezTo>
                  <a:pt x="2915317" y="627126"/>
                  <a:pt x="2929319" y="641128"/>
                  <a:pt x="2929319" y="658463"/>
                </a:cubicBezTo>
                <a:cubicBezTo>
                  <a:pt x="2929319" y="675799"/>
                  <a:pt x="2915317" y="689801"/>
                  <a:pt x="2897981" y="689801"/>
                </a:cubicBezTo>
                <a:cubicBezTo>
                  <a:pt x="2880646" y="689801"/>
                  <a:pt x="2866644" y="675799"/>
                  <a:pt x="2866644" y="658463"/>
                </a:cubicBezTo>
                <a:cubicBezTo>
                  <a:pt x="2866644" y="641128"/>
                  <a:pt x="2880741" y="627126"/>
                  <a:pt x="2897981" y="627126"/>
                </a:cubicBezTo>
                <a:close/>
                <a:moveTo>
                  <a:pt x="2987707" y="627126"/>
                </a:moveTo>
                <a:cubicBezTo>
                  <a:pt x="3005042" y="627126"/>
                  <a:pt x="3019044" y="641128"/>
                  <a:pt x="3019044" y="658463"/>
                </a:cubicBezTo>
                <a:cubicBezTo>
                  <a:pt x="3019044" y="675799"/>
                  <a:pt x="3005042" y="689801"/>
                  <a:pt x="2987707" y="689801"/>
                </a:cubicBezTo>
                <a:cubicBezTo>
                  <a:pt x="2970371" y="689801"/>
                  <a:pt x="2956370" y="675799"/>
                  <a:pt x="2956370" y="658463"/>
                </a:cubicBezTo>
                <a:cubicBezTo>
                  <a:pt x="2956370" y="641128"/>
                  <a:pt x="2970371" y="627126"/>
                  <a:pt x="2987707" y="627126"/>
                </a:cubicBezTo>
                <a:close/>
                <a:moveTo>
                  <a:pt x="3077242" y="627126"/>
                </a:moveTo>
                <a:cubicBezTo>
                  <a:pt x="3094578" y="627126"/>
                  <a:pt x="3108579" y="641128"/>
                  <a:pt x="3108579" y="658463"/>
                </a:cubicBezTo>
                <a:cubicBezTo>
                  <a:pt x="3108579" y="675799"/>
                  <a:pt x="3094578" y="689801"/>
                  <a:pt x="3077242" y="689801"/>
                </a:cubicBezTo>
                <a:cubicBezTo>
                  <a:pt x="3059906" y="689801"/>
                  <a:pt x="3045905" y="675799"/>
                  <a:pt x="3045905" y="658463"/>
                </a:cubicBezTo>
                <a:cubicBezTo>
                  <a:pt x="3045905" y="641128"/>
                  <a:pt x="3059906" y="627126"/>
                  <a:pt x="3077242" y="627126"/>
                </a:cubicBezTo>
                <a:close/>
                <a:moveTo>
                  <a:pt x="3166777" y="627126"/>
                </a:moveTo>
                <a:cubicBezTo>
                  <a:pt x="3184112" y="627126"/>
                  <a:pt x="3198114" y="641128"/>
                  <a:pt x="3198114" y="658463"/>
                </a:cubicBezTo>
                <a:cubicBezTo>
                  <a:pt x="3198114" y="675799"/>
                  <a:pt x="3184112" y="689801"/>
                  <a:pt x="3166777" y="689801"/>
                </a:cubicBezTo>
                <a:cubicBezTo>
                  <a:pt x="3149441" y="689801"/>
                  <a:pt x="3135440" y="675799"/>
                  <a:pt x="3135440" y="658463"/>
                </a:cubicBezTo>
                <a:cubicBezTo>
                  <a:pt x="3135440" y="641128"/>
                  <a:pt x="3149537" y="627126"/>
                  <a:pt x="3166777" y="627126"/>
                </a:cubicBezTo>
                <a:close/>
                <a:moveTo>
                  <a:pt x="3256407" y="627126"/>
                </a:moveTo>
                <a:cubicBezTo>
                  <a:pt x="3273743" y="627126"/>
                  <a:pt x="3287745" y="641128"/>
                  <a:pt x="3287745" y="658463"/>
                </a:cubicBezTo>
                <a:cubicBezTo>
                  <a:pt x="3287745" y="675799"/>
                  <a:pt x="3273743" y="689801"/>
                  <a:pt x="3256407" y="689801"/>
                </a:cubicBezTo>
                <a:cubicBezTo>
                  <a:pt x="3239072" y="689801"/>
                  <a:pt x="3225070" y="675799"/>
                  <a:pt x="3225070" y="658463"/>
                </a:cubicBezTo>
                <a:cubicBezTo>
                  <a:pt x="3225070" y="641128"/>
                  <a:pt x="3239072" y="627126"/>
                  <a:pt x="3256407" y="627126"/>
                </a:cubicBezTo>
                <a:close/>
                <a:moveTo>
                  <a:pt x="3345942" y="627126"/>
                </a:moveTo>
                <a:cubicBezTo>
                  <a:pt x="3363278" y="627126"/>
                  <a:pt x="3377279" y="641128"/>
                  <a:pt x="3377279" y="658463"/>
                </a:cubicBezTo>
                <a:cubicBezTo>
                  <a:pt x="3377279" y="675799"/>
                  <a:pt x="3363278" y="689801"/>
                  <a:pt x="3345942" y="689801"/>
                </a:cubicBezTo>
                <a:cubicBezTo>
                  <a:pt x="3328607" y="689801"/>
                  <a:pt x="3314605" y="675799"/>
                  <a:pt x="3314605" y="658463"/>
                </a:cubicBezTo>
                <a:cubicBezTo>
                  <a:pt x="3314605" y="641128"/>
                  <a:pt x="3328607" y="627126"/>
                  <a:pt x="3345942" y="627126"/>
                </a:cubicBezTo>
                <a:close/>
                <a:moveTo>
                  <a:pt x="3435572" y="627126"/>
                </a:moveTo>
                <a:cubicBezTo>
                  <a:pt x="3452908" y="627126"/>
                  <a:pt x="3466910" y="641128"/>
                  <a:pt x="3466910" y="658463"/>
                </a:cubicBezTo>
                <a:cubicBezTo>
                  <a:pt x="3466910" y="675799"/>
                  <a:pt x="3452908" y="689801"/>
                  <a:pt x="3435572" y="689801"/>
                </a:cubicBezTo>
                <a:cubicBezTo>
                  <a:pt x="3418237" y="689801"/>
                  <a:pt x="3404235" y="675799"/>
                  <a:pt x="3404235" y="658463"/>
                </a:cubicBezTo>
                <a:cubicBezTo>
                  <a:pt x="3404235" y="641128"/>
                  <a:pt x="3418332" y="627126"/>
                  <a:pt x="3435572" y="627126"/>
                </a:cubicBezTo>
                <a:close/>
                <a:moveTo>
                  <a:pt x="4241864" y="627126"/>
                </a:moveTo>
                <a:cubicBezTo>
                  <a:pt x="4259199" y="627126"/>
                  <a:pt x="4273201" y="641128"/>
                  <a:pt x="4273201" y="658463"/>
                </a:cubicBezTo>
                <a:cubicBezTo>
                  <a:pt x="4273201" y="675799"/>
                  <a:pt x="4259199" y="689801"/>
                  <a:pt x="4241864" y="689801"/>
                </a:cubicBezTo>
                <a:cubicBezTo>
                  <a:pt x="4224528" y="689801"/>
                  <a:pt x="4210526" y="675799"/>
                  <a:pt x="4210526" y="658463"/>
                </a:cubicBezTo>
                <a:cubicBezTo>
                  <a:pt x="4210526" y="641128"/>
                  <a:pt x="4224528" y="627126"/>
                  <a:pt x="4241864" y="627126"/>
                </a:cubicBezTo>
                <a:close/>
                <a:moveTo>
                  <a:pt x="4331399" y="627126"/>
                </a:moveTo>
                <a:cubicBezTo>
                  <a:pt x="4348734" y="627126"/>
                  <a:pt x="4362736" y="641128"/>
                  <a:pt x="4362736" y="658463"/>
                </a:cubicBezTo>
                <a:cubicBezTo>
                  <a:pt x="4362736" y="675799"/>
                  <a:pt x="4348734" y="689801"/>
                  <a:pt x="4331399" y="689801"/>
                </a:cubicBezTo>
                <a:cubicBezTo>
                  <a:pt x="4314063" y="689801"/>
                  <a:pt x="4300062" y="675799"/>
                  <a:pt x="4300062" y="658463"/>
                </a:cubicBezTo>
                <a:cubicBezTo>
                  <a:pt x="4300062" y="641128"/>
                  <a:pt x="4314158" y="627126"/>
                  <a:pt x="4331399" y="627126"/>
                </a:cubicBezTo>
                <a:close/>
                <a:moveTo>
                  <a:pt x="4420934" y="627126"/>
                </a:moveTo>
                <a:cubicBezTo>
                  <a:pt x="4438269" y="627126"/>
                  <a:pt x="4452271" y="641128"/>
                  <a:pt x="4452271" y="658463"/>
                </a:cubicBezTo>
                <a:cubicBezTo>
                  <a:pt x="4452271" y="675799"/>
                  <a:pt x="4438269" y="689801"/>
                  <a:pt x="4420934" y="689801"/>
                </a:cubicBezTo>
                <a:cubicBezTo>
                  <a:pt x="4403598" y="689801"/>
                  <a:pt x="4389597" y="675799"/>
                  <a:pt x="4389597" y="658463"/>
                </a:cubicBezTo>
                <a:cubicBezTo>
                  <a:pt x="4389597" y="641128"/>
                  <a:pt x="4403693" y="627126"/>
                  <a:pt x="4420934" y="627126"/>
                </a:cubicBezTo>
                <a:close/>
                <a:moveTo>
                  <a:pt x="4510564" y="627126"/>
                </a:moveTo>
                <a:cubicBezTo>
                  <a:pt x="4527899" y="627126"/>
                  <a:pt x="4541901" y="641128"/>
                  <a:pt x="4541901" y="658463"/>
                </a:cubicBezTo>
                <a:cubicBezTo>
                  <a:pt x="4541901" y="675799"/>
                  <a:pt x="4527899" y="689801"/>
                  <a:pt x="4510564" y="689801"/>
                </a:cubicBezTo>
                <a:cubicBezTo>
                  <a:pt x="4493229" y="689801"/>
                  <a:pt x="4479227" y="675799"/>
                  <a:pt x="4479227" y="658463"/>
                </a:cubicBezTo>
                <a:cubicBezTo>
                  <a:pt x="4479227" y="641128"/>
                  <a:pt x="4493229" y="627126"/>
                  <a:pt x="4510564" y="627126"/>
                </a:cubicBezTo>
                <a:close/>
                <a:moveTo>
                  <a:pt x="6123146" y="627126"/>
                </a:moveTo>
                <a:cubicBezTo>
                  <a:pt x="6140482" y="627126"/>
                  <a:pt x="6154484" y="641128"/>
                  <a:pt x="6154484" y="658463"/>
                </a:cubicBezTo>
                <a:cubicBezTo>
                  <a:pt x="6154484" y="675799"/>
                  <a:pt x="6140482" y="689801"/>
                  <a:pt x="6123146" y="689801"/>
                </a:cubicBezTo>
                <a:cubicBezTo>
                  <a:pt x="6105811" y="689801"/>
                  <a:pt x="6091809" y="675799"/>
                  <a:pt x="6091809" y="658463"/>
                </a:cubicBezTo>
                <a:cubicBezTo>
                  <a:pt x="6091809" y="641128"/>
                  <a:pt x="6105811" y="627126"/>
                  <a:pt x="6123146" y="627126"/>
                </a:cubicBezTo>
                <a:close/>
                <a:moveTo>
                  <a:pt x="6212681" y="627126"/>
                </a:moveTo>
                <a:cubicBezTo>
                  <a:pt x="6230017" y="627126"/>
                  <a:pt x="6244019" y="641128"/>
                  <a:pt x="6244019" y="658463"/>
                </a:cubicBezTo>
                <a:cubicBezTo>
                  <a:pt x="6244019" y="675799"/>
                  <a:pt x="6230017" y="689801"/>
                  <a:pt x="6212681" y="689801"/>
                </a:cubicBezTo>
                <a:cubicBezTo>
                  <a:pt x="6195346" y="689801"/>
                  <a:pt x="6181344" y="675799"/>
                  <a:pt x="6181344" y="658463"/>
                </a:cubicBezTo>
                <a:cubicBezTo>
                  <a:pt x="6181344" y="641128"/>
                  <a:pt x="6195441" y="627126"/>
                  <a:pt x="6212681" y="627126"/>
                </a:cubicBezTo>
                <a:close/>
                <a:moveTo>
                  <a:pt x="1464755" y="716661"/>
                </a:moveTo>
                <a:cubicBezTo>
                  <a:pt x="1482090" y="716661"/>
                  <a:pt x="1496092" y="730663"/>
                  <a:pt x="1496092" y="747998"/>
                </a:cubicBezTo>
                <a:cubicBezTo>
                  <a:pt x="1496092" y="765334"/>
                  <a:pt x="1482090" y="779336"/>
                  <a:pt x="1464755" y="779336"/>
                </a:cubicBezTo>
                <a:cubicBezTo>
                  <a:pt x="1447419" y="779336"/>
                  <a:pt x="1433417" y="765334"/>
                  <a:pt x="1433417" y="747998"/>
                </a:cubicBezTo>
                <a:cubicBezTo>
                  <a:pt x="1433417" y="730663"/>
                  <a:pt x="1447419" y="716661"/>
                  <a:pt x="1464755" y="716661"/>
                </a:cubicBezTo>
                <a:close/>
                <a:moveTo>
                  <a:pt x="1733455" y="716661"/>
                </a:moveTo>
                <a:cubicBezTo>
                  <a:pt x="1750790" y="716661"/>
                  <a:pt x="1764792" y="730663"/>
                  <a:pt x="1764792" y="747998"/>
                </a:cubicBezTo>
                <a:cubicBezTo>
                  <a:pt x="1764792" y="765334"/>
                  <a:pt x="1750790" y="779336"/>
                  <a:pt x="1733455" y="779336"/>
                </a:cubicBezTo>
                <a:cubicBezTo>
                  <a:pt x="1716119" y="779336"/>
                  <a:pt x="1702118" y="765334"/>
                  <a:pt x="1702118" y="747998"/>
                </a:cubicBezTo>
                <a:cubicBezTo>
                  <a:pt x="1702118" y="730663"/>
                  <a:pt x="1716119" y="716661"/>
                  <a:pt x="1733455" y="716661"/>
                </a:cubicBezTo>
                <a:close/>
                <a:moveTo>
                  <a:pt x="1823085" y="716661"/>
                </a:moveTo>
                <a:cubicBezTo>
                  <a:pt x="1840421" y="716661"/>
                  <a:pt x="1854422" y="730663"/>
                  <a:pt x="1854422" y="747998"/>
                </a:cubicBezTo>
                <a:cubicBezTo>
                  <a:pt x="1854422" y="765334"/>
                  <a:pt x="1840421" y="779336"/>
                  <a:pt x="1823085" y="779336"/>
                </a:cubicBezTo>
                <a:cubicBezTo>
                  <a:pt x="1805750" y="779336"/>
                  <a:pt x="1791748" y="765334"/>
                  <a:pt x="1791748" y="747998"/>
                </a:cubicBezTo>
                <a:cubicBezTo>
                  <a:pt x="1791748" y="730663"/>
                  <a:pt x="1805750" y="716661"/>
                  <a:pt x="1823085" y="716661"/>
                </a:cubicBezTo>
                <a:close/>
                <a:moveTo>
                  <a:pt x="1912620" y="716661"/>
                </a:moveTo>
                <a:cubicBezTo>
                  <a:pt x="1929956" y="716661"/>
                  <a:pt x="1943957" y="730663"/>
                  <a:pt x="1943957" y="747998"/>
                </a:cubicBezTo>
                <a:cubicBezTo>
                  <a:pt x="1943957" y="765334"/>
                  <a:pt x="1929956" y="779336"/>
                  <a:pt x="1912620" y="779336"/>
                </a:cubicBezTo>
                <a:cubicBezTo>
                  <a:pt x="1895285" y="779336"/>
                  <a:pt x="1881283" y="765334"/>
                  <a:pt x="1881283" y="747998"/>
                </a:cubicBezTo>
                <a:cubicBezTo>
                  <a:pt x="1881283" y="730663"/>
                  <a:pt x="1895285" y="716661"/>
                  <a:pt x="1912620" y="716661"/>
                </a:cubicBezTo>
                <a:close/>
                <a:moveTo>
                  <a:pt x="2002155" y="716661"/>
                </a:moveTo>
                <a:cubicBezTo>
                  <a:pt x="2019491" y="716661"/>
                  <a:pt x="2033492" y="730663"/>
                  <a:pt x="2033492" y="747998"/>
                </a:cubicBezTo>
                <a:cubicBezTo>
                  <a:pt x="2033492" y="765334"/>
                  <a:pt x="2019491" y="779336"/>
                  <a:pt x="2002155" y="779336"/>
                </a:cubicBezTo>
                <a:cubicBezTo>
                  <a:pt x="1984820" y="779336"/>
                  <a:pt x="1970818" y="765334"/>
                  <a:pt x="1970818" y="747998"/>
                </a:cubicBezTo>
                <a:cubicBezTo>
                  <a:pt x="1970818" y="730663"/>
                  <a:pt x="1984915" y="716661"/>
                  <a:pt x="2002155" y="716661"/>
                </a:cubicBezTo>
                <a:close/>
                <a:moveTo>
                  <a:pt x="2091785" y="716661"/>
                </a:moveTo>
                <a:cubicBezTo>
                  <a:pt x="2109121" y="716661"/>
                  <a:pt x="2123123" y="730663"/>
                  <a:pt x="2123123" y="747998"/>
                </a:cubicBezTo>
                <a:cubicBezTo>
                  <a:pt x="2123123" y="765334"/>
                  <a:pt x="2109121" y="779336"/>
                  <a:pt x="2091785" y="779336"/>
                </a:cubicBezTo>
                <a:cubicBezTo>
                  <a:pt x="2074450" y="779336"/>
                  <a:pt x="2060448" y="765334"/>
                  <a:pt x="2060448" y="747998"/>
                </a:cubicBezTo>
                <a:cubicBezTo>
                  <a:pt x="2060448" y="730663"/>
                  <a:pt x="2074450" y="716661"/>
                  <a:pt x="2091785" y="716661"/>
                </a:cubicBezTo>
                <a:close/>
                <a:moveTo>
                  <a:pt x="2360581" y="716661"/>
                </a:moveTo>
                <a:cubicBezTo>
                  <a:pt x="2377916" y="716661"/>
                  <a:pt x="2391918" y="730663"/>
                  <a:pt x="2391918" y="747998"/>
                </a:cubicBezTo>
                <a:cubicBezTo>
                  <a:pt x="2391918" y="765334"/>
                  <a:pt x="2377916" y="779336"/>
                  <a:pt x="2360581" y="779336"/>
                </a:cubicBezTo>
                <a:cubicBezTo>
                  <a:pt x="2343245" y="779336"/>
                  <a:pt x="2329244" y="765334"/>
                  <a:pt x="2329244" y="747998"/>
                </a:cubicBezTo>
                <a:cubicBezTo>
                  <a:pt x="2329244" y="730663"/>
                  <a:pt x="2343245" y="716661"/>
                  <a:pt x="2360581" y="716661"/>
                </a:cubicBezTo>
                <a:close/>
                <a:moveTo>
                  <a:pt x="2450116" y="716661"/>
                </a:moveTo>
                <a:cubicBezTo>
                  <a:pt x="2467451" y="716661"/>
                  <a:pt x="2481453" y="730663"/>
                  <a:pt x="2481453" y="747998"/>
                </a:cubicBezTo>
                <a:cubicBezTo>
                  <a:pt x="2481453" y="765334"/>
                  <a:pt x="2467451" y="779336"/>
                  <a:pt x="2450116" y="779336"/>
                </a:cubicBezTo>
                <a:cubicBezTo>
                  <a:pt x="2432780" y="779336"/>
                  <a:pt x="2418779" y="765334"/>
                  <a:pt x="2418779" y="747998"/>
                </a:cubicBezTo>
                <a:cubicBezTo>
                  <a:pt x="2418779" y="730663"/>
                  <a:pt x="2432780" y="716661"/>
                  <a:pt x="2450116" y="716661"/>
                </a:cubicBezTo>
                <a:close/>
                <a:moveTo>
                  <a:pt x="2539651" y="716661"/>
                </a:moveTo>
                <a:cubicBezTo>
                  <a:pt x="2556986" y="716661"/>
                  <a:pt x="2570988" y="730663"/>
                  <a:pt x="2570988" y="747998"/>
                </a:cubicBezTo>
                <a:cubicBezTo>
                  <a:pt x="2570988" y="765334"/>
                  <a:pt x="2556986" y="779336"/>
                  <a:pt x="2539651" y="779336"/>
                </a:cubicBezTo>
                <a:cubicBezTo>
                  <a:pt x="2522315" y="779336"/>
                  <a:pt x="2508314" y="765334"/>
                  <a:pt x="2508314" y="747998"/>
                </a:cubicBezTo>
                <a:cubicBezTo>
                  <a:pt x="2508314" y="730663"/>
                  <a:pt x="2522411" y="716661"/>
                  <a:pt x="2539651" y="716661"/>
                </a:cubicBezTo>
                <a:close/>
                <a:moveTo>
                  <a:pt x="2629281" y="716661"/>
                </a:moveTo>
                <a:cubicBezTo>
                  <a:pt x="2646616" y="716661"/>
                  <a:pt x="2660618" y="730663"/>
                  <a:pt x="2660618" y="747998"/>
                </a:cubicBezTo>
                <a:cubicBezTo>
                  <a:pt x="2660618" y="765334"/>
                  <a:pt x="2646616" y="779336"/>
                  <a:pt x="2629281" y="779336"/>
                </a:cubicBezTo>
                <a:cubicBezTo>
                  <a:pt x="2611946" y="779336"/>
                  <a:pt x="2597944" y="765334"/>
                  <a:pt x="2597944" y="747998"/>
                </a:cubicBezTo>
                <a:cubicBezTo>
                  <a:pt x="2597944" y="730663"/>
                  <a:pt x="2612041" y="716661"/>
                  <a:pt x="2629281" y="716661"/>
                </a:cubicBezTo>
                <a:close/>
                <a:moveTo>
                  <a:pt x="2718911" y="716661"/>
                </a:moveTo>
                <a:cubicBezTo>
                  <a:pt x="2736247" y="716661"/>
                  <a:pt x="2750249" y="730663"/>
                  <a:pt x="2750249" y="747998"/>
                </a:cubicBezTo>
                <a:cubicBezTo>
                  <a:pt x="2750249" y="765334"/>
                  <a:pt x="2736247" y="779336"/>
                  <a:pt x="2718911" y="779336"/>
                </a:cubicBezTo>
                <a:cubicBezTo>
                  <a:pt x="2701576" y="779336"/>
                  <a:pt x="2687574" y="765334"/>
                  <a:pt x="2687574" y="747998"/>
                </a:cubicBezTo>
                <a:cubicBezTo>
                  <a:pt x="2687574" y="730663"/>
                  <a:pt x="2701576" y="716661"/>
                  <a:pt x="2718911" y="716661"/>
                </a:cubicBezTo>
                <a:close/>
                <a:moveTo>
                  <a:pt x="2808446" y="716661"/>
                </a:moveTo>
                <a:cubicBezTo>
                  <a:pt x="2825782" y="716661"/>
                  <a:pt x="2839784" y="730663"/>
                  <a:pt x="2839784" y="747998"/>
                </a:cubicBezTo>
                <a:cubicBezTo>
                  <a:pt x="2839784" y="765334"/>
                  <a:pt x="2825782" y="779336"/>
                  <a:pt x="2808446" y="779336"/>
                </a:cubicBezTo>
                <a:cubicBezTo>
                  <a:pt x="2791111" y="779336"/>
                  <a:pt x="2777109" y="765334"/>
                  <a:pt x="2777109" y="747998"/>
                </a:cubicBezTo>
                <a:cubicBezTo>
                  <a:pt x="2777109" y="730663"/>
                  <a:pt x="2791111" y="716661"/>
                  <a:pt x="2808446" y="716661"/>
                </a:cubicBezTo>
                <a:close/>
                <a:moveTo>
                  <a:pt x="2897981" y="716661"/>
                </a:moveTo>
                <a:cubicBezTo>
                  <a:pt x="2915317" y="716661"/>
                  <a:pt x="2929319" y="730663"/>
                  <a:pt x="2929319" y="747998"/>
                </a:cubicBezTo>
                <a:cubicBezTo>
                  <a:pt x="2929319" y="765334"/>
                  <a:pt x="2915317" y="779336"/>
                  <a:pt x="2897981" y="779336"/>
                </a:cubicBezTo>
                <a:cubicBezTo>
                  <a:pt x="2880646" y="779336"/>
                  <a:pt x="2866644" y="765334"/>
                  <a:pt x="2866644" y="747998"/>
                </a:cubicBezTo>
                <a:cubicBezTo>
                  <a:pt x="2866644" y="730663"/>
                  <a:pt x="2880741" y="716661"/>
                  <a:pt x="2897981" y="716661"/>
                </a:cubicBezTo>
                <a:close/>
                <a:moveTo>
                  <a:pt x="2987707" y="716661"/>
                </a:moveTo>
                <a:cubicBezTo>
                  <a:pt x="3005042" y="716661"/>
                  <a:pt x="3019044" y="730663"/>
                  <a:pt x="3019044" y="747998"/>
                </a:cubicBezTo>
                <a:cubicBezTo>
                  <a:pt x="3019044" y="765334"/>
                  <a:pt x="3005042" y="779336"/>
                  <a:pt x="2987707" y="779336"/>
                </a:cubicBezTo>
                <a:cubicBezTo>
                  <a:pt x="2970371" y="779336"/>
                  <a:pt x="2956370" y="765334"/>
                  <a:pt x="2956370" y="747998"/>
                </a:cubicBezTo>
                <a:cubicBezTo>
                  <a:pt x="2956370" y="730663"/>
                  <a:pt x="2970371" y="716661"/>
                  <a:pt x="2987707" y="716661"/>
                </a:cubicBezTo>
                <a:close/>
                <a:moveTo>
                  <a:pt x="3077242" y="716661"/>
                </a:moveTo>
                <a:cubicBezTo>
                  <a:pt x="3094578" y="716661"/>
                  <a:pt x="3108579" y="730663"/>
                  <a:pt x="3108579" y="747998"/>
                </a:cubicBezTo>
                <a:cubicBezTo>
                  <a:pt x="3108579" y="765334"/>
                  <a:pt x="3094578" y="779336"/>
                  <a:pt x="3077242" y="779336"/>
                </a:cubicBezTo>
                <a:cubicBezTo>
                  <a:pt x="3059906" y="779336"/>
                  <a:pt x="3045905" y="765334"/>
                  <a:pt x="3045905" y="747998"/>
                </a:cubicBezTo>
                <a:cubicBezTo>
                  <a:pt x="3045905" y="730663"/>
                  <a:pt x="3059906" y="716661"/>
                  <a:pt x="3077242" y="716661"/>
                </a:cubicBezTo>
                <a:close/>
                <a:moveTo>
                  <a:pt x="3166777" y="716661"/>
                </a:moveTo>
                <a:cubicBezTo>
                  <a:pt x="3184112" y="716661"/>
                  <a:pt x="3198114" y="730663"/>
                  <a:pt x="3198114" y="747998"/>
                </a:cubicBezTo>
                <a:cubicBezTo>
                  <a:pt x="3198114" y="765334"/>
                  <a:pt x="3184112" y="779336"/>
                  <a:pt x="3166777" y="779336"/>
                </a:cubicBezTo>
                <a:cubicBezTo>
                  <a:pt x="3149441" y="779336"/>
                  <a:pt x="3135440" y="765334"/>
                  <a:pt x="3135440" y="747998"/>
                </a:cubicBezTo>
                <a:cubicBezTo>
                  <a:pt x="3135440" y="730663"/>
                  <a:pt x="3149537" y="716661"/>
                  <a:pt x="3166777" y="716661"/>
                </a:cubicBezTo>
                <a:close/>
                <a:moveTo>
                  <a:pt x="3256407" y="716661"/>
                </a:moveTo>
                <a:cubicBezTo>
                  <a:pt x="3273743" y="716661"/>
                  <a:pt x="3287745" y="730663"/>
                  <a:pt x="3287745" y="747998"/>
                </a:cubicBezTo>
                <a:cubicBezTo>
                  <a:pt x="3287745" y="765334"/>
                  <a:pt x="3273743" y="779336"/>
                  <a:pt x="3256407" y="779336"/>
                </a:cubicBezTo>
                <a:cubicBezTo>
                  <a:pt x="3239072" y="779336"/>
                  <a:pt x="3225070" y="765334"/>
                  <a:pt x="3225070" y="747998"/>
                </a:cubicBezTo>
                <a:cubicBezTo>
                  <a:pt x="3225070" y="730663"/>
                  <a:pt x="3239072" y="716661"/>
                  <a:pt x="3256407" y="716661"/>
                </a:cubicBezTo>
                <a:close/>
                <a:moveTo>
                  <a:pt x="3345942" y="716661"/>
                </a:moveTo>
                <a:cubicBezTo>
                  <a:pt x="3363278" y="716661"/>
                  <a:pt x="3377279" y="730663"/>
                  <a:pt x="3377279" y="747998"/>
                </a:cubicBezTo>
                <a:cubicBezTo>
                  <a:pt x="3377279" y="765334"/>
                  <a:pt x="3363278" y="779336"/>
                  <a:pt x="3345942" y="779336"/>
                </a:cubicBezTo>
                <a:cubicBezTo>
                  <a:pt x="3328607" y="779336"/>
                  <a:pt x="3314605" y="765334"/>
                  <a:pt x="3314605" y="747998"/>
                </a:cubicBezTo>
                <a:cubicBezTo>
                  <a:pt x="3314605" y="730663"/>
                  <a:pt x="3328607" y="716661"/>
                  <a:pt x="3345942" y="716661"/>
                </a:cubicBezTo>
                <a:close/>
                <a:moveTo>
                  <a:pt x="3435572" y="716661"/>
                </a:moveTo>
                <a:cubicBezTo>
                  <a:pt x="3452908" y="716661"/>
                  <a:pt x="3466910" y="730663"/>
                  <a:pt x="3466910" y="747998"/>
                </a:cubicBezTo>
                <a:cubicBezTo>
                  <a:pt x="3466910" y="765334"/>
                  <a:pt x="3452908" y="779336"/>
                  <a:pt x="3435572" y="779336"/>
                </a:cubicBezTo>
                <a:cubicBezTo>
                  <a:pt x="3418237" y="779336"/>
                  <a:pt x="3404235" y="765334"/>
                  <a:pt x="3404235" y="747998"/>
                </a:cubicBezTo>
                <a:cubicBezTo>
                  <a:pt x="3404235" y="730663"/>
                  <a:pt x="3418332" y="716661"/>
                  <a:pt x="3435572" y="716661"/>
                </a:cubicBezTo>
                <a:close/>
                <a:moveTo>
                  <a:pt x="4241864" y="716661"/>
                </a:moveTo>
                <a:cubicBezTo>
                  <a:pt x="4259199" y="716661"/>
                  <a:pt x="4273201" y="730663"/>
                  <a:pt x="4273201" y="747998"/>
                </a:cubicBezTo>
                <a:cubicBezTo>
                  <a:pt x="4273201" y="765334"/>
                  <a:pt x="4259199" y="779336"/>
                  <a:pt x="4241864" y="779336"/>
                </a:cubicBezTo>
                <a:cubicBezTo>
                  <a:pt x="4224528" y="779336"/>
                  <a:pt x="4210526" y="765334"/>
                  <a:pt x="4210526" y="747998"/>
                </a:cubicBezTo>
                <a:cubicBezTo>
                  <a:pt x="4210526" y="730663"/>
                  <a:pt x="4224528" y="716661"/>
                  <a:pt x="4241864" y="716661"/>
                </a:cubicBezTo>
                <a:close/>
                <a:moveTo>
                  <a:pt x="4331399" y="716661"/>
                </a:moveTo>
                <a:cubicBezTo>
                  <a:pt x="4348734" y="716661"/>
                  <a:pt x="4362736" y="730663"/>
                  <a:pt x="4362736" y="747998"/>
                </a:cubicBezTo>
                <a:cubicBezTo>
                  <a:pt x="4362736" y="765334"/>
                  <a:pt x="4348734" y="779336"/>
                  <a:pt x="4331399" y="779336"/>
                </a:cubicBezTo>
                <a:cubicBezTo>
                  <a:pt x="4314063" y="779336"/>
                  <a:pt x="4300062" y="765334"/>
                  <a:pt x="4300062" y="747998"/>
                </a:cubicBezTo>
                <a:cubicBezTo>
                  <a:pt x="4300062" y="730663"/>
                  <a:pt x="4314158" y="716661"/>
                  <a:pt x="4331399" y="716661"/>
                </a:cubicBezTo>
                <a:close/>
                <a:moveTo>
                  <a:pt x="4420934" y="716661"/>
                </a:moveTo>
                <a:cubicBezTo>
                  <a:pt x="4438269" y="716661"/>
                  <a:pt x="4452271" y="730663"/>
                  <a:pt x="4452271" y="747998"/>
                </a:cubicBezTo>
                <a:cubicBezTo>
                  <a:pt x="4452271" y="765334"/>
                  <a:pt x="4438269" y="779336"/>
                  <a:pt x="4420934" y="779336"/>
                </a:cubicBezTo>
                <a:cubicBezTo>
                  <a:pt x="4403598" y="779336"/>
                  <a:pt x="4389597" y="765334"/>
                  <a:pt x="4389597" y="747998"/>
                </a:cubicBezTo>
                <a:cubicBezTo>
                  <a:pt x="4389597" y="730663"/>
                  <a:pt x="4403693" y="716661"/>
                  <a:pt x="4420934" y="716661"/>
                </a:cubicBezTo>
                <a:close/>
                <a:moveTo>
                  <a:pt x="6212681" y="716661"/>
                </a:moveTo>
                <a:cubicBezTo>
                  <a:pt x="6230017" y="716661"/>
                  <a:pt x="6244019" y="730663"/>
                  <a:pt x="6244019" y="747998"/>
                </a:cubicBezTo>
                <a:cubicBezTo>
                  <a:pt x="6244019" y="765334"/>
                  <a:pt x="6230017" y="779336"/>
                  <a:pt x="6212681" y="779336"/>
                </a:cubicBezTo>
                <a:cubicBezTo>
                  <a:pt x="6195346" y="779336"/>
                  <a:pt x="6181344" y="765334"/>
                  <a:pt x="6181344" y="747998"/>
                </a:cubicBezTo>
                <a:cubicBezTo>
                  <a:pt x="6181344" y="730663"/>
                  <a:pt x="6195441" y="716661"/>
                  <a:pt x="6212681" y="716661"/>
                </a:cubicBezTo>
                <a:close/>
                <a:moveTo>
                  <a:pt x="6302311" y="716661"/>
                </a:moveTo>
                <a:cubicBezTo>
                  <a:pt x="6319647" y="716661"/>
                  <a:pt x="6333649" y="730663"/>
                  <a:pt x="6333649" y="747998"/>
                </a:cubicBezTo>
                <a:cubicBezTo>
                  <a:pt x="6333649" y="765334"/>
                  <a:pt x="6319647" y="779336"/>
                  <a:pt x="6302311" y="779336"/>
                </a:cubicBezTo>
                <a:cubicBezTo>
                  <a:pt x="6284977" y="779336"/>
                  <a:pt x="6270974" y="765334"/>
                  <a:pt x="6270974" y="747998"/>
                </a:cubicBezTo>
                <a:cubicBezTo>
                  <a:pt x="6270974" y="730663"/>
                  <a:pt x="6284977" y="716661"/>
                  <a:pt x="6302311" y="716661"/>
                </a:cubicBezTo>
                <a:close/>
                <a:moveTo>
                  <a:pt x="1554289" y="806291"/>
                </a:moveTo>
                <a:cubicBezTo>
                  <a:pt x="1571625" y="806291"/>
                  <a:pt x="1585627" y="820293"/>
                  <a:pt x="1585627" y="837629"/>
                </a:cubicBezTo>
                <a:cubicBezTo>
                  <a:pt x="1585627" y="854964"/>
                  <a:pt x="1571625" y="868966"/>
                  <a:pt x="1554289" y="868966"/>
                </a:cubicBezTo>
                <a:cubicBezTo>
                  <a:pt x="1536954" y="868966"/>
                  <a:pt x="1522952" y="854964"/>
                  <a:pt x="1522952" y="837629"/>
                </a:cubicBezTo>
                <a:cubicBezTo>
                  <a:pt x="1522952" y="820293"/>
                  <a:pt x="1536954" y="806291"/>
                  <a:pt x="1554289" y="806291"/>
                </a:cubicBezTo>
                <a:close/>
                <a:moveTo>
                  <a:pt x="1643825" y="806291"/>
                </a:moveTo>
                <a:cubicBezTo>
                  <a:pt x="1661160" y="806291"/>
                  <a:pt x="1675162" y="820293"/>
                  <a:pt x="1675162" y="837629"/>
                </a:cubicBezTo>
                <a:cubicBezTo>
                  <a:pt x="1675162" y="854964"/>
                  <a:pt x="1661160" y="868966"/>
                  <a:pt x="1643825" y="868966"/>
                </a:cubicBezTo>
                <a:cubicBezTo>
                  <a:pt x="1626489" y="868966"/>
                  <a:pt x="1612487" y="854964"/>
                  <a:pt x="1612487" y="837629"/>
                </a:cubicBezTo>
                <a:cubicBezTo>
                  <a:pt x="1612487" y="820293"/>
                  <a:pt x="1626584" y="806291"/>
                  <a:pt x="1643825" y="806291"/>
                </a:cubicBezTo>
                <a:close/>
                <a:moveTo>
                  <a:pt x="1912620" y="806291"/>
                </a:moveTo>
                <a:cubicBezTo>
                  <a:pt x="1929956" y="806291"/>
                  <a:pt x="1943957" y="820293"/>
                  <a:pt x="1943957" y="837629"/>
                </a:cubicBezTo>
                <a:cubicBezTo>
                  <a:pt x="1943957" y="854964"/>
                  <a:pt x="1929956" y="868966"/>
                  <a:pt x="1912620" y="868966"/>
                </a:cubicBezTo>
                <a:cubicBezTo>
                  <a:pt x="1895285" y="868966"/>
                  <a:pt x="1881283" y="854964"/>
                  <a:pt x="1881283" y="837629"/>
                </a:cubicBezTo>
                <a:cubicBezTo>
                  <a:pt x="1881283" y="820293"/>
                  <a:pt x="1895285" y="806291"/>
                  <a:pt x="1912620" y="806291"/>
                </a:cubicBezTo>
                <a:close/>
                <a:moveTo>
                  <a:pt x="2002155" y="806291"/>
                </a:moveTo>
                <a:cubicBezTo>
                  <a:pt x="2019491" y="806291"/>
                  <a:pt x="2033492" y="820293"/>
                  <a:pt x="2033492" y="837629"/>
                </a:cubicBezTo>
                <a:cubicBezTo>
                  <a:pt x="2033492" y="854964"/>
                  <a:pt x="2019491" y="868966"/>
                  <a:pt x="2002155" y="868966"/>
                </a:cubicBezTo>
                <a:cubicBezTo>
                  <a:pt x="1984820" y="868966"/>
                  <a:pt x="1970818" y="854964"/>
                  <a:pt x="1970818" y="837629"/>
                </a:cubicBezTo>
                <a:cubicBezTo>
                  <a:pt x="1970913" y="820293"/>
                  <a:pt x="1984915" y="806291"/>
                  <a:pt x="2002155" y="806291"/>
                </a:cubicBezTo>
                <a:close/>
                <a:moveTo>
                  <a:pt x="2091785" y="806291"/>
                </a:moveTo>
                <a:cubicBezTo>
                  <a:pt x="2109121" y="806291"/>
                  <a:pt x="2123123" y="820293"/>
                  <a:pt x="2123123" y="837629"/>
                </a:cubicBezTo>
                <a:cubicBezTo>
                  <a:pt x="2123123" y="854964"/>
                  <a:pt x="2109121" y="868966"/>
                  <a:pt x="2091785" y="868966"/>
                </a:cubicBezTo>
                <a:cubicBezTo>
                  <a:pt x="2074450" y="868966"/>
                  <a:pt x="2060448" y="854964"/>
                  <a:pt x="2060448" y="837629"/>
                </a:cubicBezTo>
                <a:cubicBezTo>
                  <a:pt x="2060448" y="820293"/>
                  <a:pt x="2074450" y="806291"/>
                  <a:pt x="2091785" y="806291"/>
                </a:cubicBezTo>
                <a:close/>
                <a:moveTo>
                  <a:pt x="2270951" y="806291"/>
                </a:moveTo>
                <a:cubicBezTo>
                  <a:pt x="2288286" y="806291"/>
                  <a:pt x="2302288" y="820293"/>
                  <a:pt x="2302288" y="837629"/>
                </a:cubicBezTo>
                <a:cubicBezTo>
                  <a:pt x="2302288" y="854964"/>
                  <a:pt x="2288286" y="868966"/>
                  <a:pt x="2270951" y="868966"/>
                </a:cubicBezTo>
                <a:cubicBezTo>
                  <a:pt x="2253615" y="868966"/>
                  <a:pt x="2239613" y="854964"/>
                  <a:pt x="2239613" y="837629"/>
                </a:cubicBezTo>
                <a:cubicBezTo>
                  <a:pt x="2239613" y="820293"/>
                  <a:pt x="2253710" y="806291"/>
                  <a:pt x="2270951" y="806291"/>
                </a:cubicBezTo>
                <a:close/>
                <a:moveTo>
                  <a:pt x="2360581" y="806291"/>
                </a:moveTo>
                <a:cubicBezTo>
                  <a:pt x="2377916" y="806291"/>
                  <a:pt x="2391918" y="820293"/>
                  <a:pt x="2391918" y="837629"/>
                </a:cubicBezTo>
                <a:cubicBezTo>
                  <a:pt x="2391918" y="854964"/>
                  <a:pt x="2377916" y="868966"/>
                  <a:pt x="2360581" y="868966"/>
                </a:cubicBezTo>
                <a:cubicBezTo>
                  <a:pt x="2343245" y="868966"/>
                  <a:pt x="2329244" y="854964"/>
                  <a:pt x="2329244" y="837629"/>
                </a:cubicBezTo>
                <a:cubicBezTo>
                  <a:pt x="2329244" y="820293"/>
                  <a:pt x="2343245" y="806291"/>
                  <a:pt x="2360581" y="806291"/>
                </a:cubicBezTo>
                <a:close/>
                <a:moveTo>
                  <a:pt x="2450116" y="806291"/>
                </a:moveTo>
                <a:cubicBezTo>
                  <a:pt x="2467451" y="806291"/>
                  <a:pt x="2481453" y="820293"/>
                  <a:pt x="2481453" y="837629"/>
                </a:cubicBezTo>
                <a:cubicBezTo>
                  <a:pt x="2481453" y="854964"/>
                  <a:pt x="2467451" y="868966"/>
                  <a:pt x="2450116" y="868966"/>
                </a:cubicBezTo>
                <a:cubicBezTo>
                  <a:pt x="2432780" y="868966"/>
                  <a:pt x="2418779" y="854964"/>
                  <a:pt x="2418779" y="837629"/>
                </a:cubicBezTo>
                <a:cubicBezTo>
                  <a:pt x="2418779" y="820293"/>
                  <a:pt x="2432780" y="806291"/>
                  <a:pt x="2450116" y="806291"/>
                </a:cubicBezTo>
                <a:close/>
                <a:moveTo>
                  <a:pt x="2539651" y="806291"/>
                </a:moveTo>
                <a:cubicBezTo>
                  <a:pt x="2556986" y="806291"/>
                  <a:pt x="2570988" y="820293"/>
                  <a:pt x="2570988" y="837629"/>
                </a:cubicBezTo>
                <a:cubicBezTo>
                  <a:pt x="2570988" y="854964"/>
                  <a:pt x="2556986" y="868966"/>
                  <a:pt x="2539651" y="868966"/>
                </a:cubicBezTo>
                <a:cubicBezTo>
                  <a:pt x="2522315" y="868966"/>
                  <a:pt x="2508314" y="854964"/>
                  <a:pt x="2508314" y="837629"/>
                </a:cubicBezTo>
                <a:cubicBezTo>
                  <a:pt x="2508314" y="820293"/>
                  <a:pt x="2522411" y="806291"/>
                  <a:pt x="2539651" y="806291"/>
                </a:cubicBezTo>
                <a:close/>
                <a:moveTo>
                  <a:pt x="2629281" y="806291"/>
                </a:moveTo>
                <a:cubicBezTo>
                  <a:pt x="2646616" y="806291"/>
                  <a:pt x="2660618" y="820293"/>
                  <a:pt x="2660618" y="837629"/>
                </a:cubicBezTo>
                <a:cubicBezTo>
                  <a:pt x="2660618" y="854964"/>
                  <a:pt x="2646616" y="868966"/>
                  <a:pt x="2629281" y="868966"/>
                </a:cubicBezTo>
                <a:cubicBezTo>
                  <a:pt x="2611946" y="868966"/>
                  <a:pt x="2597944" y="854964"/>
                  <a:pt x="2597944" y="837629"/>
                </a:cubicBezTo>
                <a:cubicBezTo>
                  <a:pt x="2598039" y="820293"/>
                  <a:pt x="2612041" y="806291"/>
                  <a:pt x="2629281" y="806291"/>
                </a:cubicBezTo>
                <a:close/>
                <a:moveTo>
                  <a:pt x="2718911" y="806291"/>
                </a:moveTo>
                <a:cubicBezTo>
                  <a:pt x="2736247" y="806291"/>
                  <a:pt x="2750249" y="820293"/>
                  <a:pt x="2750249" y="837629"/>
                </a:cubicBezTo>
                <a:cubicBezTo>
                  <a:pt x="2750249" y="854964"/>
                  <a:pt x="2736247" y="868966"/>
                  <a:pt x="2718911" y="868966"/>
                </a:cubicBezTo>
                <a:cubicBezTo>
                  <a:pt x="2701576" y="868966"/>
                  <a:pt x="2687574" y="854964"/>
                  <a:pt x="2687574" y="837629"/>
                </a:cubicBezTo>
                <a:cubicBezTo>
                  <a:pt x="2687574" y="820293"/>
                  <a:pt x="2701576" y="806291"/>
                  <a:pt x="2718911" y="806291"/>
                </a:cubicBezTo>
                <a:close/>
                <a:moveTo>
                  <a:pt x="2808446" y="806291"/>
                </a:moveTo>
                <a:cubicBezTo>
                  <a:pt x="2825782" y="806291"/>
                  <a:pt x="2839784" y="820293"/>
                  <a:pt x="2839784" y="837629"/>
                </a:cubicBezTo>
                <a:cubicBezTo>
                  <a:pt x="2839784" y="854964"/>
                  <a:pt x="2825782" y="868966"/>
                  <a:pt x="2808446" y="868966"/>
                </a:cubicBezTo>
                <a:cubicBezTo>
                  <a:pt x="2791111" y="868966"/>
                  <a:pt x="2777109" y="854964"/>
                  <a:pt x="2777109" y="837629"/>
                </a:cubicBezTo>
                <a:cubicBezTo>
                  <a:pt x="2777109" y="820293"/>
                  <a:pt x="2791111" y="806291"/>
                  <a:pt x="2808446" y="806291"/>
                </a:cubicBezTo>
                <a:close/>
                <a:moveTo>
                  <a:pt x="2897981" y="806291"/>
                </a:moveTo>
                <a:cubicBezTo>
                  <a:pt x="2915317" y="806291"/>
                  <a:pt x="2929319" y="820293"/>
                  <a:pt x="2929319" y="837629"/>
                </a:cubicBezTo>
                <a:cubicBezTo>
                  <a:pt x="2929319" y="854964"/>
                  <a:pt x="2915317" y="868966"/>
                  <a:pt x="2897981" y="868966"/>
                </a:cubicBezTo>
                <a:cubicBezTo>
                  <a:pt x="2880646" y="868966"/>
                  <a:pt x="2866644" y="854964"/>
                  <a:pt x="2866644" y="837629"/>
                </a:cubicBezTo>
                <a:cubicBezTo>
                  <a:pt x="2866739" y="820293"/>
                  <a:pt x="2880741" y="806291"/>
                  <a:pt x="2897981" y="806291"/>
                </a:cubicBezTo>
                <a:close/>
                <a:moveTo>
                  <a:pt x="2987707" y="806291"/>
                </a:moveTo>
                <a:cubicBezTo>
                  <a:pt x="3005042" y="806291"/>
                  <a:pt x="3019044" y="820293"/>
                  <a:pt x="3019044" y="837629"/>
                </a:cubicBezTo>
                <a:cubicBezTo>
                  <a:pt x="3019044" y="854964"/>
                  <a:pt x="3005042" y="868966"/>
                  <a:pt x="2987707" y="868966"/>
                </a:cubicBezTo>
                <a:cubicBezTo>
                  <a:pt x="2970371" y="868966"/>
                  <a:pt x="2956370" y="854964"/>
                  <a:pt x="2956370" y="837629"/>
                </a:cubicBezTo>
                <a:cubicBezTo>
                  <a:pt x="2956370" y="820293"/>
                  <a:pt x="2970371" y="806291"/>
                  <a:pt x="2987707" y="806291"/>
                </a:cubicBezTo>
                <a:close/>
                <a:moveTo>
                  <a:pt x="3077242" y="806291"/>
                </a:moveTo>
                <a:cubicBezTo>
                  <a:pt x="3094578" y="806291"/>
                  <a:pt x="3108579" y="820293"/>
                  <a:pt x="3108579" y="837629"/>
                </a:cubicBezTo>
                <a:cubicBezTo>
                  <a:pt x="3108579" y="854964"/>
                  <a:pt x="3094578" y="868966"/>
                  <a:pt x="3077242" y="868966"/>
                </a:cubicBezTo>
                <a:cubicBezTo>
                  <a:pt x="3059906" y="868966"/>
                  <a:pt x="3045905" y="854964"/>
                  <a:pt x="3045905" y="837629"/>
                </a:cubicBezTo>
                <a:cubicBezTo>
                  <a:pt x="3045905" y="820293"/>
                  <a:pt x="3059906" y="806291"/>
                  <a:pt x="3077242" y="806291"/>
                </a:cubicBezTo>
                <a:close/>
                <a:moveTo>
                  <a:pt x="3166777" y="806291"/>
                </a:moveTo>
                <a:cubicBezTo>
                  <a:pt x="3184112" y="806291"/>
                  <a:pt x="3198114" y="820293"/>
                  <a:pt x="3198114" y="837629"/>
                </a:cubicBezTo>
                <a:cubicBezTo>
                  <a:pt x="3198114" y="854964"/>
                  <a:pt x="3184112" y="868966"/>
                  <a:pt x="3166777" y="868966"/>
                </a:cubicBezTo>
                <a:cubicBezTo>
                  <a:pt x="3149441" y="868966"/>
                  <a:pt x="3135440" y="854964"/>
                  <a:pt x="3135440" y="837629"/>
                </a:cubicBezTo>
                <a:cubicBezTo>
                  <a:pt x="3135440" y="820293"/>
                  <a:pt x="3149537" y="806291"/>
                  <a:pt x="3166777" y="806291"/>
                </a:cubicBezTo>
                <a:close/>
                <a:moveTo>
                  <a:pt x="3256407" y="806291"/>
                </a:moveTo>
                <a:cubicBezTo>
                  <a:pt x="3273743" y="806291"/>
                  <a:pt x="3287745" y="820293"/>
                  <a:pt x="3287745" y="837629"/>
                </a:cubicBezTo>
                <a:cubicBezTo>
                  <a:pt x="3287745" y="854964"/>
                  <a:pt x="3273743" y="868966"/>
                  <a:pt x="3256407" y="868966"/>
                </a:cubicBezTo>
                <a:cubicBezTo>
                  <a:pt x="3239072" y="868966"/>
                  <a:pt x="3225070" y="854964"/>
                  <a:pt x="3225070" y="837629"/>
                </a:cubicBezTo>
                <a:cubicBezTo>
                  <a:pt x="3225070" y="820293"/>
                  <a:pt x="3239072" y="806291"/>
                  <a:pt x="3256407" y="806291"/>
                </a:cubicBezTo>
                <a:close/>
                <a:moveTo>
                  <a:pt x="3345942" y="806291"/>
                </a:moveTo>
                <a:cubicBezTo>
                  <a:pt x="3363278" y="806291"/>
                  <a:pt x="3377279" y="820293"/>
                  <a:pt x="3377279" y="837629"/>
                </a:cubicBezTo>
                <a:cubicBezTo>
                  <a:pt x="3377279" y="854964"/>
                  <a:pt x="3363278" y="868966"/>
                  <a:pt x="3345942" y="868966"/>
                </a:cubicBezTo>
                <a:cubicBezTo>
                  <a:pt x="3328607" y="868966"/>
                  <a:pt x="3314605" y="854964"/>
                  <a:pt x="3314605" y="837629"/>
                </a:cubicBezTo>
                <a:cubicBezTo>
                  <a:pt x="3314605" y="820293"/>
                  <a:pt x="3328607" y="806291"/>
                  <a:pt x="3345942" y="806291"/>
                </a:cubicBezTo>
                <a:close/>
                <a:moveTo>
                  <a:pt x="3435572" y="806291"/>
                </a:moveTo>
                <a:cubicBezTo>
                  <a:pt x="3452908" y="806291"/>
                  <a:pt x="3466910" y="820293"/>
                  <a:pt x="3466910" y="837629"/>
                </a:cubicBezTo>
                <a:cubicBezTo>
                  <a:pt x="3466910" y="854964"/>
                  <a:pt x="3452908" y="868966"/>
                  <a:pt x="3435572" y="868966"/>
                </a:cubicBezTo>
                <a:cubicBezTo>
                  <a:pt x="3418237" y="868966"/>
                  <a:pt x="3404235" y="854964"/>
                  <a:pt x="3404235" y="837629"/>
                </a:cubicBezTo>
                <a:cubicBezTo>
                  <a:pt x="3404235" y="820293"/>
                  <a:pt x="3418332" y="806291"/>
                  <a:pt x="3435572" y="806291"/>
                </a:cubicBezTo>
                <a:close/>
                <a:moveTo>
                  <a:pt x="4241864" y="806291"/>
                </a:moveTo>
                <a:cubicBezTo>
                  <a:pt x="4259199" y="806291"/>
                  <a:pt x="4273201" y="820293"/>
                  <a:pt x="4273201" y="837629"/>
                </a:cubicBezTo>
                <a:cubicBezTo>
                  <a:pt x="4273201" y="854964"/>
                  <a:pt x="4259199" y="868966"/>
                  <a:pt x="4241864" y="868966"/>
                </a:cubicBezTo>
                <a:cubicBezTo>
                  <a:pt x="4224528" y="868966"/>
                  <a:pt x="4210526" y="854964"/>
                  <a:pt x="4210526" y="837629"/>
                </a:cubicBezTo>
                <a:cubicBezTo>
                  <a:pt x="4210526" y="820293"/>
                  <a:pt x="4224528" y="806291"/>
                  <a:pt x="4241864" y="806291"/>
                </a:cubicBezTo>
                <a:close/>
                <a:moveTo>
                  <a:pt x="4331399" y="806291"/>
                </a:moveTo>
                <a:cubicBezTo>
                  <a:pt x="4348734" y="806291"/>
                  <a:pt x="4362736" y="820293"/>
                  <a:pt x="4362736" y="837629"/>
                </a:cubicBezTo>
                <a:cubicBezTo>
                  <a:pt x="4362736" y="854964"/>
                  <a:pt x="4348734" y="868966"/>
                  <a:pt x="4331399" y="868966"/>
                </a:cubicBezTo>
                <a:cubicBezTo>
                  <a:pt x="4314063" y="868966"/>
                  <a:pt x="4300062" y="854964"/>
                  <a:pt x="4300062" y="837629"/>
                </a:cubicBezTo>
                <a:cubicBezTo>
                  <a:pt x="4300062" y="820293"/>
                  <a:pt x="4314158" y="806291"/>
                  <a:pt x="4331399" y="806291"/>
                </a:cubicBezTo>
                <a:close/>
                <a:moveTo>
                  <a:pt x="4420934" y="806291"/>
                </a:moveTo>
                <a:cubicBezTo>
                  <a:pt x="4438269" y="806291"/>
                  <a:pt x="4452271" y="820293"/>
                  <a:pt x="4452271" y="837629"/>
                </a:cubicBezTo>
                <a:cubicBezTo>
                  <a:pt x="4452271" y="854964"/>
                  <a:pt x="4438269" y="868966"/>
                  <a:pt x="4420934" y="868966"/>
                </a:cubicBezTo>
                <a:cubicBezTo>
                  <a:pt x="4403598" y="868966"/>
                  <a:pt x="4389597" y="854964"/>
                  <a:pt x="4389597" y="837629"/>
                </a:cubicBezTo>
                <a:cubicBezTo>
                  <a:pt x="4389692" y="820293"/>
                  <a:pt x="4403693" y="806291"/>
                  <a:pt x="4420934" y="806291"/>
                </a:cubicBezTo>
                <a:close/>
                <a:moveTo>
                  <a:pt x="6302311" y="806291"/>
                </a:moveTo>
                <a:cubicBezTo>
                  <a:pt x="6319647" y="806291"/>
                  <a:pt x="6333649" y="820293"/>
                  <a:pt x="6333649" y="837629"/>
                </a:cubicBezTo>
                <a:cubicBezTo>
                  <a:pt x="6333649" y="854964"/>
                  <a:pt x="6319647" y="868966"/>
                  <a:pt x="6302311" y="868966"/>
                </a:cubicBezTo>
                <a:cubicBezTo>
                  <a:pt x="6284977" y="868966"/>
                  <a:pt x="6270974" y="854964"/>
                  <a:pt x="6270974" y="837629"/>
                </a:cubicBezTo>
                <a:cubicBezTo>
                  <a:pt x="6270974" y="820293"/>
                  <a:pt x="6284977" y="806291"/>
                  <a:pt x="6302311" y="806291"/>
                </a:cubicBezTo>
                <a:close/>
                <a:moveTo>
                  <a:pt x="1106329" y="895922"/>
                </a:moveTo>
                <a:cubicBezTo>
                  <a:pt x="1123664" y="895922"/>
                  <a:pt x="1137666" y="909923"/>
                  <a:pt x="1137666" y="927259"/>
                </a:cubicBezTo>
                <a:cubicBezTo>
                  <a:pt x="1137666" y="944594"/>
                  <a:pt x="1123664" y="958596"/>
                  <a:pt x="1106329" y="958596"/>
                </a:cubicBezTo>
                <a:cubicBezTo>
                  <a:pt x="1088993" y="958596"/>
                  <a:pt x="1074992" y="944594"/>
                  <a:pt x="1074992" y="927259"/>
                </a:cubicBezTo>
                <a:cubicBezTo>
                  <a:pt x="1075087" y="909923"/>
                  <a:pt x="1089089" y="895922"/>
                  <a:pt x="1106329" y="895922"/>
                </a:cubicBezTo>
                <a:close/>
                <a:moveTo>
                  <a:pt x="1912620" y="895922"/>
                </a:moveTo>
                <a:cubicBezTo>
                  <a:pt x="1929956" y="895922"/>
                  <a:pt x="1943957" y="909923"/>
                  <a:pt x="1943957" y="927259"/>
                </a:cubicBezTo>
                <a:cubicBezTo>
                  <a:pt x="1943957" y="944594"/>
                  <a:pt x="1929956" y="958596"/>
                  <a:pt x="1912620" y="958596"/>
                </a:cubicBezTo>
                <a:cubicBezTo>
                  <a:pt x="1895285" y="958596"/>
                  <a:pt x="1881283" y="944594"/>
                  <a:pt x="1881283" y="927259"/>
                </a:cubicBezTo>
                <a:cubicBezTo>
                  <a:pt x="1881283" y="909923"/>
                  <a:pt x="1895285" y="895922"/>
                  <a:pt x="1912620" y="895922"/>
                </a:cubicBezTo>
                <a:close/>
                <a:moveTo>
                  <a:pt x="2002155" y="895922"/>
                </a:moveTo>
                <a:cubicBezTo>
                  <a:pt x="2019491" y="895922"/>
                  <a:pt x="2033492" y="909923"/>
                  <a:pt x="2033492" y="927259"/>
                </a:cubicBezTo>
                <a:cubicBezTo>
                  <a:pt x="2033492" y="944594"/>
                  <a:pt x="2019491" y="958596"/>
                  <a:pt x="2002155" y="958596"/>
                </a:cubicBezTo>
                <a:cubicBezTo>
                  <a:pt x="1984820" y="958596"/>
                  <a:pt x="1970818" y="944594"/>
                  <a:pt x="1970818" y="927259"/>
                </a:cubicBezTo>
                <a:cubicBezTo>
                  <a:pt x="1970913" y="909923"/>
                  <a:pt x="1984915" y="895922"/>
                  <a:pt x="2002155" y="895922"/>
                </a:cubicBezTo>
                <a:close/>
                <a:moveTo>
                  <a:pt x="2360581" y="895922"/>
                </a:moveTo>
                <a:cubicBezTo>
                  <a:pt x="2377916" y="895922"/>
                  <a:pt x="2391918" y="909923"/>
                  <a:pt x="2391918" y="927259"/>
                </a:cubicBezTo>
                <a:cubicBezTo>
                  <a:pt x="2391918" y="944594"/>
                  <a:pt x="2377916" y="958596"/>
                  <a:pt x="2360581" y="958596"/>
                </a:cubicBezTo>
                <a:cubicBezTo>
                  <a:pt x="2343245" y="958596"/>
                  <a:pt x="2329244" y="944594"/>
                  <a:pt x="2329244" y="927259"/>
                </a:cubicBezTo>
                <a:cubicBezTo>
                  <a:pt x="2329244" y="909923"/>
                  <a:pt x="2343245" y="895922"/>
                  <a:pt x="2360581" y="895922"/>
                </a:cubicBezTo>
                <a:close/>
                <a:moveTo>
                  <a:pt x="2450116" y="895922"/>
                </a:moveTo>
                <a:cubicBezTo>
                  <a:pt x="2467451" y="895922"/>
                  <a:pt x="2481453" y="909923"/>
                  <a:pt x="2481453" y="927259"/>
                </a:cubicBezTo>
                <a:cubicBezTo>
                  <a:pt x="2481453" y="944594"/>
                  <a:pt x="2467451" y="958596"/>
                  <a:pt x="2450116" y="958596"/>
                </a:cubicBezTo>
                <a:cubicBezTo>
                  <a:pt x="2432780" y="958596"/>
                  <a:pt x="2418779" y="944594"/>
                  <a:pt x="2418779" y="927259"/>
                </a:cubicBezTo>
                <a:cubicBezTo>
                  <a:pt x="2418779" y="909923"/>
                  <a:pt x="2432780" y="895922"/>
                  <a:pt x="2450116" y="895922"/>
                </a:cubicBezTo>
                <a:close/>
                <a:moveTo>
                  <a:pt x="2539651" y="895922"/>
                </a:moveTo>
                <a:cubicBezTo>
                  <a:pt x="2556986" y="895922"/>
                  <a:pt x="2570988" y="909923"/>
                  <a:pt x="2570988" y="927259"/>
                </a:cubicBezTo>
                <a:cubicBezTo>
                  <a:pt x="2570988" y="944594"/>
                  <a:pt x="2556986" y="958596"/>
                  <a:pt x="2539651" y="958596"/>
                </a:cubicBezTo>
                <a:cubicBezTo>
                  <a:pt x="2522315" y="958596"/>
                  <a:pt x="2508314" y="944594"/>
                  <a:pt x="2508314" y="927259"/>
                </a:cubicBezTo>
                <a:cubicBezTo>
                  <a:pt x="2508314" y="909923"/>
                  <a:pt x="2522411" y="895922"/>
                  <a:pt x="2539651" y="895922"/>
                </a:cubicBezTo>
                <a:close/>
                <a:moveTo>
                  <a:pt x="2629281" y="895922"/>
                </a:moveTo>
                <a:cubicBezTo>
                  <a:pt x="2646616" y="895922"/>
                  <a:pt x="2660618" y="909923"/>
                  <a:pt x="2660618" y="927259"/>
                </a:cubicBezTo>
                <a:cubicBezTo>
                  <a:pt x="2660618" y="944594"/>
                  <a:pt x="2646616" y="958596"/>
                  <a:pt x="2629281" y="958596"/>
                </a:cubicBezTo>
                <a:cubicBezTo>
                  <a:pt x="2611946" y="958596"/>
                  <a:pt x="2597944" y="944594"/>
                  <a:pt x="2597944" y="927259"/>
                </a:cubicBezTo>
                <a:cubicBezTo>
                  <a:pt x="2598039" y="909923"/>
                  <a:pt x="2612041" y="895922"/>
                  <a:pt x="2629281" y="895922"/>
                </a:cubicBezTo>
                <a:close/>
                <a:moveTo>
                  <a:pt x="2718911" y="895922"/>
                </a:moveTo>
                <a:cubicBezTo>
                  <a:pt x="2736247" y="895922"/>
                  <a:pt x="2750249" y="909923"/>
                  <a:pt x="2750249" y="927259"/>
                </a:cubicBezTo>
                <a:cubicBezTo>
                  <a:pt x="2750249" y="944594"/>
                  <a:pt x="2736247" y="958596"/>
                  <a:pt x="2718911" y="958596"/>
                </a:cubicBezTo>
                <a:cubicBezTo>
                  <a:pt x="2701576" y="958596"/>
                  <a:pt x="2687574" y="944594"/>
                  <a:pt x="2687574" y="927259"/>
                </a:cubicBezTo>
                <a:cubicBezTo>
                  <a:pt x="2687574" y="909923"/>
                  <a:pt x="2701576" y="895922"/>
                  <a:pt x="2718911" y="895922"/>
                </a:cubicBezTo>
                <a:close/>
                <a:moveTo>
                  <a:pt x="2808446" y="895922"/>
                </a:moveTo>
                <a:cubicBezTo>
                  <a:pt x="2825782" y="895922"/>
                  <a:pt x="2839784" y="909923"/>
                  <a:pt x="2839784" y="927259"/>
                </a:cubicBezTo>
                <a:cubicBezTo>
                  <a:pt x="2839784" y="944594"/>
                  <a:pt x="2825782" y="958596"/>
                  <a:pt x="2808446" y="958596"/>
                </a:cubicBezTo>
                <a:cubicBezTo>
                  <a:pt x="2791111" y="958596"/>
                  <a:pt x="2777109" y="944594"/>
                  <a:pt x="2777109" y="927259"/>
                </a:cubicBezTo>
                <a:cubicBezTo>
                  <a:pt x="2777109" y="909923"/>
                  <a:pt x="2791111" y="895922"/>
                  <a:pt x="2808446" y="895922"/>
                </a:cubicBezTo>
                <a:close/>
                <a:moveTo>
                  <a:pt x="2897981" y="895922"/>
                </a:moveTo>
                <a:cubicBezTo>
                  <a:pt x="2915317" y="895922"/>
                  <a:pt x="2929319" y="909923"/>
                  <a:pt x="2929319" y="927259"/>
                </a:cubicBezTo>
                <a:cubicBezTo>
                  <a:pt x="2929319" y="944594"/>
                  <a:pt x="2915317" y="958596"/>
                  <a:pt x="2897981" y="958596"/>
                </a:cubicBezTo>
                <a:cubicBezTo>
                  <a:pt x="2880646" y="958596"/>
                  <a:pt x="2866644" y="944594"/>
                  <a:pt x="2866644" y="927259"/>
                </a:cubicBezTo>
                <a:cubicBezTo>
                  <a:pt x="2866739" y="909923"/>
                  <a:pt x="2880741" y="895922"/>
                  <a:pt x="2897981" y="895922"/>
                </a:cubicBezTo>
                <a:close/>
                <a:moveTo>
                  <a:pt x="2987707" y="895922"/>
                </a:moveTo>
                <a:cubicBezTo>
                  <a:pt x="3005042" y="895922"/>
                  <a:pt x="3019044" y="909923"/>
                  <a:pt x="3019044" y="927259"/>
                </a:cubicBezTo>
                <a:cubicBezTo>
                  <a:pt x="3019044" y="944594"/>
                  <a:pt x="3005042" y="958596"/>
                  <a:pt x="2987707" y="958596"/>
                </a:cubicBezTo>
                <a:cubicBezTo>
                  <a:pt x="2970371" y="958596"/>
                  <a:pt x="2956370" y="944594"/>
                  <a:pt x="2956370" y="927259"/>
                </a:cubicBezTo>
                <a:cubicBezTo>
                  <a:pt x="2956370" y="909923"/>
                  <a:pt x="2970371" y="895922"/>
                  <a:pt x="2987707" y="895922"/>
                </a:cubicBezTo>
                <a:close/>
                <a:moveTo>
                  <a:pt x="3077242" y="895922"/>
                </a:moveTo>
                <a:cubicBezTo>
                  <a:pt x="3094578" y="895922"/>
                  <a:pt x="3108579" y="909923"/>
                  <a:pt x="3108579" y="927259"/>
                </a:cubicBezTo>
                <a:cubicBezTo>
                  <a:pt x="3108579" y="944594"/>
                  <a:pt x="3094578" y="958596"/>
                  <a:pt x="3077242" y="958596"/>
                </a:cubicBezTo>
                <a:cubicBezTo>
                  <a:pt x="3059906" y="958596"/>
                  <a:pt x="3045905" y="944594"/>
                  <a:pt x="3045905" y="927259"/>
                </a:cubicBezTo>
                <a:cubicBezTo>
                  <a:pt x="3045905" y="909923"/>
                  <a:pt x="3059906" y="895922"/>
                  <a:pt x="3077242" y="895922"/>
                </a:cubicBezTo>
                <a:close/>
                <a:moveTo>
                  <a:pt x="3166777" y="895922"/>
                </a:moveTo>
                <a:cubicBezTo>
                  <a:pt x="3184112" y="895922"/>
                  <a:pt x="3198114" y="909923"/>
                  <a:pt x="3198114" y="927259"/>
                </a:cubicBezTo>
                <a:cubicBezTo>
                  <a:pt x="3198114" y="944594"/>
                  <a:pt x="3184112" y="958596"/>
                  <a:pt x="3166777" y="958596"/>
                </a:cubicBezTo>
                <a:cubicBezTo>
                  <a:pt x="3149441" y="958596"/>
                  <a:pt x="3135440" y="944594"/>
                  <a:pt x="3135440" y="927259"/>
                </a:cubicBezTo>
                <a:cubicBezTo>
                  <a:pt x="3135440" y="909923"/>
                  <a:pt x="3149537" y="895922"/>
                  <a:pt x="3166777" y="895922"/>
                </a:cubicBezTo>
                <a:close/>
                <a:moveTo>
                  <a:pt x="3256407" y="895922"/>
                </a:moveTo>
                <a:cubicBezTo>
                  <a:pt x="3273743" y="895922"/>
                  <a:pt x="3287745" y="909923"/>
                  <a:pt x="3287745" y="927259"/>
                </a:cubicBezTo>
                <a:cubicBezTo>
                  <a:pt x="3287745" y="944594"/>
                  <a:pt x="3273743" y="958596"/>
                  <a:pt x="3256407" y="958596"/>
                </a:cubicBezTo>
                <a:cubicBezTo>
                  <a:pt x="3239072" y="958596"/>
                  <a:pt x="3225070" y="944594"/>
                  <a:pt x="3225070" y="927259"/>
                </a:cubicBezTo>
                <a:cubicBezTo>
                  <a:pt x="3225070" y="909923"/>
                  <a:pt x="3239072" y="895922"/>
                  <a:pt x="3256407" y="895922"/>
                </a:cubicBezTo>
                <a:close/>
                <a:moveTo>
                  <a:pt x="3345942" y="895922"/>
                </a:moveTo>
                <a:cubicBezTo>
                  <a:pt x="3363278" y="895922"/>
                  <a:pt x="3377279" y="909923"/>
                  <a:pt x="3377279" y="927259"/>
                </a:cubicBezTo>
                <a:cubicBezTo>
                  <a:pt x="3377279" y="944594"/>
                  <a:pt x="3363278" y="958596"/>
                  <a:pt x="3345942" y="958596"/>
                </a:cubicBezTo>
                <a:cubicBezTo>
                  <a:pt x="3328607" y="958596"/>
                  <a:pt x="3314605" y="944594"/>
                  <a:pt x="3314605" y="927259"/>
                </a:cubicBezTo>
                <a:cubicBezTo>
                  <a:pt x="3314605" y="909923"/>
                  <a:pt x="3328607" y="895922"/>
                  <a:pt x="3345942" y="895922"/>
                </a:cubicBezTo>
                <a:close/>
                <a:moveTo>
                  <a:pt x="3435572" y="895922"/>
                </a:moveTo>
                <a:cubicBezTo>
                  <a:pt x="3452908" y="895922"/>
                  <a:pt x="3466910" y="909923"/>
                  <a:pt x="3466910" y="927259"/>
                </a:cubicBezTo>
                <a:cubicBezTo>
                  <a:pt x="3466910" y="944594"/>
                  <a:pt x="3452908" y="958596"/>
                  <a:pt x="3435572" y="958596"/>
                </a:cubicBezTo>
                <a:cubicBezTo>
                  <a:pt x="3418237" y="958596"/>
                  <a:pt x="3404235" y="944594"/>
                  <a:pt x="3404235" y="927259"/>
                </a:cubicBezTo>
                <a:cubicBezTo>
                  <a:pt x="3404235" y="909923"/>
                  <a:pt x="3418332" y="895922"/>
                  <a:pt x="3435572" y="895922"/>
                </a:cubicBezTo>
                <a:close/>
                <a:moveTo>
                  <a:pt x="4241864" y="895922"/>
                </a:moveTo>
                <a:cubicBezTo>
                  <a:pt x="4259199" y="895922"/>
                  <a:pt x="4273201" y="909923"/>
                  <a:pt x="4273201" y="927259"/>
                </a:cubicBezTo>
                <a:cubicBezTo>
                  <a:pt x="4273201" y="944594"/>
                  <a:pt x="4259199" y="958596"/>
                  <a:pt x="4241864" y="958596"/>
                </a:cubicBezTo>
                <a:cubicBezTo>
                  <a:pt x="4224528" y="958596"/>
                  <a:pt x="4210526" y="944594"/>
                  <a:pt x="4210526" y="927259"/>
                </a:cubicBezTo>
                <a:cubicBezTo>
                  <a:pt x="4210526" y="909923"/>
                  <a:pt x="4224528" y="895922"/>
                  <a:pt x="4241864" y="895922"/>
                </a:cubicBezTo>
                <a:close/>
                <a:moveTo>
                  <a:pt x="4331399" y="895922"/>
                </a:moveTo>
                <a:cubicBezTo>
                  <a:pt x="4348734" y="895922"/>
                  <a:pt x="4362736" y="909923"/>
                  <a:pt x="4362736" y="927259"/>
                </a:cubicBezTo>
                <a:cubicBezTo>
                  <a:pt x="4362736" y="944594"/>
                  <a:pt x="4348734" y="958596"/>
                  <a:pt x="4331399" y="958596"/>
                </a:cubicBezTo>
                <a:cubicBezTo>
                  <a:pt x="4314063" y="958596"/>
                  <a:pt x="4300062" y="944594"/>
                  <a:pt x="4300062" y="927259"/>
                </a:cubicBezTo>
                <a:cubicBezTo>
                  <a:pt x="4300062" y="909923"/>
                  <a:pt x="4314158" y="895922"/>
                  <a:pt x="4331399" y="895922"/>
                </a:cubicBezTo>
                <a:close/>
                <a:moveTo>
                  <a:pt x="6391847" y="895922"/>
                </a:moveTo>
                <a:cubicBezTo>
                  <a:pt x="6409182" y="895922"/>
                  <a:pt x="6423184" y="909923"/>
                  <a:pt x="6423184" y="927259"/>
                </a:cubicBezTo>
                <a:cubicBezTo>
                  <a:pt x="6423184" y="944594"/>
                  <a:pt x="6409182" y="958596"/>
                  <a:pt x="6391847" y="958596"/>
                </a:cubicBezTo>
                <a:cubicBezTo>
                  <a:pt x="6374511" y="958596"/>
                  <a:pt x="6360510" y="944594"/>
                  <a:pt x="6360510" y="927259"/>
                </a:cubicBezTo>
                <a:cubicBezTo>
                  <a:pt x="6360510" y="909923"/>
                  <a:pt x="6374511" y="895922"/>
                  <a:pt x="6391847" y="895922"/>
                </a:cubicBezTo>
                <a:close/>
                <a:moveTo>
                  <a:pt x="1106329" y="985457"/>
                </a:moveTo>
                <a:cubicBezTo>
                  <a:pt x="1123664" y="985457"/>
                  <a:pt x="1137666" y="999458"/>
                  <a:pt x="1137666" y="1016794"/>
                </a:cubicBezTo>
                <a:cubicBezTo>
                  <a:pt x="1137666" y="1034129"/>
                  <a:pt x="1123664" y="1048131"/>
                  <a:pt x="1106329" y="1048131"/>
                </a:cubicBezTo>
                <a:cubicBezTo>
                  <a:pt x="1088993" y="1048131"/>
                  <a:pt x="1074992" y="1034129"/>
                  <a:pt x="1074992" y="1016794"/>
                </a:cubicBezTo>
                <a:cubicBezTo>
                  <a:pt x="1074992" y="999458"/>
                  <a:pt x="1089089" y="985457"/>
                  <a:pt x="1106329" y="985457"/>
                </a:cubicBezTo>
                <a:close/>
                <a:moveTo>
                  <a:pt x="1554289" y="985457"/>
                </a:moveTo>
                <a:cubicBezTo>
                  <a:pt x="1571625" y="985457"/>
                  <a:pt x="1585627" y="999458"/>
                  <a:pt x="1585627" y="1016794"/>
                </a:cubicBezTo>
                <a:cubicBezTo>
                  <a:pt x="1585627" y="1034129"/>
                  <a:pt x="1571625" y="1048131"/>
                  <a:pt x="1554289" y="1048131"/>
                </a:cubicBezTo>
                <a:cubicBezTo>
                  <a:pt x="1536954" y="1048131"/>
                  <a:pt x="1522952" y="1034129"/>
                  <a:pt x="1522952" y="1016794"/>
                </a:cubicBezTo>
                <a:cubicBezTo>
                  <a:pt x="1522952" y="999458"/>
                  <a:pt x="1536954" y="985457"/>
                  <a:pt x="1554289" y="985457"/>
                </a:cubicBezTo>
                <a:close/>
                <a:moveTo>
                  <a:pt x="1733455" y="985457"/>
                </a:moveTo>
                <a:cubicBezTo>
                  <a:pt x="1750790" y="985457"/>
                  <a:pt x="1764792" y="999458"/>
                  <a:pt x="1764792" y="1016794"/>
                </a:cubicBezTo>
                <a:cubicBezTo>
                  <a:pt x="1764792" y="1034129"/>
                  <a:pt x="1750790" y="1048131"/>
                  <a:pt x="1733455" y="1048131"/>
                </a:cubicBezTo>
                <a:cubicBezTo>
                  <a:pt x="1716119" y="1048131"/>
                  <a:pt x="1702118" y="1034129"/>
                  <a:pt x="1702118" y="1016794"/>
                </a:cubicBezTo>
                <a:cubicBezTo>
                  <a:pt x="1702118" y="999458"/>
                  <a:pt x="1716119" y="985457"/>
                  <a:pt x="1733455" y="985457"/>
                </a:cubicBezTo>
                <a:close/>
                <a:moveTo>
                  <a:pt x="1823085" y="985457"/>
                </a:moveTo>
                <a:cubicBezTo>
                  <a:pt x="1840421" y="985457"/>
                  <a:pt x="1854422" y="999458"/>
                  <a:pt x="1854422" y="1016794"/>
                </a:cubicBezTo>
                <a:cubicBezTo>
                  <a:pt x="1854422" y="1034129"/>
                  <a:pt x="1840421" y="1048131"/>
                  <a:pt x="1823085" y="1048131"/>
                </a:cubicBezTo>
                <a:cubicBezTo>
                  <a:pt x="1805750" y="1048131"/>
                  <a:pt x="1791748" y="1034129"/>
                  <a:pt x="1791748" y="1016794"/>
                </a:cubicBezTo>
                <a:cubicBezTo>
                  <a:pt x="1791748" y="999458"/>
                  <a:pt x="1805750" y="985457"/>
                  <a:pt x="1823085" y="985457"/>
                </a:cubicBezTo>
                <a:close/>
                <a:moveTo>
                  <a:pt x="1912620" y="985457"/>
                </a:moveTo>
                <a:cubicBezTo>
                  <a:pt x="1929956" y="985457"/>
                  <a:pt x="1943957" y="999458"/>
                  <a:pt x="1943957" y="1016794"/>
                </a:cubicBezTo>
                <a:cubicBezTo>
                  <a:pt x="1943957" y="1034129"/>
                  <a:pt x="1929956" y="1048131"/>
                  <a:pt x="1912620" y="1048131"/>
                </a:cubicBezTo>
                <a:cubicBezTo>
                  <a:pt x="1895285" y="1048131"/>
                  <a:pt x="1881283" y="1034129"/>
                  <a:pt x="1881283" y="1016794"/>
                </a:cubicBezTo>
                <a:cubicBezTo>
                  <a:pt x="1881283" y="999458"/>
                  <a:pt x="1895285" y="985457"/>
                  <a:pt x="1912620" y="985457"/>
                </a:cubicBezTo>
                <a:close/>
                <a:moveTo>
                  <a:pt x="2002155" y="985457"/>
                </a:moveTo>
                <a:cubicBezTo>
                  <a:pt x="2019491" y="985457"/>
                  <a:pt x="2033492" y="999458"/>
                  <a:pt x="2033492" y="1016794"/>
                </a:cubicBezTo>
                <a:cubicBezTo>
                  <a:pt x="2033492" y="1034129"/>
                  <a:pt x="2019491" y="1048131"/>
                  <a:pt x="2002155" y="1048131"/>
                </a:cubicBezTo>
                <a:cubicBezTo>
                  <a:pt x="1984820" y="1048131"/>
                  <a:pt x="1970818" y="1034129"/>
                  <a:pt x="1970818" y="1016794"/>
                </a:cubicBezTo>
                <a:cubicBezTo>
                  <a:pt x="1970818" y="999458"/>
                  <a:pt x="1984915" y="985457"/>
                  <a:pt x="2002155" y="985457"/>
                </a:cubicBezTo>
                <a:close/>
                <a:moveTo>
                  <a:pt x="2270951" y="985457"/>
                </a:moveTo>
                <a:cubicBezTo>
                  <a:pt x="2288286" y="985457"/>
                  <a:pt x="2302288" y="999458"/>
                  <a:pt x="2302288" y="1016794"/>
                </a:cubicBezTo>
                <a:cubicBezTo>
                  <a:pt x="2302288" y="1034129"/>
                  <a:pt x="2288286" y="1048131"/>
                  <a:pt x="2270951" y="1048131"/>
                </a:cubicBezTo>
                <a:cubicBezTo>
                  <a:pt x="2253615" y="1048131"/>
                  <a:pt x="2239613" y="1034129"/>
                  <a:pt x="2239613" y="1016794"/>
                </a:cubicBezTo>
                <a:cubicBezTo>
                  <a:pt x="2239613" y="999458"/>
                  <a:pt x="2253710" y="985457"/>
                  <a:pt x="2270951" y="985457"/>
                </a:cubicBezTo>
                <a:close/>
                <a:moveTo>
                  <a:pt x="2360581" y="985457"/>
                </a:moveTo>
                <a:cubicBezTo>
                  <a:pt x="2377916" y="985457"/>
                  <a:pt x="2391918" y="999458"/>
                  <a:pt x="2391918" y="1016794"/>
                </a:cubicBezTo>
                <a:cubicBezTo>
                  <a:pt x="2391918" y="1034129"/>
                  <a:pt x="2377916" y="1048131"/>
                  <a:pt x="2360581" y="1048131"/>
                </a:cubicBezTo>
                <a:cubicBezTo>
                  <a:pt x="2343245" y="1048131"/>
                  <a:pt x="2329244" y="1034129"/>
                  <a:pt x="2329244" y="1016794"/>
                </a:cubicBezTo>
                <a:cubicBezTo>
                  <a:pt x="2329244" y="999458"/>
                  <a:pt x="2343245" y="985457"/>
                  <a:pt x="2360581" y="985457"/>
                </a:cubicBezTo>
                <a:close/>
                <a:moveTo>
                  <a:pt x="2450116" y="985457"/>
                </a:moveTo>
                <a:cubicBezTo>
                  <a:pt x="2467451" y="985457"/>
                  <a:pt x="2481453" y="999458"/>
                  <a:pt x="2481453" y="1016794"/>
                </a:cubicBezTo>
                <a:cubicBezTo>
                  <a:pt x="2481453" y="1034129"/>
                  <a:pt x="2467451" y="1048131"/>
                  <a:pt x="2450116" y="1048131"/>
                </a:cubicBezTo>
                <a:cubicBezTo>
                  <a:pt x="2432780" y="1048131"/>
                  <a:pt x="2418779" y="1034129"/>
                  <a:pt x="2418779" y="1016794"/>
                </a:cubicBezTo>
                <a:cubicBezTo>
                  <a:pt x="2418779" y="999458"/>
                  <a:pt x="2432780" y="985457"/>
                  <a:pt x="2450116" y="985457"/>
                </a:cubicBezTo>
                <a:close/>
                <a:moveTo>
                  <a:pt x="2539651" y="985457"/>
                </a:moveTo>
                <a:cubicBezTo>
                  <a:pt x="2556986" y="985457"/>
                  <a:pt x="2570988" y="999458"/>
                  <a:pt x="2570988" y="1016794"/>
                </a:cubicBezTo>
                <a:cubicBezTo>
                  <a:pt x="2570988" y="1034129"/>
                  <a:pt x="2556986" y="1048131"/>
                  <a:pt x="2539651" y="1048131"/>
                </a:cubicBezTo>
                <a:cubicBezTo>
                  <a:pt x="2522315" y="1048131"/>
                  <a:pt x="2508314" y="1034129"/>
                  <a:pt x="2508314" y="1016794"/>
                </a:cubicBezTo>
                <a:cubicBezTo>
                  <a:pt x="2508314" y="999458"/>
                  <a:pt x="2522411" y="985457"/>
                  <a:pt x="2539651" y="985457"/>
                </a:cubicBezTo>
                <a:close/>
                <a:moveTo>
                  <a:pt x="2629281" y="985457"/>
                </a:moveTo>
                <a:cubicBezTo>
                  <a:pt x="2646616" y="985457"/>
                  <a:pt x="2660618" y="999458"/>
                  <a:pt x="2660618" y="1016794"/>
                </a:cubicBezTo>
                <a:cubicBezTo>
                  <a:pt x="2660618" y="1034129"/>
                  <a:pt x="2646616" y="1048131"/>
                  <a:pt x="2629281" y="1048131"/>
                </a:cubicBezTo>
                <a:cubicBezTo>
                  <a:pt x="2611946" y="1048131"/>
                  <a:pt x="2597944" y="1034129"/>
                  <a:pt x="2597944" y="1016794"/>
                </a:cubicBezTo>
                <a:cubicBezTo>
                  <a:pt x="2597944" y="999458"/>
                  <a:pt x="2612041" y="985457"/>
                  <a:pt x="2629281" y="985457"/>
                </a:cubicBezTo>
                <a:close/>
                <a:moveTo>
                  <a:pt x="2718911" y="985457"/>
                </a:moveTo>
                <a:cubicBezTo>
                  <a:pt x="2736247" y="985457"/>
                  <a:pt x="2750249" y="999458"/>
                  <a:pt x="2750249" y="1016794"/>
                </a:cubicBezTo>
                <a:cubicBezTo>
                  <a:pt x="2750249" y="1034129"/>
                  <a:pt x="2736247" y="1048131"/>
                  <a:pt x="2718911" y="1048131"/>
                </a:cubicBezTo>
                <a:cubicBezTo>
                  <a:pt x="2701576" y="1048131"/>
                  <a:pt x="2687574" y="1034129"/>
                  <a:pt x="2687574" y="1016794"/>
                </a:cubicBezTo>
                <a:cubicBezTo>
                  <a:pt x="2687574" y="999458"/>
                  <a:pt x="2701576" y="985457"/>
                  <a:pt x="2718911" y="985457"/>
                </a:cubicBezTo>
                <a:close/>
                <a:moveTo>
                  <a:pt x="2808446" y="985457"/>
                </a:moveTo>
                <a:cubicBezTo>
                  <a:pt x="2825782" y="985457"/>
                  <a:pt x="2839784" y="999458"/>
                  <a:pt x="2839784" y="1016794"/>
                </a:cubicBezTo>
                <a:cubicBezTo>
                  <a:pt x="2839784" y="1034129"/>
                  <a:pt x="2825782" y="1048131"/>
                  <a:pt x="2808446" y="1048131"/>
                </a:cubicBezTo>
                <a:cubicBezTo>
                  <a:pt x="2791111" y="1048131"/>
                  <a:pt x="2777109" y="1034129"/>
                  <a:pt x="2777109" y="1016794"/>
                </a:cubicBezTo>
                <a:cubicBezTo>
                  <a:pt x="2777109" y="999458"/>
                  <a:pt x="2791111" y="985457"/>
                  <a:pt x="2808446" y="985457"/>
                </a:cubicBezTo>
                <a:close/>
                <a:moveTo>
                  <a:pt x="2897981" y="985457"/>
                </a:moveTo>
                <a:cubicBezTo>
                  <a:pt x="2915317" y="985457"/>
                  <a:pt x="2929319" y="999458"/>
                  <a:pt x="2929319" y="1016794"/>
                </a:cubicBezTo>
                <a:cubicBezTo>
                  <a:pt x="2929319" y="1034129"/>
                  <a:pt x="2915317" y="1048131"/>
                  <a:pt x="2897981" y="1048131"/>
                </a:cubicBezTo>
                <a:cubicBezTo>
                  <a:pt x="2880646" y="1048131"/>
                  <a:pt x="2866644" y="1034129"/>
                  <a:pt x="2866644" y="1016794"/>
                </a:cubicBezTo>
                <a:cubicBezTo>
                  <a:pt x="2866644" y="999458"/>
                  <a:pt x="2880741" y="985457"/>
                  <a:pt x="2897981" y="985457"/>
                </a:cubicBezTo>
                <a:close/>
                <a:moveTo>
                  <a:pt x="2987707" y="985457"/>
                </a:moveTo>
                <a:cubicBezTo>
                  <a:pt x="3005042" y="985457"/>
                  <a:pt x="3019044" y="999458"/>
                  <a:pt x="3019044" y="1016794"/>
                </a:cubicBezTo>
                <a:cubicBezTo>
                  <a:pt x="3019044" y="1034129"/>
                  <a:pt x="3005042" y="1048131"/>
                  <a:pt x="2987707" y="1048131"/>
                </a:cubicBezTo>
                <a:cubicBezTo>
                  <a:pt x="2970371" y="1048131"/>
                  <a:pt x="2956370" y="1034129"/>
                  <a:pt x="2956370" y="1016794"/>
                </a:cubicBezTo>
                <a:cubicBezTo>
                  <a:pt x="2956370" y="999458"/>
                  <a:pt x="2970371" y="985457"/>
                  <a:pt x="2987707" y="985457"/>
                </a:cubicBezTo>
                <a:close/>
                <a:moveTo>
                  <a:pt x="3077242" y="985457"/>
                </a:moveTo>
                <a:cubicBezTo>
                  <a:pt x="3094578" y="985457"/>
                  <a:pt x="3108579" y="999458"/>
                  <a:pt x="3108579" y="1016794"/>
                </a:cubicBezTo>
                <a:cubicBezTo>
                  <a:pt x="3108579" y="1034129"/>
                  <a:pt x="3094578" y="1048131"/>
                  <a:pt x="3077242" y="1048131"/>
                </a:cubicBezTo>
                <a:cubicBezTo>
                  <a:pt x="3059906" y="1048131"/>
                  <a:pt x="3045905" y="1034129"/>
                  <a:pt x="3045905" y="1016794"/>
                </a:cubicBezTo>
                <a:cubicBezTo>
                  <a:pt x="3045905" y="999458"/>
                  <a:pt x="3059906" y="985457"/>
                  <a:pt x="3077242" y="985457"/>
                </a:cubicBezTo>
                <a:close/>
                <a:moveTo>
                  <a:pt x="3166777" y="985457"/>
                </a:moveTo>
                <a:cubicBezTo>
                  <a:pt x="3184112" y="985457"/>
                  <a:pt x="3198114" y="999458"/>
                  <a:pt x="3198114" y="1016794"/>
                </a:cubicBezTo>
                <a:cubicBezTo>
                  <a:pt x="3198114" y="1034129"/>
                  <a:pt x="3184112" y="1048131"/>
                  <a:pt x="3166777" y="1048131"/>
                </a:cubicBezTo>
                <a:cubicBezTo>
                  <a:pt x="3149441" y="1048131"/>
                  <a:pt x="3135440" y="1034129"/>
                  <a:pt x="3135440" y="1016794"/>
                </a:cubicBezTo>
                <a:cubicBezTo>
                  <a:pt x="3135440" y="999458"/>
                  <a:pt x="3149537" y="985457"/>
                  <a:pt x="3166777" y="985457"/>
                </a:cubicBezTo>
                <a:close/>
                <a:moveTo>
                  <a:pt x="3256407" y="985457"/>
                </a:moveTo>
                <a:cubicBezTo>
                  <a:pt x="3273743" y="985457"/>
                  <a:pt x="3287745" y="999458"/>
                  <a:pt x="3287745" y="1016794"/>
                </a:cubicBezTo>
                <a:cubicBezTo>
                  <a:pt x="3287745" y="1034129"/>
                  <a:pt x="3273743" y="1048131"/>
                  <a:pt x="3256407" y="1048131"/>
                </a:cubicBezTo>
                <a:cubicBezTo>
                  <a:pt x="3239072" y="1048131"/>
                  <a:pt x="3225070" y="1034129"/>
                  <a:pt x="3225070" y="1016794"/>
                </a:cubicBezTo>
                <a:cubicBezTo>
                  <a:pt x="3225070" y="999458"/>
                  <a:pt x="3239072" y="985457"/>
                  <a:pt x="3256407" y="985457"/>
                </a:cubicBezTo>
                <a:close/>
                <a:moveTo>
                  <a:pt x="3345942" y="985457"/>
                </a:moveTo>
                <a:cubicBezTo>
                  <a:pt x="3363278" y="985457"/>
                  <a:pt x="3377279" y="999458"/>
                  <a:pt x="3377279" y="1016794"/>
                </a:cubicBezTo>
                <a:cubicBezTo>
                  <a:pt x="3377279" y="1034129"/>
                  <a:pt x="3363278" y="1048131"/>
                  <a:pt x="3345942" y="1048131"/>
                </a:cubicBezTo>
                <a:cubicBezTo>
                  <a:pt x="3328607" y="1048131"/>
                  <a:pt x="3314605" y="1034129"/>
                  <a:pt x="3314605" y="1016794"/>
                </a:cubicBezTo>
                <a:cubicBezTo>
                  <a:pt x="3314605" y="999458"/>
                  <a:pt x="3328607" y="985457"/>
                  <a:pt x="3345942" y="985457"/>
                </a:cubicBezTo>
                <a:close/>
                <a:moveTo>
                  <a:pt x="5496021" y="985457"/>
                </a:moveTo>
                <a:cubicBezTo>
                  <a:pt x="5513356" y="985457"/>
                  <a:pt x="5527358" y="999458"/>
                  <a:pt x="5527358" y="1016794"/>
                </a:cubicBezTo>
                <a:cubicBezTo>
                  <a:pt x="5527358" y="1034129"/>
                  <a:pt x="5513356" y="1048131"/>
                  <a:pt x="5496021" y="1048131"/>
                </a:cubicBezTo>
                <a:cubicBezTo>
                  <a:pt x="5478685" y="1048131"/>
                  <a:pt x="5464683" y="1034129"/>
                  <a:pt x="5464683" y="1016794"/>
                </a:cubicBezTo>
                <a:cubicBezTo>
                  <a:pt x="5464683" y="999458"/>
                  <a:pt x="5478685" y="985457"/>
                  <a:pt x="5496021" y="985457"/>
                </a:cubicBezTo>
                <a:close/>
                <a:moveTo>
                  <a:pt x="6302311" y="985457"/>
                </a:moveTo>
                <a:cubicBezTo>
                  <a:pt x="6319647" y="985457"/>
                  <a:pt x="6333649" y="999458"/>
                  <a:pt x="6333649" y="1016794"/>
                </a:cubicBezTo>
                <a:cubicBezTo>
                  <a:pt x="6333649" y="1034129"/>
                  <a:pt x="6319647" y="1048131"/>
                  <a:pt x="6302311" y="1048131"/>
                </a:cubicBezTo>
                <a:cubicBezTo>
                  <a:pt x="6284977" y="1048131"/>
                  <a:pt x="6270974" y="1034129"/>
                  <a:pt x="6270974" y="1016794"/>
                </a:cubicBezTo>
                <a:cubicBezTo>
                  <a:pt x="6270974" y="999458"/>
                  <a:pt x="6284977" y="985457"/>
                  <a:pt x="6302311" y="985457"/>
                </a:cubicBezTo>
                <a:close/>
                <a:moveTo>
                  <a:pt x="6391847" y="985457"/>
                </a:moveTo>
                <a:cubicBezTo>
                  <a:pt x="6409182" y="985457"/>
                  <a:pt x="6423184" y="999458"/>
                  <a:pt x="6423184" y="1016794"/>
                </a:cubicBezTo>
                <a:cubicBezTo>
                  <a:pt x="6423184" y="1034129"/>
                  <a:pt x="6409182" y="1048131"/>
                  <a:pt x="6391847" y="1048131"/>
                </a:cubicBezTo>
                <a:cubicBezTo>
                  <a:pt x="6374511" y="1048131"/>
                  <a:pt x="6360510" y="1034129"/>
                  <a:pt x="6360510" y="1016794"/>
                </a:cubicBezTo>
                <a:cubicBezTo>
                  <a:pt x="6360510" y="999458"/>
                  <a:pt x="6374511" y="985457"/>
                  <a:pt x="6391847" y="985457"/>
                </a:cubicBezTo>
                <a:close/>
                <a:moveTo>
                  <a:pt x="6481477" y="985457"/>
                </a:moveTo>
                <a:cubicBezTo>
                  <a:pt x="6498812" y="985457"/>
                  <a:pt x="6512814" y="999458"/>
                  <a:pt x="6512814" y="1016794"/>
                </a:cubicBezTo>
                <a:cubicBezTo>
                  <a:pt x="6512814" y="1034129"/>
                  <a:pt x="6498812" y="1048131"/>
                  <a:pt x="6481477" y="1048131"/>
                </a:cubicBezTo>
                <a:cubicBezTo>
                  <a:pt x="6464142" y="1048131"/>
                  <a:pt x="6450140" y="1034129"/>
                  <a:pt x="6450140" y="1016794"/>
                </a:cubicBezTo>
                <a:cubicBezTo>
                  <a:pt x="6450140" y="999458"/>
                  <a:pt x="6464236" y="985457"/>
                  <a:pt x="6481477" y="985457"/>
                </a:cubicBezTo>
                <a:close/>
                <a:moveTo>
                  <a:pt x="1195959" y="1075087"/>
                </a:moveTo>
                <a:cubicBezTo>
                  <a:pt x="1213295" y="1075087"/>
                  <a:pt x="1227296" y="1089089"/>
                  <a:pt x="1227296" y="1106424"/>
                </a:cubicBezTo>
                <a:cubicBezTo>
                  <a:pt x="1227296" y="1123760"/>
                  <a:pt x="1213295" y="1137761"/>
                  <a:pt x="1195959" y="1137761"/>
                </a:cubicBezTo>
                <a:cubicBezTo>
                  <a:pt x="1178624" y="1137761"/>
                  <a:pt x="1164622" y="1123760"/>
                  <a:pt x="1164622" y="1106424"/>
                </a:cubicBezTo>
                <a:cubicBezTo>
                  <a:pt x="1164622" y="1089089"/>
                  <a:pt x="1178624" y="1075087"/>
                  <a:pt x="1195959" y="1075087"/>
                </a:cubicBezTo>
                <a:close/>
                <a:moveTo>
                  <a:pt x="1285494" y="1075087"/>
                </a:moveTo>
                <a:cubicBezTo>
                  <a:pt x="1302830" y="1075087"/>
                  <a:pt x="1316831" y="1089089"/>
                  <a:pt x="1316831" y="1106424"/>
                </a:cubicBezTo>
                <a:cubicBezTo>
                  <a:pt x="1316831" y="1123760"/>
                  <a:pt x="1302830" y="1137761"/>
                  <a:pt x="1285494" y="1137761"/>
                </a:cubicBezTo>
                <a:cubicBezTo>
                  <a:pt x="1268159" y="1137761"/>
                  <a:pt x="1254157" y="1123760"/>
                  <a:pt x="1254157" y="1106424"/>
                </a:cubicBezTo>
                <a:cubicBezTo>
                  <a:pt x="1254157" y="1089089"/>
                  <a:pt x="1268159" y="1075087"/>
                  <a:pt x="1285494" y="1075087"/>
                </a:cubicBezTo>
                <a:close/>
                <a:moveTo>
                  <a:pt x="1375029" y="1075087"/>
                </a:moveTo>
                <a:cubicBezTo>
                  <a:pt x="1392364" y="1075087"/>
                  <a:pt x="1406366" y="1089089"/>
                  <a:pt x="1406366" y="1106424"/>
                </a:cubicBezTo>
                <a:cubicBezTo>
                  <a:pt x="1406366" y="1123760"/>
                  <a:pt x="1392364" y="1137761"/>
                  <a:pt x="1375029" y="1137761"/>
                </a:cubicBezTo>
                <a:cubicBezTo>
                  <a:pt x="1357693" y="1137761"/>
                  <a:pt x="1343692" y="1123760"/>
                  <a:pt x="1343692" y="1106424"/>
                </a:cubicBezTo>
                <a:cubicBezTo>
                  <a:pt x="1343787" y="1089089"/>
                  <a:pt x="1357789" y="1075087"/>
                  <a:pt x="1375029" y="1075087"/>
                </a:cubicBezTo>
                <a:close/>
                <a:moveTo>
                  <a:pt x="1554289" y="1075087"/>
                </a:moveTo>
                <a:cubicBezTo>
                  <a:pt x="1571625" y="1075087"/>
                  <a:pt x="1585627" y="1089089"/>
                  <a:pt x="1585627" y="1106424"/>
                </a:cubicBezTo>
                <a:cubicBezTo>
                  <a:pt x="1585627" y="1123760"/>
                  <a:pt x="1571625" y="1137761"/>
                  <a:pt x="1554289" y="1137761"/>
                </a:cubicBezTo>
                <a:cubicBezTo>
                  <a:pt x="1536954" y="1137761"/>
                  <a:pt x="1522952" y="1123760"/>
                  <a:pt x="1522952" y="1106424"/>
                </a:cubicBezTo>
                <a:cubicBezTo>
                  <a:pt x="1522952" y="1089089"/>
                  <a:pt x="1536954" y="1075087"/>
                  <a:pt x="1554289" y="1075087"/>
                </a:cubicBezTo>
                <a:close/>
                <a:moveTo>
                  <a:pt x="1733455" y="1075087"/>
                </a:moveTo>
                <a:cubicBezTo>
                  <a:pt x="1750790" y="1075087"/>
                  <a:pt x="1764792" y="1089089"/>
                  <a:pt x="1764792" y="1106424"/>
                </a:cubicBezTo>
                <a:cubicBezTo>
                  <a:pt x="1764792" y="1123760"/>
                  <a:pt x="1750790" y="1137761"/>
                  <a:pt x="1733455" y="1137761"/>
                </a:cubicBezTo>
                <a:cubicBezTo>
                  <a:pt x="1716119" y="1137761"/>
                  <a:pt x="1702118" y="1123760"/>
                  <a:pt x="1702118" y="1106424"/>
                </a:cubicBezTo>
                <a:cubicBezTo>
                  <a:pt x="1702118" y="1089089"/>
                  <a:pt x="1716119" y="1075087"/>
                  <a:pt x="1733455" y="1075087"/>
                </a:cubicBezTo>
                <a:close/>
                <a:moveTo>
                  <a:pt x="1823085" y="1075087"/>
                </a:moveTo>
                <a:cubicBezTo>
                  <a:pt x="1840421" y="1075087"/>
                  <a:pt x="1854422" y="1089089"/>
                  <a:pt x="1854422" y="1106424"/>
                </a:cubicBezTo>
                <a:cubicBezTo>
                  <a:pt x="1854422" y="1123760"/>
                  <a:pt x="1840421" y="1137761"/>
                  <a:pt x="1823085" y="1137761"/>
                </a:cubicBezTo>
                <a:cubicBezTo>
                  <a:pt x="1805750" y="1137761"/>
                  <a:pt x="1791748" y="1123760"/>
                  <a:pt x="1791748" y="1106424"/>
                </a:cubicBezTo>
                <a:cubicBezTo>
                  <a:pt x="1791748" y="1089089"/>
                  <a:pt x="1805750" y="1075087"/>
                  <a:pt x="1823085" y="1075087"/>
                </a:cubicBezTo>
                <a:close/>
                <a:moveTo>
                  <a:pt x="1912620" y="1075087"/>
                </a:moveTo>
                <a:cubicBezTo>
                  <a:pt x="1929956" y="1075087"/>
                  <a:pt x="1943957" y="1089089"/>
                  <a:pt x="1943957" y="1106424"/>
                </a:cubicBezTo>
                <a:cubicBezTo>
                  <a:pt x="1943957" y="1123760"/>
                  <a:pt x="1929956" y="1137761"/>
                  <a:pt x="1912620" y="1137761"/>
                </a:cubicBezTo>
                <a:cubicBezTo>
                  <a:pt x="1895285" y="1137761"/>
                  <a:pt x="1881283" y="1123760"/>
                  <a:pt x="1881283" y="1106424"/>
                </a:cubicBezTo>
                <a:cubicBezTo>
                  <a:pt x="1881283" y="1089089"/>
                  <a:pt x="1895285" y="1075087"/>
                  <a:pt x="1912620" y="1075087"/>
                </a:cubicBezTo>
                <a:close/>
                <a:moveTo>
                  <a:pt x="2002155" y="1075087"/>
                </a:moveTo>
                <a:cubicBezTo>
                  <a:pt x="2019491" y="1075087"/>
                  <a:pt x="2033492" y="1089089"/>
                  <a:pt x="2033492" y="1106424"/>
                </a:cubicBezTo>
                <a:cubicBezTo>
                  <a:pt x="2033492" y="1123760"/>
                  <a:pt x="2019491" y="1137761"/>
                  <a:pt x="2002155" y="1137761"/>
                </a:cubicBezTo>
                <a:cubicBezTo>
                  <a:pt x="1984820" y="1137761"/>
                  <a:pt x="1970818" y="1123760"/>
                  <a:pt x="1970818" y="1106424"/>
                </a:cubicBezTo>
                <a:cubicBezTo>
                  <a:pt x="1970913" y="1089089"/>
                  <a:pt x="1984915" y="1075087"/>
                  <a:pt x="2002155" y="1075087"/>
                </a:cubicBezTo>
                <a:close/>
                <a:moveTo>
                  <a:pt x="2539651" y="1075087"/>
                </a:moveTo>
                <a:cubicBezTo>
                  <a:pt x="2556986" y="1075087"/>
                  <a:pt x="2570988" y="1089089"/>
                  <a:pt x="2570988" y="1106424"/>
                </a:cubicBezTo>
                <a:cubicBezTo>
                  <a:pt x="2570988" y="1123760"/>
                  <a:pt x="2556986" y="1137761"/>
                  <a:pt x="2539651" y="1137761"/>
                </a:cubicBezTo>
                <a:cubicBezTo>
                  <a:pt x="2522315" y="1137761"/>
                  <a:pt x="2508314" y="1123760"/>
                  <a:pt x="2508314" y="1106424"/>
                </a:cubicBezTo>
                <a:cubicBezTo>
                  <a:pt x="2508314" y="1089089"/>
                  <a:pt x="2522411" y="1075087"/>
                  <a:pt x="2539651" y="1075087"/>
                </a:cubicBezTo>
                <a:close/>
                <a:moveTo>
                  <a:pt x="2629281" y="1075087"/>
                </a:moveTo>
                <a:cubicBezTo>
                  <a:pt x="2646616" y="1075087"/>
                  <a:pt x="2660618" y="1089089"/>
                  <a:pt x="2660618" y="1106424"/>
                </a:cubicBezTo>
                <a:cubicBezTo>
                  <a:pt x="2660618" y="1123760"/>
                  <a:pt x="2646616" y="1137761"/>
                  <a:pt x="2629281" y="1137761"/>
                </a:cubicBezTo>
                <a:cubicBezTo>
                  <a:pt x="2611946" y="1137761"/>
                  <a:pt x="2597944" y="1123760"/>
                  <a:pt x="2597944" y="1106424"/>
                </a:cubicBezTo>
                <a:cubicBezTo>
                  <a:pt x="2598039" y="1089089"/>
                  <a:pt x="2612041" y="1075087"/>
                  <a:pt x="2629281" y="1075087"/>
                </a:cubicBezTo>
                <a:close/>
                <a:moveTo>
                  <a:pt x="2718911" y="1075087"/>
                </a:moveTo>
                <a:cubicBezTo>
                  <a:pt x="2736247" y="1075087"/>
                  <a:pt x="2750249" y="1089089"/>
                  <a:pt x="2750249" y="1106424"/>
                </a:cubicBezTo>
                <a:cubicBezTo>
                  <a:pt x="2750249" y="1123760"/>
                  <a:pt x="2736247" y="1137761"/>
                  <a:pt x="2718911" y="1137761"/>
                </a:cubicBezTo>
                <a:cubicBezTo>
                  <a:pt x="2701576" y="1137761"/>
                  <a:pt x="2687574" y="1123760"/>
                  <a:pt x="2687574" y="1106424"/>
                </a:cubicBezTo>
                <a:cubicBezTo>
                  <a:pt x="2687574" y="1089089"/>
                  <a:pt x="2701576" y="1075087"/>
                  <a:pt x="2718911" y="1075087"/>
                </a:cubicBezTo>
                <a:close/>
                <a:moveTo>
                  <a:pt x="2808446" y="1075087"/>
                </a:moveTo>
                <a:cubicBezTo>
                  <a:pt x="2825782" y="1075087"/>
                  <a:pt x="2839784" y="1089089"/>
                  <a:pt x="2839784" y="1106424"/>
                </a:cubicBezTo>
                <a:cubicBezTo>
                  <a:pt x="2839784" y="1123760"/>
                  <a:pt x="2825782" y="1137761"/>
                  <a:pt x="2808446" y="1137761"/>
                </a:cubicBezTo>
                <a:cubicBezTo>
                  <a:pt x="2791111" y="1137761"/>
                  <a:pt x="2777109" y="1123760"/>
                  <a:pt x="2777109" y="1106424"/>
                </a:cubicBezTo>
                <a:cubicBezTo>
                  <a:pt x="2777109" y="1089089"/>
                  <a:pt x="2791111" y="1075087"/>
                  <a:pt x="2808446" y="1075087"/>
                </a:cubicBezTo>
                <a:close/>
                <a:moveTo>
                  <a:pt x="2897981" y="1075087"/>
                </a:moveTo>
                <a:cubicBezTo>
                  <a:pt x="2915317" y="1075087"/>
                  <a:pt x="2929319" y="1089089"/>
                  <a:pt x="2929319" y="1106424"/>
                </a:cubicBezTo>
                <a:cubicBezTo>
                  <a:pt x="2929319" y="1123760"/>
                  <a:pt x="2915317" y="1137761"/>
                  <a:pt x="2897981" y="1137761"/>
                </a:cubicBezTo>
                <a:cubicBezTo>
                  <a:pt x="2880646" y="1137761"/>
                  <a:pt x="2866644" y="1123760"/>
                  <a:pt x="2866644" y="1106424"/>
                </a:cubicBezTo>
                <a:cubicBezTo>
                  <a:pt x="2866739" y="1089089"/>
                  <a:pt x="2880741" y="1075087"/>
                  <a:pt x="2897981" y="1075087"/>
                </a:cubicBezTo>
                <a:close/>
                <a:moveTo>
                  <a:pt x="2987707" y="1075087"/>
                </a:moveTo>
                <a:cubicBezTo>
                  <a:pt x="3005042" y="1075087"/>
                  <a:pt x="3019044" y="1089089"/>
                  <a:pt x="3019044" y="1106424"/>
                </a:cubicBezTo>
                <a:cubicBezTo>
                  <a:pt x="3019044" y="1123760"/>
                  <a:pt x="3005042" y="1137761"/>
                  <a:pt x="2987707" y="1137761"/>
                </a:cubicBezTo>
                <a:cubicBezTo>
                  <a:pt x="2970371" y="1137761"/>
                  <a:pt x="2956370" y="1123760"/>
                  <a:pt x="2956370" y="1106424"/>
                </a:cubicBezTo>
                <a:cubicBezTo>
                  <a:pt x="2956370" y="1089089"/>
                  <a:pt x="2970371" y="1075087"/>
                  <a:pt x="2987707" y="1075087"/>
                </a:cubicBezTo>
                <a:close/>
                <a:moveTo>
                  <a:pt x="3077242" y="1075087"/>
                </a:moveTo>
                <a:cubicBezTo>
                  <a:pt x="3094578" y="1075087"/>
                  <a:pt x="3108579" y="1089089"/>
                  <a:pt x="3108579" y="1106424"/>
                </a:cubicBezTo>
                <a:cubicBezTo>
                  <a:pt x="3108579" y="1123760"/>
                  <a:pt x="3094578" y="1137761"/>
                  <a:pt x="3077242" y="1137761"/>
                </a:cubicBezTo>
                <a:cubicBezTo>
                  <a:pt x="3059906" y="1137761"/>
                  <a:pt x="3045905" y="1123760"/>
                  <a:pt x="3045905" y="1106424"/>
                </a:cubicBezTo>
                <a:cubicBezTo>
                  <a:pt x="3045905" y="1089089"/>
                  <a:pt x="3059906" y="1075087"/>
                  <a:pt x="3077242" y="1075087"/>
                </a:cubicBezTo>
                <a:close/>
                <a:moveTo>
                  <a:pt x="3166777" y="1075087"/>
                </a:moveTo>
                <a:cubicBezTo>
                  <a:pt x="3184112" y="1075087"/>
                  <a:pt x="3198114" y="1089089"/>
                  <a:pt x="3198114" y="1106424"/>
                </a:cubicBezTo>
                <a:cubicBezTo>
                  <a:pt x="3198114" y="1123760"/>
                  <a:pt x="3184112" y="1137761"/>
                  <a:pt x="3166777" y="1137761"/>
                </a:cubicBezTo>
                <a:cubicBezTo>
                  <a:pt x="3149441" y="1137761"/>
                  <a:pt x="3135440" y="1123760"/>
                  <a:pt x="3135440" y="1106424"/>
                </a:cubicBezTo>
                <a:cubicBezTo>
                  <a:pt x="3135440" y="1089089"/>
                  <a:pt x="3149537" y="1075087"/>
                  <a:pt x="3166777" y="1075087"/>
                </a:cubicBezTo>
                <a:close/>
                <a:moveTo>
                  <a:pt x="3256407" y="1075087"/>
                </a:moveTo>
                <a:cubicBezTo>
                  <a:pt x="3273743" y="1075087"/>
                  <a:pt x="3287745" y="1089089"/>
                  <a:pt x="3287745" y="1106424"/>
                </a:cubicBezTo>
                <a:cubicBezTo>
                  <a:pt x="3287745" y="1123760"/>
                  <a:pt x="3273743" y="1137761"/>
                  <a:pt x="3256407" y="1137761"/>
                </a:cubicBezTo>
                <a:cubicBezTo>
                  <a:pt x="3239072" y="1137761"/>
                  <a:pt x="3225070" y="1123760"/>
                  <a:pt x="3225070" y="1106424"/>
                </a:cubicBezTo>
                <a:cubicBezTo>
                  <a:pt x="3225070" y="1089089"/>
                  <a:pt x="3239072" y="1075087"/>
                  <a:pt x="3256407" y="1075087"/>
                </a:cubicBezTo>
                <a:close/>
                <a:moveTo>
                  <a:pt x="3345942" y="1075087"/>
                </a:moveTo>
                <a:cubicBezTo>
                  <a:pt x="3363278" y="1075087"/>
                  <a:pt x="3377279" y="1089089"/>
                  <a:pt x="3377279" y="1106424"/>
                </a:cubicBezTo>
                <a:cubicBezTo>
                  <a:pt x="3377279" y="1123760"/>
                  <a:pt x="3363278" y="1137761"/>
                  <a:pt x="3345942" y="1137761"/>
                </a:cubicBezTo>
                <a:cubicBezTo>
                  <a:pt x="3328607" y="1137761"/>
                  <a:pt x="3314605" y="1123760"/>
                  <a:pt x="3314605" y="1106424"/>
                </a:cubicBezTo>
                <a:cubicBezTo>
                  <a:pt x="3314605" y="1089089"/>
                  <a:pt x="3328607" y="1075087"/>
                  <a:pt x="3345942" y="1075087"/>
                </a:cubicBezTo>
                <a:close/>
                <a:moveTo>
                  <a:pt x="3435572" y="1075087"/>
                </a:moveTo>
                <a:cubicBezTo>
                  <a:pt x="3452908" y="1075087"/>
                  <a:pt x="3466910" y="1089089"/>
                  <a:pt x="3466910" y="1106424"/>
                </a:cubicBezTo>
                <a:cubicBezTo>
                  <a:pt x="3466910" y="1123760"/>
                  <a:pt x="3452908" y="1137761"/>
                  <a:pt x="3435572" y="1137761"/>
                </a:cubicBezTo>
                <a:cubicBezTo>
                  <a:pt x="3418237" y="1137761"/>
                  <a:pt x="3404235" y="1123760"/>
                  <a:pt x="3404235" y="1106424"/>
                </a:cubicBezTo>
                <a:cubicBezTo>
                  <a:pt x="3404235" y="1089089"/>
                  <a:pt x="3418332" y="1075087"/>
                  <a:pt x="3435572" y="1075087"/>
                </a:cubicBezTo>
                <a:close/>
                <a:moveTo>
                  <a:pt x="5316855" y="1075087"/>
                </a:moveTo>
                <a:cubicBezTo>
                  <a:pt x="5334191" y="1075087"/>
                  <a:pt x="5348192" y="1089089"/>
                  <a:pt x="5348192" y="1106424"/>
                </a:cubicBezTo>
                <a:cubicBezTo>
                  <a:pt x="5348192" y="1123760"/>
                  <a:pt x="5334191" y="1137761"/>
                  <a:pt x="5316855" y="1137761"/>
                </a:cubicBezTo>
                <a:cubicBezTo>
                  <a:pt x="5299520" y="1137761"/>
                  <a:pt x="5285518" y="1123760"/>
                  <a:pt x="5285518" y="1106424"/>
                </a:cubicBezTo>
                <a:cubicBezTo>
                  <a:pt x="5285613" y="1089089"/>
                  <a:pt x="5299615" y="1075087"/>
                  <a:pt x="5316855" y="1075087"/>
                </a:cubicBezTo>
                <a:close/>
                <a:moveTo>
                  <a:pt x="5406485" y="1075087"/>
                </a:moveTo>
                <a:cubicBezTo>
                  <a:pt x="5423821" y="1075087"/>
                  <a:pt x="5437823" y="1089089"/>
                  <a:pt x="5437823" y="1106424"/>
                </a:cubicBezTo>
                <a:cubicBezTo>
                  <a:pt x="5437823" y="1123760"/>
                  <a:pt x="5423821" y="1137761"/>
                  <a:pt x="5406485" y="1137761"/>
                </a:cubicBezTo>
                <a:cubicBezTo>
                  <a:pt x="5389150" y="1137761"/>
                  <a:pt x="5375148" y="1123760"/>
                  <a:pt x="5375148" y="1106424"/>
                </a:cubicBezTo>
                <a:cubicBezTo>
                  <a:pt x="5375148" y="1089089"/>
                  <a:pt x="5389150" y="1075087"/>
                  <a:pt x="5406485" y="1075087"/>
                </a:cubicBezTo>
                <a:close/>
                <a:moveTo>
                  <a:pt x="6123146" y="1075087"/>
                </a:moveTo>
                <a:cubicBezTo>
                  <a:pt x="6140482" y="1075087"/>
                  <a:pt x="6154484" y="1089089"/>
                  <a:pt x="6154484" y="1106424"/>
                </a:cubicBezTo>
                <a:cubicBezTo>
                  <a:pt x="6154484" y="1123760"/>
                  <a:pt x="6140482" y="1137761"/>
                  <a:pt x="6123146" y="1137761"/>
                </a:cubicBezTo>
                <a:cubicBezTo>
                  <a:pt x="6105811" y="1137761"/>
                  <a:pt x="6091809" y="1123760"/>
                  <a:pt x="6091809" y="1106424"/>
                </a:cubicBezTo>
                <a:cubicBezTo>
                  <a:pt x="6091809" y="1089089"/>
                  <a:pt x="6105811" y="1075087"/>
                  <a:pt x="6123146" y="1075087"/>
                </a:cubicBezTo>
                <a:close/>
                <a:moveTo>
                  <a:pt x="6212681" y="1075087"/>
                </a:moveTo>
                <a:cubicBezTo>
                  <a:pt x="6230017" y="1075087"/>
                  <a:pt x="6244019" y="1089089"/>
                  <a:pt x="6244019" y="1106424"/>
                </a:cubicBezTo>
                <a:cubicBezTo>
                  <a:pt x="6244019" y="1123760"/>
                  <a:pt x="6230017" y="1137761"/>
                  <a:pt x="6212681" y="1137761"/>
                </a:cubicBezTo>
                <a:cubicBezTo>
                  <a:pt x="6195346" y="1137761"/>
                  <a:pt x="6181344" y="1123760"/>
                  <a:pt x="6181344" y="1106424"/>
                </a:cubicBezTo>
                <a:cubicBezTo>
                  <a:pt x="6181439" y="1089089"/>
                  <a:pt x="6195441" y="1075087"/>
                  <a:pt x="6212681" y="1075087"/>
                </a:cubicBezTo>
                <a:close/>
                <a:moveTo>
                  <a:pt x="6302311" y="1075087"/>
                </a:moveTo>
                <a:cubicBezTo>
                  <a:pt x="6319647" y="1075087"/>
                  <a:pt x="6333649" y="1089089"/>
                  <a:pt x="6333649" y="1106424"/>
                </a:cubicBezTo>
                <a:cubicBezTo>
                  <a:pt x="6333649" y="1123760"/>
                  <a:pt x="6319647" y="1137761"/>
                  <a:pt x="6302311" y="1137761"/>
                </a:cubicBezTo>
                <a:cubicBezTo>
                  <a:pt x="6284977" y="1137761"/>
                  <a:pt x="6270974" y="1123760"/>
                  <a:pt x="6270974" y="1106424"/>
                </a:cubicBezTo>
                <a:cubicBezTo>
                  <a:pt x="6270974" y="1089089"/>
                  <a:pt x="6284977" y="1075087"/>
                  <a:pt x="6302311" y="1075087"/>
                </a:cubicBezTo>
                <a:close/>
                <a:moveTo>
                  <a:pt x="6391847" y="1075087"/>
                </a:moveTo>
                <a:cubicBezTo>
                  <a:pt x="6409182" y="1075087"/>
                  <a:pt x="6423184" y="1089089"/>
                  <a:pt x="6423184" y="1106424"/>
                </a:cubicBezTo>
                <a:cubicBezTo>
                  <a:pt x="6423184" y="1123760"/>
                  <a:pt x="6409182" y="1137761"/>
                  <a:pt x="6391847" y="1137761"/>
                </a:cubicBezTo>
                <a:cubicBezTo>
                  <a:pt x="6374511" y="1137761"/>
                  <a:pt x="6360510" y="1123760"/>
                  <a:pt x="6360510" y="1106424"/>
                </a:cubicBezTo>
                <a:cubicBezTo>
                  <a:pt x="6360510" y="1089089"/>
                  <a:pt x="6374511" y="1075087"/>
                  <a:pt x="6391847" y="1075087"/>
                </a:cubicBezTo>
                <a:close/>
                <a:moveTo>
                  <a:pt x="6481477" y="1075087"/>
                </a:moveTo>
                <a:cubicBezTo>
                  <a:pt x="6498812" y="1075087"/>
                  <a:pt x="6512814" y="1089089"/>
                  <a:pt x="6512814" y="1106424"/>
                </a:cubicBezTo>
                <a:cubicBezTo>
                  <a:pt x="6512814" y="1123760"/>
                  <a:pt x="6498812" y="1137761"/>
                  <a:pt x="6481477" y="1137761"/>
                </a:cubicBezTo>
                <a:cubicBezTo>
                  <a:pt x="6464142" y="1137761"/>
                  <a:pt x="6450140" y="1123760"/>
                  <a:pt x="6450140" y="1106424"/>
                </a:cubicBezTo>
                <a:cubicBezTo>
                  <a:pt x="6450140" y="1089089"/>
                  <a:pt x="6464236" y="1075087"/>
                  <a:pt x="6481477" y="1075087"/>
                </a:cubicBezTo>
                <a:close/>
                <a:moveTo>
                  <a:pt x="6571107" y="1075087"/>
                </a:moveTo>
                <a:cubicBezTo>
                  <a:pt x="6588443" y="1075087"/>
                  <a:pt x="6602444" y="1089089"/>
                  <a:pt x="6602444" y="1106424"/>
                </a:cubicBezTo>
                <a:cubicBezTo>
                  <a:pt x="6602444" y="1123760"/>
                  <a:pt x="6588443" y="1137761"/>
                  <a:pt x="6571107" y="1137761"/>
                </a:cubicBezTo>
                <a:cubicBezTo>
                  <a:pt x="6553772" y="1137761"/>
                  <a:pt x="6539770" y="1123760"/>
                  <a:pt x="6539770" y="1106424"/>
                </a:cubicBezTo>
                <a:cubicBezTo>
                  <a:pt x="6539770" y="1089089"/>
                  <a:pt x="6553772" y="1075087"/>
                  <a:pt x="6571107" y="1075087"/>
                </a:cubicBezTo>
                <a:close/>
                <a:moveTo>
                  <a:pt x="7198138" y="1075087"/>
                </a:moveTo>
                <a:cubicBezTo>
                  <a:pt x="7215474" y="1075087"/>
                  <a:pt x="7229475" y="1089089"/>
                  <a:pt x="7229475" y="1106424"/>
                </a:cubicBezTo>
                <a:cubicBezTo>
                  <a:pt x="7229475" y="1123760"/>
                  <a:pt x="7215474" y="1137761"/>
                  <a:pt x="7198138" y="1137761"/>
                </a:cubicBezTo>
                <a:cubicBezTo>
                  <a:pt x="7180803" y="1137761"/>
                  <a:pt x="7166801" y="1123760"/>
                  <a:pt x="7166801" y="1106424"/>
                </a:cubicBezTo>
                <a:cubicBezTo>
                  <a:pt x="7166801" y="1089089"/>
                  <a:pt x="7180803" y="1075087"/>
                  <a:pt x="7198138" y="1075087"/>
                </a:cubicBezTo>
                <a:close/>
                <a:moveTo>
                  <a:pt x="7287768" y="1075087"/>
                </a:moveTo>
                <a:cubicBezTo>
                  <a:pt x="7305104" y="1075087"/>
                  <a:pt x="7319105" y="1089089"/>
                  <a:pt x="7319105" y="1106424"/>
                </a:cubicBezTo>
                <a:cubicBezTo>
                  <a:pt x="7319105" y="1123760"/>
                  <a:pt x="7305104" y="1137761"/>
                  <a:pt x="7287768" y="1137761"/>
                </a:cubicBezTo>
                <a:cubicBezTo>
                  <a:pt x="7270433" y="1137761"/>
                  <a:pt x="7256431" y="1123760"/>
                  <a:pt x="7256431" y="1106424"/>
                </a:cubicBezTo>
                <a:cubicBezTo>
                  <a:pt x="7256431" y="1089089"/>
                  <a:pt x="7270433" y="1075087"/>
                  <a:pt x="7287768" y="1075087"/>
                </a:cubicBezTo>
                <a:close/>
                <a:moveTo>
                  <a:pt x="1285494" y="1164622"/>
                </a:moveTo>
                <a:cubicBezTo>
                  <a:pt x="1302830" y="1164622"/>
                  <a:pt x="1316831" y="1178624"/>
                  <a:pt x="1316831" y="1195959"/>
                </a:cubicBezTo>
                <a:cubicBezTo>
                  <a:pt x="1316831" y="1213295"/>
                  <a:pt x="1302830" y="1227296"/>
                  <a:pt x="1285494" y="1227296"/>
                </a:cubicBezTo>
                <a:cubicBezTo>
                  <a:pt x="1268159" y="1227296"/>
                  <a:pt x="1254157" y="1213295"/>
                  <a:pt x="1254157" y="1195959"/>
                </a:cubicBezTo>
                <a:cubicBezTo>
                  <a:pt x="1254157" y="1178624"/>
                  <a:pt x="1268159" y="1164622"/>
                  <a:pt x="1285494" y="1164622"/>
                </a:cubicBezTo>
                <a:close/>
                <a:moveTo>
                  <a:pt x="1823085" y="1164622"/>
                </a:moveTo>
                <a:cubicBezTo>
                  <a:pt x="1840421" y="1164622"/>
                  <a:pt x="1854422" y="1178624"/>
                  <a:pt x="1854422" y="1195959"/>
                </a:cubicBezTo>
                <a:cubicBezTo>
                  <a:pt x="1854422" y="1213295"/>
                  <a:pt x="1840421" y="1227296"/>
                  <a:pt x="1823085" y="1227296"/>
                </a:cubicBezTo>
                <a:cubicBezTo>
                  <a:pt x="1805750" y="1227296"/>
                  <a:pt x="1791748" y="1213295"/>
                  <a:pt x="1791748" y="1195959"/>
                </a:cubicBezTo>
                <a:cubicBezTo>
                  <a:pt x="1791748" y="1178624"/>
                  <a:pt x="1805750" y="1164622"/>
                  <a:pt x="1823085" y="1164622"/>
                </a:cubicBezTo>
                <a:close/>
                <a:moveTo>
                  <a:pt x="1912620" y="1164622"/>
                </a:moveTo>
                <a:cubicBezTo>
                  <a:pt x="1929956" y="1164622"/>
                  <a:pt x="1943957" y="1178624"/>
                  <a:pt x="1943957" y="1195959"/>
                </a:cubicBezTo>
                <a:cubicBezTo>
                  <a:pt x="1943957" y="1213295"/>
                  <a:pt x="1929956" y="1227296"/>
                  <a:pt x="1912620" y="1227296"/>
                </a:cubicBezTo>
                <a:cubicBezTo>
                  <a:pt x="1895285" y="1227296"/>
                  <a:pt x="1881283" y="1213295"/>
                  <a:pt x="1881283" y="1195959"/>
                </a:cubicBezTo>
                <a:cubicBezTo>
                  <a:pt x="1881283" y="1178624"/>
                  <a:pt x="1895285" y="1164622"/>
                  <a:pt x="1912620" y="1164622"/>
                </a:cubicBezTo>
                <a:close/>
                <a:moveTo>
                  <a:pt x="2002155" y="1164622"/>
                </a:moveTo>
                <a:cubicBezTo>
                  <a:pt x="2019491" y="1164622"/>
                  <a:pt x="2033492" y="1178624"/>
                  <a:pt x="2033492" y="1195959"/>
                </a:cubicBezTo>
                <a:cubicBezTo>
                  <a:pt x="2033492" y="1213295"/>
                  <a:pt x="2019491" y="1227296"/>
                  <a:pt x="2002155" y="1227296"/>
                </a:cubicBezTo>
                <a:cubicBezTo>
                  <a:pt x="1984820" y="1227296"/>
                  <a:pt x="1970818" y="1213295"/>
                  <a:pt x="1970818" y="1195959"/>
                </a:cubicBezTo>
                <a:cubicBezTo>
                  <a:pt x="1970913" y="1178624"/>
                  <a:pt x="1984915" y="1164622"/>
                  <a:pt x="2002155" y="1164622"/>
                </a:cubicBezTo>
                <a:close/>
                <a:moveTo>
                  <a:pt x="2629281" y="1164622"/>
                </a:moveTo>
                <a:cubicBezTo>
                  <a:pt x="2646616" y="1164622"/>
                  <a:pt x="2660618" y="1178624"/>
                  <a:pt x="2660618" y="1195959"/>
                </a:cubicBezTo>
                <a:cubicBezTo>
                  <a:pt x="2660618" y="1213295"/>
                  <a:pt x="2646616" y="1227296"/>
                  <a:pt x="2629281" y="1227296"/>
                </a:cubicBezTo>
                <a:cubicBezTo>
                  <a:pt x="2611946" y="1227296"/>
                  <a:pt x="2597944" y="1213295"/>
                  <a:pt x="2597944" y="1195959"/>
                </a:cubicBezTo>
                <a:cubicBezTo>
                  <a:pt x="2598039" y="1178624"/>
                  <a:pt x="2612041" y="1164622"/>
                  <a:pt x="2629281" y="1164622"/>
                </a:cubicBezTo>
                <a:close/>
                <a:moveTo>
                  <a:pt x="2718911" y="1164622"/>
                </a:moveTo>
                <a:cubicBezTo>
                  <a:pt x="2736247" y="1164622"/>
                  <a:pt x="2750249" y="1178624"/>
                  <a:pt x="2750249" y="1195959"/>
                </a:cubicBezTo>
                <a:cubicBezTo>
                  <a:pt x="2750249" y="1213295"/>
                  <a:pt x="2736247" y="1227296"/>
                  <a:pt x="2718911" y="1227296"/>
                </a:cubicBezTo>
                <a:cubicBezTo>
                  <a:pt x="2701576" y="1227296"/>
                  <a:pt x="2687574" y="1213295"/>
                  <a:pt x="2687574" y="1195959"/>
                </a:cubicBezTo>
                <a:cubicBezTo>
                  <a:pt x="2687574" y="1178624"/>
                  <a:pt x="2701576" y="1164622"/>
                  <a:pt x="2718911" y="1164622"/>
                </a:cubicBezTo>
                <a:close/>
                <a:moveTo>
                  <a:pt x="2808446" y="1164622"/>
                </a:moveTo>
                <a:cubicBezTo>
                  <a:pt x="2825782" y="1164622"/>
                  <a:pt x="2839784" y="1178624"/>
                  <a:pt x="2839784" y="1195959"/>
                </a:cubicBezTo>
                <a:cubicBezTo>
                  <a:pt x="2839784" y="1213295"/>
                  <a:pt x="2825782" y="1227296"/>
                  <a:pt x="2808446" y="1227296"/>
                </a:cubicBezTo>
                <a:cubicBezTo>
                  <a:pt x="2791111" y="1227296"/>
                  <a:pt x="2777109" y="1213295"/>
                  <a:pt x="2777109" y="1195959"/>
                </a:cubicBezTo>
                <a:cubicBezTo>
                  <a:pt x="2777109" y="1178624"/>
                  <a:pt x="2791111" y="1164622"/>
                  <a:pt x="2808446" y="1164622"/>
                </a:cubicBezTo>
                <a:close/>
                <a:moveTo>
                  <a:pt x="2897981" y="1164622"/>
                </a:moveTo>
                <a:cubicBezTo>
                  <a:pt x="2915317" y="1164622"/>
                  <a:pt x="2929319" y="1178624"/>
                  <a:pt x="2929319" y="1195959"/>
                </a:cubicBezTo>
                <a:cubicBezTo>
                  <a:pt x="2929319" y="1213295"/>
                  <a:pt x="2915317" y="1227296"/>
                  <a:pt x="2897981" y="1227296"/>
                </a:cubicBezTo>
                <a:cubicBezTo>
                  <a:pt x="2880646" y="1227296"/>
                  <a:pt x="2866644" y="1213295"/>
                  <a:pt x="2866644" y="1195959"/>
                </a:cubicBezTo>
                <a:cubicBezTo>
                  <a:pt x="2866739" y="1178624"/>
                  <a:pt x="2880741" y="1164622"/>
                  <a:pt x="2897981" y="1164622"/>
                </a:cubicBezTo>
                <a:close/>
                <a:moveTo>
                  <a:pt x="2987707" y="1164622"/>
                </a:moveTo>
                <a:cubicBezTo>
                  <a:pt x="3005042" y="1164622"/>
                  <a:pt x="3019044" y="1178624"/>
                  <a:pt x="3019044" y="1195959"/>
                </a:cubicBezTo>
                <a:cubicBezTo>
                  <a:pt x="3019044" y="1213295"/>
                  <a:pt x="3005042" y="1227296"/>
                  <a:pt x="2987707" y="1227296"/>
                </a:cubicBezTo>
                <a:cubicBezTo>
                  <a:pt x="2970371" y="1227296"/>
                  <a:pt x="2956370" y="1213295"/>
                  <a:pt x="2956370" y="1195959"/>
                </a:cubicBezTo>
                <a:cubicBezTo>
                  <a:pt x="2956370" y="1178624"/>
                  <a:pt x="2970371" y="1164622"/>
                  <a:pt x="2987707" y="1164622"/>
                </a:cubicBezTo>
                <a:close/>
                <a:moveTo>
                  <a:pt x="3077242" y="1164622"/>
                </a:moveTo>
                <a:cubicBezTo>
                  <a:pt x="3094578" y="1164622"/>
                  <a:pt x="3108579" y="1178624"/>
                  <a:pt x="3108579" y="1195959"/>
                </a:cubicBezTo>
                <a:cubicBezTo>
                  <a:pt x="3108579" y="1213295"/>
                  <a:pt x="3094578" y="1227296"/>
                  <a:pt x="3077242" y="1227296"/>
                </a:cubicBezTo>
                <a:cubicBezTo>
                  <a:pt x="3059906" y="1227296"/>
                  <a:pt x="3045905" y="1213295"/>
                  <a:pt x="3045905" y="1195959"/>
                </a:cubicBezTo>
                <a:cubicBezTo>
                  <a:pt x="3045905" y="1178624"/>
                  <a:pt x="3059906" y="1164622"/>
                  <a:pt x="3077242" y="1164622"/>
                </a:cubicBezTo>
                <a:close/>
                <a:moveTo>
                  <a:pt x="3166777" y="1164622"/>
                </a:moveTo>
                <a:cubicBezTo>
                  <a:pt x="3184112" y="1164622"/>
                  <a:pt x="3198114" y="1178624"/>
                  <a:pt x="3198114" y="1195959"/>
                </a:cubicBezTo>
                <a:cubicBezTo>
                  <a:pt x="3198114" y="1213295"/>
                  <a:pt x="3184112" y="1227296"/>
                  <a:pt x="3166777" y="1227296"/>
                </a:cubicBezTo>
                <a:cubicBezTo>
                  <a:pt x="3149441" y="1227296"/>
                  <a:pt x="3135440" y="1213295"/>
                  <a:pt x="3135440" y="1195959"/>
                </a:cubicBezTo>
                <a:cubicBezTo>
                  <a:pt x="3135440" y="1178624"/>
                  <a:pt x="3149537" y="1164622"/>
                  <a:pt x="3166777" y="1164622"/>
                </a:cubicBezTo>
                <a:close/>
                <a:moveTo>
                  <a:pt x="3256407" y="1164622"/>
                </a:moveTo>
                <a:cubicBezTo>
                  <a:pt x="3273743" y="1164622"/>
                  <a:pt x="3287745" y="1178624"/>
                  <a:pt x="3287745" y="1195959"/>
                </a:cubicBezTo>
                <a:cubicBezTo>
                  <a:pt x="3287745" y="1213295"/>
                  <a:pt x="3273743" y="1227296"/>
                  <a:pt x="3256407" y="1227296"/>
                </a:cubicBezTo>
                <a:cubicBezTo>
                  <a:pt x="3239072" y="1227296"/>
                  <a:pt x="3225070" y="1213295"/>
                  <a:pt x="3225070" y="1195959"/>
                </a:cubicBezTo>
                <a:cubicBezTo>
                  <a:pt x="3225070" y="1178624"/>
                  <a:pt x="3239072" y="1164622"/>
                  <a:pt x="3256407" y="1164622"/>
                </a:cubicBezTo>
                <a:close/>
                <a:moveTo>
                  <a:pt x="3345942" y="1164622"/>
                </a:moveTo>
                <a:cubicBezTo>
                  <a:pt x="3363278" y="1164622"/>
                  <a:pt x="3377279" y="1178624"/>
                  <a:pt x="3377279" y="1195959"/>
                </a:cubicBezTo>
                <a:cubicBezTo>
                  <a:pt x="3377279" y="1213295"/>
                  <a:pt x="3363278" y="1227296"/>
                  <a:pt x="3345942" y="1227296"/>
                </a:cubicBezTo>
                <a:cubicBezTo>
                  <a:pt x="3328607" y="1227296"/>
                  <a:pt x="3314605" y="1213295"/>
                  <a:pt x="3314605" y="1195959"/>
                </a:cubicBezTo>
                <a:cubicBezTo>
                  <a:pt x="3314605" y="1178624"/>
                  <a:pt x="3328607" y="1164622"/>
                  <a:pt x="3345942" y="1164622"/>
                </a:cubicBezTo>
                <a:close/>
                <a:moveTo>
                  <a:pt x="3435572" y="1164622"/>
                </a:moveTo>
                <a:cubicBezTo>
                  <a:pt x="3452908" y="1164622"/>
                  <a:pt x="3466910" y="1178624"/>
                  <a:pt x="3466910" y="1195959"/>
                </a:cubicBezTo>
                <a:cubicBezTo>
                  <a:pt x="3466910" y="1213295"/>
                  <a:pt x="3452908" y="1227296"/>
                  <a:pt x="3435572" y="1227296"/>
                </a:cubicBezTo>
                <a:cubicBezTo>
                  <a:pt x="3418237" y="1227296"/>
                  <a:pt x="3404235" y="1213295"/>
                  <a:pt x="3404235" y="1195959"/>
                </a:cubicBezTo>
                <a:cubicBezTo>
                  <a:pt x="3404235" y="1178624"/>
                  <a:pt x="3418332" y="1164622"/>
                  <a:pt x="3435572" y="1164622"/>
                </a:cubicBezTo>
                <a:close/>
                <a:moveTo>
                  <a:pt x="5316855" y="1164622"/>
                </a:moveTo>
                <a:cubicBezTo>
                  <a:pt x="5334191" y="1164622"/>
                  <a:pt x="5348192" y="1178624"/>
                  <a:pt x="5348192" y="1195959"/>
                </a:cubicBezTo>
                <a:cubicBezTo>
                  <a:pt x="5348192" y="1213295"/>
                  <a:pt x="5334191" y="1227296"/>
                  <a:pt x="5316855" y="1227296"/>
                </a:cubicBezTo>
                <a:cubicBezTo>
                  <a:pt x="5299520" y="1227296"/>
                  <a:pt x="5285518" y="1213295"/>
                  <a:pt x="5285518" y="1195959"/>
                </a:cubicBezTo>
                <a:cubicBezTo>
                  <a:pt x="5285613" y="1178624"/>
                  <a:pt x="5299615" y="1164622"/>
                  <a:pt x="5316855" y="1164622"/>
                </a:cubicBezTo>
                <a:close/>
                <a:moveTo>
                  <a:pt x="6033516" y="1164622"/>
                </a:moveTo>
                <a:cubicBezTo>
                  <a:pt x="6050852" y="1164622"/>
                  <a:pt x="6064853" y="1178624"/>
                  <a:pt x="6064853" y="1195959"/>
                </a:cubicBezTo>
                <a:cubicBezTo>
                  <a:pt x="6064853" y="1213295"/>
                  <a:pt x="6050852" y="1227296"/>
                  <a:pt x="6033516" y="1227296"/>
                </a:cubicBezTo>
                <a:cubicBezTo>
                  <a:pt x="6016181" y="1227296"/>
                  <a:pt x="6002179" y="1213295"/>
                  <a:pt x="6002179" y="1195959"/>
                </a:cubicBezTo>
                <a:cubicBezTo>
                  <a:pt x="6002179" y="1178624"/>
                  <a:pt x="6016181" y="1164622"/>
                  <a:pt x="6033516" y="1164622"/>
                </a:cubicBezTo>
                <a:close/>
                <a:moveTo>
                  <a:pt x="6123146" y="1164622"/>
                </a:moveTo>
                <a:cubicBezTo>
                  <a:pt x="6140482" y="1164622"/>
                  <a:pt x="6154484" y="1178624"/>
                  <a:pt x="6154484" y="1195959"/>
                </a:cubicBezTo>
                <a:cubicBezTo>
                  <a:pt x="6154484" y="1213295"/>
                  <a:pt x="6140482" y="1227296"/>
                  <a:pt x="6123146" y="1227296"/>
                </a:cubicBezTo>
                <a:cubicBezTo>
                  <a:pt x="6105811" y="1227296"/>
                  <a:pt x="6091809" y="1213295"/>
                  <a:pt x="6091809" y="1195959"/>
                </a:cubicBezTo>
                <a:cubicBezTo>
                  <a:pt x="6091809" y="1178624"/>
                  <a:pt x="6105811" y="1164622"/>
                  <a:pt x="6123146" y="1164622"/>
                </a:cubicBezTo>
                <a:close/>
                <a:moveTo>
                  <a:pt x="6212681" y="1164622"/>
                </a:moveTo>
                <a:cubicBezTo>
                  <a:pt x="6230017" y="1164622"/>
                  <a:pt x="6244019" y="1178624"/>
                  <a:pt x="6244019" y="1195959"/>
                </a:cubicBezTo>
                <a:cubicBezTo>
                  <a:pt x="6244019" y="1213295"/>
                  <a:pt x="6230017" y="1227296"/>
                  <a:pt x="6212681" y="1227296"/>
                </a:cubicBezTo>
                <a:cubicBezTo>
                  <a:pt x="6195346" y="1227296"/>
                  <a:pt x="6181344" y="1213295"/>
                  <a:pt x="6181344" y="1195959"/>
                </a:cubicBezTo>
                <a:cubicBezTo>
                  <a:pt x="6181439" y="1178624"/>
                  <a:pt x="6195441" y="1164622"/>
                  <a:pt x="6212681" y="1164622"/>
                </a:cubicBezTo>
                <a:close/>
                <a:moveTo>
                  <a:pt x="6302311" y="1164622"/>
                </a:moveTo>
                <a:cubicBezTo>
                  <a:pt x="6319647" y="1164622"/>
                  <a:pt x="6333649" y="1178624"/>
                  <a:pt x="6333649" y="1195959"/>
                </a:cubicBezTo>
                <a:cubicBezTo>
                  <a:pt x="6333649" y="1213295"/>
                  <a:pt x="6319647" y="1227296"/>
                  <a:pt x="6302311" y="1227296"/>
                </a:cubicBezTo>
                <a:cubicBezTo>
                  <a:pt x="6284977" y="1227296"/>
                  <a:pt x="6270974" y="1213295"/>
                  <a:pt x="6270974" y="1195959"/>
                </a:cubicBezTo>
                <a:cubicBezTo>
                  <a:pt x="6270974" y="1178624"/>
                  <a:pt x="6284977" y="1164622"/>
                  <a:pt x="6302311" y="1164622"/>
                </a:cubicBezTo>
                <a:close/>
                <a:moveTo>
                  <a:pt x="6391847" y="1164622"/>
                </a:moveTo>
                <a:cubicBezTo>
                  <a:pt x="6409182" y="1164622"/>
                  <a:pt x="6423184" y="1178624"/>
                  <a:pt x="6423184" y="1195959"/>
                </a:cubicBezTo>
                <a:cubicBezTo>
                  <a:pt x="6423184" y="1213295"/>
                  <a:pt x="6409182" y="1227296"/>
                  <a:pt x="6391847" y="1227296"/>
                </a:cubicBezTo>
                <a:cubicBezTo>
                  <a:pt x="6374511" y="1227296"/>
                  <a:pt x="6360510" y="1213295"/>
                  <a:pt x="6360510" y="1195959"/>
                </a:cubicBezTo>
                <a:cubicBezTo>
                  <a:pt x="6360510" y="1178624"/>
                  <a:pt x="6374511" y="1164622"/>
                  <a:pt x="6391847" y="1164622"/>
                </a:cubicBezTo>
                <a:close/>
                <a:moveTo>
                  <a:pt x="6481477" y="1164622"/>
                </a:moveTo>
                <a:cubicBezTo>
                  <a:pt x="6498812" y="1164622"/>
                  <a:pt x="6512814" y="1178624"/>
                  <a:pt x="6512814" y="1195959"/>
                </a:cubicBezTo>
                <a:cubicBezTo>
                  <a:pt x="6512814" y="1213295"/>
                  <a:pt x="6498812" y="1227296"/>
                  <a:pt x="6481477" y="1227296"/>
                </a:cubicBezTo>
                <a:cubicBezTo>
                  <a:pt x="6464142" y="1227296"/>
                  <a:pt x="6450140" y="1213295"/>
                  <a:pt x="6450140" y="1195959"/>
                </a:cubicBezTo>
                <a:cubicBezTo>
                  <a:pt x="6450140" y="1178624"/>
                  <a:pt x="6464236" y="1164622"/>
                  <a:pt x="6481477" y="1164622"/>
                </a:cubicBezTo>
                <a:close/>
                <a:moveTo>
                  <a:pt x="7198138" y="1164622"/>
                </a:moveTo>
                <a:cubicBezTo>
                  <a:pt x="7215474" y="1164622"/>
                  <a:pt x="7229475" y="1178624"/>
                  <a:pt x="7229475" y="1195959"/>
                </a:cubicBezTo>
                <a:cubicBezTo>
                  <a:pt x="7229475" y="1213295"/>
                  <a:pt x="7215474" y="1227296"/>
                  <a:pt x="7198138" y="1227296"/>
                </a:cubicBezTo>
                <a:cubicBezTo>
                  <a:pt x="7180803" y="1227296"/>
                  <a:pt x="7166801" y="1213295"/>
                  <a:pt x="7166801" y="1195959"/>
                </a:cubicBezTo>
                <a:cubicBezTo>
                  <a:pt x="7166801" y="1178624"/>
                  <a:pt x="7180803" y="1164622"/>
                  <a:pt x="7198138" y="1164622"/>
                </a:cubicBezTo>
                <a:close/>
                <a:moveTo>
                  <a:pt x="1016699" y="1254252"/>
                </a:moveTo>
                <a:cubicBezTo>
                  <a:pt x="1034034" y="1254252"/>
                  <a:pt x="1048036" y="1268254"/>
                  <a:pt x="1048036" y="1285589"/>
                </a:cubicBezTo>
                <a:cubicBezTo>
                  <a:pt x="1048036" y="1302925"/>
                  <a:pt x="1034034" y="1316927"/>
                  <a:pt x="1016699" y="1316927"/>
                </a:cubicBezTo>
                <a:cubicBezTo>
                  <a:pt x="999363" y="1316927"/>
                  <a:pt x="985361" y="1302925"/>
                  <a:pt x="985361" y="1285589"/>
                </a:cubicBezTo>
                <a:cubicBezTo>
                  <a:pt x="985361" y="1268254"/>
                  <a:pt x="999458" y="1254252"/>
                  <a:pt x="1016699" y="1254252"/>
                </a:cubicBezTo>
                <a:close/>
                <a:moveTo>
                  <a:pt x="1106329" y="1254252"/>
                </a:moveTo>
                <a:cubicBezTo>
                  <a:pt x="1123664" y="1254252"/>
                  <a:pt x="1137666" y="1268254"/>
                  <a:pt x="1137666" y="1285589"/>
                </a:cubicBezTo>
                <a:cubicBezTo>
                  <a:pt x="1137666" y="1302925"/>
                  <a:pt x="1123664" y="1316927"/>
                  <a:pt x="1106329" y="1316927"/>
                </a:cubicBezTo>
                <a:cubicBezTo>
                  <a:pt x="1088993" y="1316927"/>
                  <a:pt x="1074992" y="1302925"/>
                  <a:pt x="1074992" y="1285589"/>
                </a:cubicBezTo>
                <a:cubicBezTo>
                  <a:pt x="1074992" y="1268254"/>
                  <a:pt x="1089089" y="1254252"/>
                  <a:pt x="1106329" y="1254252"/>
                </a:cubicBezTo>
                <a:close/>
                <a:moveTo>
                  <a:pt x="1195959" y="1254252"/>
                </a:moveTo>
                <a:cubicBezTo>
                  <a:pt x="1213295" y="1254252"/>
                  <a:pt x="1227296" y="1268254"/>
                  <a:pt x="1227296" y="1285589"/>
                </a:cubicBezTo>
                <a:cubicBezTo>
                  <a:pt x="1227296" y="1302925"/>
                  <a:pt x="1213295" y="1316927"/>
                  <a:pt x="1195959" y="1316927"/>
                </a:cubicBezTo>
                <a:cubicBezTo>
                  <a:pt x="1178624" y="1316927"/>
                  <a:pt x="1164622" y="1302925"/>
                  <a:pt x="1164622" y="1285589"/>
                </a:cubicBezTo>
                <a:cubicBezTo>
                  <a:pt x="1164622" y="1268254"/>
                  <a:pt x="1178624" y="1254252"/>
                  <a:pt x="1195959" y="1254252"/>
                </a:cubicBezTo>
                <a:close/>
                <a:moveTo>
                  <a:pt x="1554289" y="1254252"/>
                </a:moveTo>
                <a:cubicBezTo>
                  <a:pt x="1571625" y="1254252"/>
                  <a:pt x="1585627" y="1268254"/>
                  <a:pt x="1585627" y="1285589"/>
                </a:cubicBezTo>
                <a:cubicBezTo>
                  <a:pt x="1585627" y="1302925"/>
                  <a:pt x="1571625" y="1316927"/>
                  <a:pt x="1554289" y="1316927"/>
                </a:cubicBezTo>
                <a:cubicBezTo>
                  <a:pt x="1536954" y="1316927"/>
                  <a:pt x="1522952" y="1302925"/>
                  <a:pt x="1522952" y="1285589"/>
                </a:cubicBezTo>
                <a:cubicBezTo>
                  <a:pt x="1522952" y="1268254"/>
                  <a:pt x="1536954" y="1254252"/>
                  <a:pt x="1554289" y="1254252"/>
                </a:cubicBezTo>
                <a:close/>
                <a:moveTo>
                  <a:pt x="1733455" y="1254252"/>
                </a:moveTo>
                <a:cubicBezTo>
                  <a:pt x="1750790" y="1254252"/>
                  <a:pt x="1764792" y="1268254"/>
                  <a:pt x="1764792" y="1285589"/>
                </a:cubicBezTo>
                <a:cubicBezTo>
                  <a:pt x="1764792" y="1302925"/>
                  <a:pt x="1750790" y="1316927"/>
                  <a:pt x="1733455" y="1316927"/>
                </a:cubicBezTo>
                <a:cubicBezTo>
                  <a:pt x="1716119" y="1316927"/>
                  <a:pt x="1702118" y="1302925"/>
                  <a:pt x="1702118" y="1285589"/>
                </a:cubicBezTo>
                <a:cubicBezTo>
                  <a:pt x="1702118" y="1268254"/>
                  <a:pt x="1716119" y="1254252"/>
                  <a:pt x="1733455" y="1254252"/>
                </a:cubicBezTo>
                <a:close/>
                <a:moveTo>
                  <a:pt x="2629281" y="1254252"/>
                </a:moveTo>
                <a:cubicBezTo>
                  <a:pt x="2646616" y="1254252"/>
                  <a:pt x="2660618" y="1268254"/>
                  <a:pt x="2660618" y="1285589"/>
                </a:cubicBezTo>
                <a:cubicBezTo>
                  <a:pt x="2660618" y="1302925"/>
                  <a:pt x="2646616" y="1316927"/>
                  <a:pt x="2629281" y="1316927"/>
                </a:cubicBezTo>
                <a:cubicBezTo>
                  <a:pt x="2611946" y="1316927"/>
                  <a:pt x="2597944" y="1302925"/>
                  <a:pt x="2597944" y="1285589"/>
                </a:cubicBezTo>
                <a:cubicBezTo>
                  <a:pt x="2597944" y="1268254"/>
                  <a:pt x="2612041" y="1254252"/>
                  <a:pt x="2629281" y="1254252"/>
                </a:cubicBezTo>
                <a:close/>
                <a:moveTo>
                  <a:pt x="2718911" y="1254252"/>
                </a:moveTo>
                <a:cubicBezTo>
                  <a:pt x="2736247" y="1254252"/>
                  <a:pt x="2750249" y="1268254"/>
                  <a:pt x="2750249" y="1285589"/>
                </a:cubicBezTo>
                <a:cubicBezTo>
                  <a:pt x="2750249" y="1302925"/>
                  <a:pt x="2736247" y="1316927"/>
                  <a:pt x="2718911" y="1316927"/>
                </a:cubicBezTo>
                <a:cubicBezTo>
                  <a:pt x="2701576" y="1316927"/>
                  <a:pt x="2687574" y="1302925"/>
                  <a:pt x="2687574" y="1285589"/>
                </a:cubicBezTo>
                <a:cubicBezTo>
                  <a:pt x="2687574" y="1268254"/>
                  <a:pt x="2701576" y="1254252"/>
                  <a:pt x="2718911" y="1254252"/>
                </a:cubicBezTo>
                <a:close/>
                <a:moveTo>
                  <a:pt x="2808446" y="1254252"/>
                </a:moveTo>
                <a:cubicBezTo>
                  <a:pt x="2825782" y="1254252"/>
                  <a:pt x="2839784" y="1268254"/>
                  <a:pt x="2839784" y="1285589"/>
                </a:cubicBezTo>
                <a:cubicBezTo>
                  <a:pt x="2839784" y="1302925"/>
                  <a:pt x="2825782" y="1316927"/>
                  <a:pt x="2808446" y="1316927"/>
                </a:cubicBezTo>
                <a:cubicBezTo>
                  <a:pt x="2791111" y="1316927"/>
                  <a:pt x="2777109" y="1302925"/>
                  <a:pt x="2777109" y="1285589"/>
                </a:cubicBezTo>
                <a:cubicBezTo>
                  <a:pt x="2777109" y="1268254"/>
                  <a:pt x="2791111" y="1254252"/>
                  <a:pt x="2808446" y="1254252"/>
                </a:cubicBezTo>
                <a:close/>
                <a:moveTo>
                  <a:pt x="2897981" y="1254252"/>
                </a:moveTo>
                <a:cubicBezTo>
                  <a:pt x="2915317" y="1254252"/>
                  <a:pt x="2929319" y="1268254"/>
                  <a:pt x="2929319" y="1285589"/>
                </a:cubicBezTo>
                <a:cubicBezTo>
                  <a:pt x="2929319" y="1302925"/>
                  <a:pt x="2915317" y="1316927"/>
                  <a:pt x="2897981" y="1316927"/>
                </a:cubicBezTo>
                <a:cubicBezTo>
                  <a:pt x="2880646" y="1316927"/>
                  <a:pt x="2866644" y="1302925"/>
                  <a:pt x="2866644" y="1285589"/>
                </a:cubicBezTo>
                <a:cubicBezTo>
                  <a:pt x="2866644" y="1268254"/>
                  <a:pt x="2880741" y="1254252"/>
                  <a:pt x="2897981" y="1254252"/>
                </a:cubicBezTo>
                <a:close/>
                <a:moveTo>
                  <a:pt x="2987707" y="1254252"/>
                </a:moveTo>
                <a:cubicBezTo>
                  <a:pt x="3005042" y="1254252"/>
                  <a:pt x="3019044" y="1268254"/>
                  <a:pt x="3019044" y="1285589"/>
                </a:cubicBezTo>
                <a:cubicBezTo>
                  <a:pt x="3019044" y="1302925"/>
                  <a:pt x="3005042" y="1316927"/>
                  <a:pt x="2987707" y="1316927"/>
                </a:cubicBezTo>
                <a:cubicBezTo>
                  <a:pt x="2970371" y="1316927"/>
                  <a:pt x="2956370" y="1302925"/>
                  <a:pt x="2956370" y="1285589"/>
                </a:cubicBezTo>
                <a:cubicBezTo>
                  <a:pt x="2956370" y="1268254"/>
                  <a:pt x="2970371" y="1254252"/>
                  <a:pt x="2987707" y="1254252"/>
                </a:cubicBezTo>
                <a:close/>
                <a:moveTo>
                  <a:pt x="3077242" y="1254252"/>
                </a:moveTo>
                <a:cubicBezTo>
                  <a:pt x="3094578" y="1254252"/>
                  <a:pt x="3108579" y="1268254"/>
                  <a:pt x="3108579" y="1285589"/>
                </a:cubicBezTo>
                <a:cubicBezTo>
                  <a:pt x="3108579" y="1302925"/>
                  <a:pt x="3094578" y="1316927"/>
                  <a:pt x="3077242" y="1316927"/>
                </a:cubicBezTo>
                <a:cubicBezTo>
                  <a:pt x="3059906" y="1316927"/>
                  <a:pt x="3045905" y="1302925"/>
                  <a:pt x="3045905" y="1285589"/>
                </a:cubicBezTo>
                <a:cubicBezTo>
                  <a:pt x="3045905" y="1268254"/>
                  <a:pt x="3059906" y="1254252"/>
                  <a:pt x="3077242" y="1254252"/>
                </a:cubicBezTo>
                <a:close/>
                <a:moveTo>
                  <a:pt x="3166777" y="1254252"/>
                </a:moveTo>
                <a:cubicBezTo>
                  <a:pt x="3184112" y="1254252"/>
                  <a:pt x="3198114" y="1268254"/>
                  <a:pt x="3198114" y="1285589"/>
                </a:cubicBezTo>
                <a:cubicBezTo>
                  <a:pt x="3198114" y="1302925"/>
                  <a:pt x="3184112" y="1316927"/>
                  <a:pt x="3166777" y="1316927"/>
                </a:cubicBezTo>
                <a:cubicBezTo>
                  <a:pt x="3149441" y="1316927"/>
                  <a:pt x="3135440" y="1302925"/>
                  <a:pt x="3135440" y="1285589"/>
                </a:cubicBezTo>
                <a:cubicBezTo>
                  <a:pt x="3135440" y="1268254"/>
                  <a:pt x="3149537" y="1254252"/>
                  <a:pt x="3166777" y="1254252"/>
                </a:cubicBezTo>
                <a:close/>
                <a:moveTo>
                  <a:pt x="3256407" y="1254252"/>
                </a:moveTo>
                <a:cubicBezTo>
                  <a:pt x="3273743" y="1254252"/>
                  <a:pt x="3287745" y="1268254"/>
                  <a:pt x="3287745" y="1285589"/>
                </a:cubicBezTo>
                <a:cubicBezTo>
                  <a:pt x="3287745" y="1302925"/>
                  <a:pt x="3273743" y="1316927"/>
                  <a:pt x="3256407" y="1316927"/>
                </a:cubicBezTo>
                <a:cubicBezTo>
                  <a:pt x="3239072" y="1316927"/>
                  <a:pt x="3225070" y="1302925"/>
                  <a:pt x="3225070" y="1285589"/>
                </a:cubicBezTo>
                <a:cubicBezTo>
                  <a:pt x="3225070" y="1268254"/>
                  <a:pt x="3239072" y="1254252"/>
                  <a:pt x="3256407" y="1254252"/>
                </a:cubicBezTo>
                <a:close/>
                <a:moveTo>
                  <a:pt x="3345942" y="1254252"/>
                </a:moveTo>
                <a:cubicBezTo>
                  <a:pt x="3363278" y="1254252"/>
                  <a:pt x="3377279" y="1268254"/>
                  <a:pt x="3377279" y="1285589"/>
                </a:cubicBezTo>
                <a:cubicBezTo>
                  <a:pt x="3377279" y="1302925"/>
                  <a:pt x="3363278" y="1316927"/>
                  <a:pt x="3345942" y="1316927"/>
                </a:cubicBezTo>
                <a:cubicBezTo>
                  <a:pt x="3328607" y="1316927"/>
                  <a:pt x="3314605" y="1302925"/>
                  <a:pt x="3314605" y="1285589"/>
                </a:cubicBezTo>
                <a:cubicBezTo>
                  <a:pt x="3314605" y="1268254"/>
                  <a:pt x="3328607" y="1254252"/>
                  <a:pt x="3345942" y="1254252"/>
                </a:cubicBezTo>
                <a:close/>
                <a:moveTo>
                  <a:pt x="3435572" y="1254252"/>
                </a:moveTo>
                <a:cubicBezTo>
                  <a:pt x="3452908" y="1254252"/>
                  <a:pt x="3466910" y="1268254"/>
                  <a:pt x="3466910" y="1285589"/>
                </a:cubicBezTo>
                <a:cubicBezTo>
                  <a:pt x="3466910" y="1302925"/>
                  <a:pt x="3452908" y="1316927"/>
                  <a:pt x="3435572" y="1316927"/>
                </a:cubicBezTo>
                <a:cubicBezTo>
                  <a:pt x="3418237" y="1316927"/>
                  <a:pt x="3404235" y="1302925"/>
                  <a:pt x="3404235" y="1285589"/>
                </a:cubicBezTo>
                <a:cubicBezTo>
                  <a:pt x="3404235" y="1268254"/>
                  <a:pt x="3418332" y="1254252"/>
                  <a:pt x="3435572" y="1254252"/>
                </a:cubicBezTo>
                <a:close/>
                <a:moveTo>
                  <a:pt x="5227225" y="1254252"/>
                </a:moveTo>
                <a:cubicBezTo>
                  <a:pt x="5244560" y="1254252"/>
                  <a:pt x="5258562" y="1268254"/>
                  <a:pt x="5258562" y="1285589"/>
                </a:cubicBezTo>
                <a:cubicBezTo>
                  <a:pt x="5258562" y="1302925"/>
                  <a:pt x="5244560" y="1316927"/>
                  <a:pt x="5227225" y="1316927"/>
                </a:cubicBezTo>
                <a:cubicBezTo>
                  <a:pt x="5209889" y="1316927"/>
                  <a:pt x="5195888" y="1302925"/>
                  <a:pt x="5195888" y="1285589"/>
                </a:cubicBezTo>
                <a:cubicBezTo>
                  <a:pt x="5195888" y="1268254"/>
                  <a:pt x="5209985" y="1254252"/>
                  <a:pt x="5227225" y="1254252"/>
                </a:cubicBezTo>
                <a:close/>
                <a:moveTo>
                  <a:pt x="5854351" y="1254252"/>
                </a:moveTo>
                <a:cubicBezTo>
                  <a:pt x="5871687" y="1254252"/>
                  <a:pt x="5885688" y="1268254"/>
                  <a:pt x="5885688" y="1285589"/>
                </a:cubicBezTo>
                <a:cubicBezTo>
                  <a:pt x="5885688" y="1302925"/>
                  <a:pt x="5871687" y="1316927"/>
                  <a:pt x="5854351" y="1316927"/>
                </a:cubicBezTo>
                <a:cubicBezTo>
                  <a:pt x="5837015" y="1316927"/>
                  <a:pt x="5823014" y="1302925"/>
                  <a:pt x="5823014" y="1285589"/>
                </a:cubicBezTo>
                <a:cubicBezTo>
                  <a:pt x="5823014" y="1268254"/>
                  <a:pt x="5837111" y="1254252"/>
                  <a:pt x="5854351" y="1254252"/>
                </a:cubicBezTo>
                <a:close/>
                <a:moveTo>
                  <a:pt x="5943981" y="1254252"/>
                </a:moveTo>
                <a:cubicBezTo>
                  <a:pt x="5961317" y="1254252"/>
                  <a:pt x="5975319" y="1268254"/>
                  <a:pt x="5975319" y="1285589"/>
                </a:cubicBezTo>
                <a:cubicBezTo>
                  <a:pt x="5975319" y="1302925"/>
                  <a:pt x="5961317" y="1316927"/>
                  <a:pt x="5943981" y="1316927"/>
                </a:cubicBezTo>
                <a:cubicBezTo>
                  <a:pt x="5926645" y="1316927"/>
                  <a:pt x="5912644" y="1302925"/>
                  <a:pt x="5912644" y="1285589"/>
                </a:cubicBezTo>
                <a:cubicBezTo>
                  <a:pt x="5912644" y="1268254"/>
                  <a:pt x="5926645" y="1254252"/>
                  <a:pt x="5943981" y="1254252"/>
                </a:cubicBezTo>
                <a:close/>
                <a:moveTo>
                  <a:pt x="6033516" y="1254252"/>
                </a:moveTo>
                <a:cubicBezTo>
                  <a:pt x="6050852" y="1254252"/>
                  <a:pt x="6064853" y="1268254"/>
                  <a:pt x="6064853" y="1285589"/>
                </a:cubicBezTo>
                <a:cubicBezTo>
                  <a:pt x="6064853" y="1302925"/>
                  <a:pt x="6050852" y="1316927"/>
                  <a:pt x="6033516" y="1316927"/>
                </a:cubicBezTo>
                <a:cubicBezTo>
                  <a:pt x="6016181" y="1316927"/>
                  <a:pt x="6002179" y="1302925"/>
                  <a:pt x="6002179" y="1285589"/>
                </a:cubicBezTo>
                <a:cubicBezTo>
                  <a:pt x="6002179" y="1268254"/>
                  <a:pt x="6016181" y="1254252"/>
                  <a:pt x="6033516" y="1254252"/>
                </a:cubicBezTo>
                <a:close/>
                <a:moveTo>
                  <a:pt x="6123146" y="1254252"/>
                </a:moveTo>
                <a:cubicBezTo>
                  <a:pt x="6140482" y="1254252"/>
                  <a:pt x="6154484" y="1268254"/>
                  <a:pt x="6154484" y="1285589"/>
                </a:cubicBezTo>
                <a:cubicBezTo>
                  <a:pt x="6154484" y="1302925"/>
                  <a:pt x="6140482" y="1316927"/>
                  <a:pt x="6123146" y="1316927"/>
                </a:cubicBezTo>
                <a:cubicBezTo>
                  <a:pt x="6105811" y="1316927"/>
                  <a:pt x="6091809" y="1302925"/>
                  <a:pt x="6091809" y="1285589"/>
                </a:cubicBezTo>
                <a:cubicBezTo>
                  <a:pt x="6091809" y="1268254"/>
                  <a:pt x="6105811" y="1254252"/>
                  <a:pt x="6123146" y="1254252"/>
                </a:cubicBezTo>
                <a:close/>
                <a:moveTo>
                  <a:pt x="6212681" y="1254252"/>
                </a:moveTo>
                <a:cubicBezTo>
                  <a:pt x="6230017" y="1254252"/>
                  <a:pt x="6244019" y="1268254"/>
                  <a:pt x="6244019" y="1285589"/>
                </a:cubicBezTo>
                <a:cubicBezTo>
                  <a:pt x="6244019" y="1302925"/>
                  <a:pt x="6230017" y="1316927"/>
                  <a:pt x="6212681" y="1316927"/>
                </a:cubicBezTo>
                <a:cubicBezTo>
                  <a:pt x="6195346" y="1316927"/>
                  <a:pt x="6181344" y="1302925"/>
                  <a:pt x="6181344" y="1285589"/>
                </a:cubicBezTo>
                <a:cubicBezTo>
                  <a:pt x="6181344" y="1268254"/>
                  <a:pt x="6195441" y="1254252"/>
                  <a:pt x="6212681" y="1254252"/>
                </a:cubicBezTo>
                <a:close/>
                <a:moveTo>
                  <a:pt x="6302311" y="1254252"/>
                </a:moveTo>
                <a:cubicBezTo>
                  <a:pt x="6319647" y="1254252"/>
                  <a:pt x="6333649" y="1268254"/>
                  <a:pt x="6333649" y="1285589"/>
                </a:cubicBezTo>
                <a:cubicBezTo>
                  <a:pt x="6333649" y="1302925"/>
                  <a:pt x="6319647" y="1316927"/>
                  <a:pt x="6302311" y="1316927"/>
                </a:cubicBezTo>
                <a:cubicBezTo>
                  <a:pt x="6284977" y="1316927"/>
                  <a:pt x="6270974" y="1302925"/>
                  <a:pt x="6270974" y="1285589"/>
                </a:cubicBezTo>
                <a:cubicBezTo>
                  <a:pt x="6270974" y="1268254"/>
                  <a:pt x="6284977" y="1254252"/>
                  <a:pt x="6302311" y="1254252"/>
                </a:cubicBezTo>
                <a:close/>
                <a:moveTo>
                  <a:pt x="6391847" y="1254252"/>
                </a:moveTo>
                <a:cubicBezTo>
                  <a:pt x="6409182" y="1254252"/>
                  <a:pt x="6423184" y="1268254"/>
                  <a:pt x="6423184" y="1285589"/>
                </a:cubicBezTo>
                <a:cubicBezTo>
                  <a:pt x="6423184" y="1302925"/>
                  <a:pt x="6409182" y="1316927"/>
                  <a:pt x="6391847" y="1316927"/>
                </a:cubicBezTo>
                <a:cubicBezTo>
                  <a:pt x="6374511" y="1316927"/>
                  <a:pt x="6360510" y="1302925"/>
                  <a:pt x="6360510" y="1285589"/>
                </a:cubicBezTo>
                <a:cubicBezTo>
                  <a:pt x="6360510" y="1268254"/>
                  <a:pt x="6374511" y="1254252"/>
                  <a:pt x="6391847" y="1254252"/>
                </a:cubicBezTo>
                <a:close/>
                <a:moveTo>
                  <a:pt x="6481477" y="1254252"/>
                </a:moveTo>
                <a:cubicBezTo>
                  <a:pt x="6498812" y="1254252"/>
                  <a:pt x="6512814" y="1268254"/>
                  <a:pt x="6512814" y="1285589"/>
                </a:cubicBezTo>
                <a:cubicBezTo>
                  <a:pt x="6512814" y="1302925"/>
                  <a:pt x="6498812" y="1316927"/>
                  <a:pt x="6481477" y="1316927"/>
                </a:cubicBezTo>
                <a:cubicBezTo>
                  <a:pt x="6464142" y="1316927"/>
                  <a:pt x="6450140" y="1302925"/>
                  <a:pt x="6450140" y="1285589"/>
                </a:cubicBezTo>
                <a:cubicBezTo>
                  <a:pt x="6450140" y="1268254"/>
                  <a:pt x="6464236" y="1254252"/>
                  <a:pt x="6481477" y="1254252"/>
                </a:cubicBezTo>
                <a:close/>
                <a:moveTo>
                  <a:pt x="6571107" y="1254252"/>
                </a:moveTo>
                <a:cubicBezTo>
                  <a:pt x="6588443" y="1254252"/>
                  <a:pt x="6602444" y="1268254"/>
                  <a:pt x="6602444" y="1285589"/>
                </a:cubicBezTo>
                <a:cubicBezTo>
                  <a:pt x="6602444" y="1302925"/>
                  <a:pt x="6588443" y="1316927"/>
                  <a:pt x="6571107" y="1316927"/>
                </a:cubicBezTo>
                <a:cubicBezTo>
                  <a:pt x="6553772" y="1316927"/>
                  <a:pt x="6539770" y="1302925"/>
                  <a:pt x="6539770" y="1285589"/>
                </a:cubicBezTo>
                <a:cubicBezTo>
                  <a:pt x="6539770" y="1268254"/>
                  <a:pt x="6553772" y="1254252"/>
                  <a:pt x="6571107" y="1254252"/>
                </a:cubicBezTo>
                <a:close/>
                <a:moveTo>
                  <a:pt x="6660643" y="1254252"/>
                </a:moveTo>
                <a:cubicBezTo>
                  <a:pt x="6677978" y="1254252"/>
                  <a:pt x="6691980" y="1268254"/>
                  <a:pt x="6691980" y="1285589"/>
                </a:cubicBezTo>
                <a:cubicBezTo>
                  <a:pt x="6691980" y="1302925"/>
                  <a:pt x="6677978" y="1316927"/>
                  <a:pt x="6660643" y="1316927"/>
                </a:cubicBezTo>
                <a:cubicBezTo>
                  <a:pt x="6643307" y="1316927"/>
                  <a:pt x="6629305" y="1302925"/>
                  <a:pt x="6629305" y="1285589"/>
                </a:cubicBezTo>
                <a:cubicBezTo>
                  <a:pt x="6629305" y="1268254"/>
                  <a:pt x="6643307" y="1254252"/>
                  <a:pt x="6660643" y="1254252"/>
                </a:cubicBezTo>
                <a:close/>
                <a:moveTo>
                  <a:pt x="6839808" y="1254252"/>
                </a:moveTo>
                <a:cubicBezTo>
                  <a:pt x="6857143" y="1254252"/>
                  <a:pt x="6871145" y="1268254"/>
                  <a:pt x="6871145" y="1285589"/>
                </a:cubicBezTo>
                <a:cubicBezTo>
                  <a:pt x="6871145" y="1302925"/>
                  <a:pt x="6857143" y="1316927"/>
                  <a:pt x="6839808" y="1316927"/>
                </a:cubicBezTo>
                <a:cubicBezTo>
                  <a:pt x="6822472" y="1316927"/>
                  <a:pt x="6808470" y="1302925"/>
                  <a:pt x="6808470" y="1285589"/>
                </a:cubicBezTo>
                <a:cubicBezTo>
                  <a:pt x="6808470" y="1268254"/>
                  <a:pt x="6822472" y="1254252"/>
                  <a:pt x="6839808" y="1254252"/>
                </a:cubicBezTo>
                <a:close/>
                <a:moveTo>
                  <a:pt x="7287768" y="1254252"/>
                </a:moveTo>
                <a:cubicBezTo>
                  <a:pt x="7305104" y="1254252"/>
                  <a:pt x="7319105" y="1268254"/>
                  <a:pt x="7319105" y="1285589"/>
                </a:cubicBezTo>
                <a:cubicBezTo>
                  <a:pt x="7319105" y="1302925"/>
                  <a:pt x="7305104" y="1316927"/>
                  <a:pt x="7287768" y="1316927"/>
                </a:cubicBezTo>
                <a:cubicBezTo>
                  <a:pt x="7270433" y="1316927"/>
                  <a:pt x="7256431" y="1302925"/>
                  <a:pt x="7256431" y="1285589"/>
                </a:cubicBezTo>
                <a:cubicBezTo>
                  <a:pt x="7256431" y="1268254"/>
                  <a:pt x="7270433" y="1254252"/>
                  <a:pt x="7287768" y="1254252"/>
                </a:cubicBezTo>
                <a:close/>
                <a:moveTo>
                  <a:pt x="1016699" y="1343787"/>
                </a:moveTo>
                <a:cubicBezTo>
                  <a:pt x="1034034" y="1343787"/>
                  <a:pt x="1048036" y="1357789"/>
                  <a:pt x="1048036" y="1375124"/>
                </a:cubicBezTo>
                <a:cubicBezTo>
                  <a:pt x="1048036" y="1392460"/>
                  <a:pt x="1034034" y="1406462"/>
                  <a:pt x="1016699" y="1406462"/>
                </a:cubicBezTo>
                <a:cubicBezTo>
                  <a:pt x="999363" y="1406462"/>
                  <a:pt x="985361" y="1392460"/>
                  <a:pt x="985361" y="1375124"/>
                </a:cubicBezTo>
                <a:cubicBezTo>
                  <a:pt x="985361" y="1357789"/>
                  <a:pt x="999458" y="1343787"/>
                  <a:pt x="1016699" y="1343787"/>
                </a:cubicBezTo>
                <a:close/>
                <a:moveTo>
                  <a:pt x="1106329" y="1343787"/>
                </a:moveTo>
                <a:cubicBezTo>
                  <a:pt x="1123664" y="1343787"/>
                  <a:pt x="1137666" y="1357789"/>
                  <a:pt x="1137666" y="1375124"/>
                </a:cubicBezTo>
                <a:cubicBezTo>
                  <a:pt x="1137666" y="1392460"/>
                  <a:pt x="1123664" y="1406462"/>
                  <a:pt x="1106329" y="1406462"/>
                </a:cubicBezTo>
                <a:cubicBezTo>
                  <a:pt x="1088993" y="1406462"/>
                  <a:pt x="1074992" y="1392460"/>
                  <a:pt x="1074992" y="1375124"/>
                </a:cubicBezTo>
                <a:cubicBezTo>
                  <a:pt x="1074992" y="1357789"/>
                  <a:pt x="1089089" y="1343787"/>
                  <a:pt x="1106329" y="1343787"/>
                </a:cubicBezTo>
                <a:close/>
                <a:moveTo>
                  <a:pt x="1195959" y="1343787"/>
                </a:moveTo>
                <a:cubicBezTo>
                  <a:pt x="1213295" y="1343787"/>
                  <a:pt x="1227296" y="1357789"/>
                  <a:pt x="1227296" y="1375124"/>
                </a:cubicBezTo>
                <a:cubicBezTo>
                  <a:pt x="1227296" y="1392460"/>
                  <a:pt x="1213295" y="1406462"/>
                  <a:pt x="1195959" y="1406462"/>
                </a:cubicBezTo>
                <a:cubicBezTo>
                  <a:pt x="1178624" y="1406462"/>
                  <a:pt x="1164622" y="1392460"/>
                  <a:pt x="1164622" y="1375124"/>
                </a:cubicBezTo>
                <a:cubicBezTo>
                  <a:pt x="1164622" y="1357789"/>
                  <a:pt x="1178624" y="1343787"/>
                  <a:pt x="1195959" y="1343787"/>
                </a:cubicBezTo>
                <a:close/>
                <a:moveTo>
                  <a:pt x="1285494" y="1343787"/>
                </a:moveTo>
                <a:cubicBezTo>
                  <a:pt x="1302830" y="1343787"/>
                  <a:pt x="1316831" y="1357789"/>
                  <a:pt x="1316831" y="1375124"/>
                </a:cubicBezTo>
                <a:cubicBezTo>
                  <a:pt x="1316831" y="1392460"/>
                  <a:pt x="1302830" y="1406462"/>
                  <a:pt x="1285494" y="1406462"/>
                </a:cubicBezTo>
                <a:cubicBezTo>
                  <a:pt x="1268159" y="1406462"/>
                  <a:pt x="1254157" y="1392460"/>
                  <a:pt x="1254157" y="1375124"/>
                </a:cubicBezTo>
                <a:cubicBezTo>
                  <a:pt x="1254157" y="1357789"/>
                  <a:pt x="1268159" y="1343787"/>
                  <a:pt x="1285494" y="1343787"/>
                </a:cubicBezTo>
                <a:close/>
                <a:moveTo>
                  <a:pt x="1375029" y="1343787"/>
                </a:moveTo>
                <a:cubicBezTo>
                  <a:pt x="1392364" y="1343787"/>
                  <a:pt x="1406366" y="1357789"/>
                  <a:pt x="1406366" y="1375124"/>
                </a:cubicBezTo>
                <a:cubicBezTo>
                  <a:pt x="1406366" y="1392460"/>
                  <a:pt x="1392364" y="1406462"/>
                  <a:pt x="1375029" y="1406462"/>
                </a:cubicBezTo>
                <a:cubicBezTo>
                  <a:pt x="1357693" y="1406462"/>
                  <a:pt x="1343692" y="1392460"/>
                  <a:pt x="1343692" y="1375124"/>
                </a:cubicBezTo>
                <a:cubicBezTo>
                  <a:pt x="1343692" y="1357789"/>
                  <a:pt x="1357789" y="1343787"/>
                  <a:pt x="1375029" y="1343787"/>
                </a:cubicBezTo>
                <a:close/>
                <a:moveTo>
                  <a:pt x="1554289" y="1343787"/>
                </a:moveTo>
                <a:cubicBezTo>
                  <a:pt x="1571625" y="1343787"/>
                  <a:pt x="1585627" y="1357789"/>
                  <a:pt x="1585627" y="1375124"/>
                </a:cubicBezTo>
                <a:cubicBezTo>
                  <a:pt x="1585627" y="1392460"/>
                  <a:pt x="1571625" y="1406462"/>
                  <a:pt x="1554289" y="1406462"/>
                </a:cubicBezTo>
                <a:cubicBezTo>
                  <a:pt x="1536954" y="1406462"/>
                  <a:pt x="1522952" y="1392460"/>
                  <a:pt x="1522952" y="1375124"/>
                </a:cubicBezTo>
                <a:cubicBezTo>
                  <a:pt x="1522952" y="1357789"/>
                  <a:pt x="1536954" y="1343787"/>
                  <a:pt x="1554289" y="1343787"/>
                </a:cubicBezTo>
                <a:close/>
                <a:moveTo>
                  <a:pt x="1643825" y="1343787"/>
                </a:moveTo>
                <a:cubicBezTo>
                  <a:pt x="1661160" y="1343787"/>
                  <a:pt x="1675162" y="1357789"/>
                  <a:pt x="1675162" y="1375124"/>
                </a:cubicBezTo>
                <a:cubicBezTo>
                  <a:pt x="1675162" y="1392460"/>
                  <a:pt x="1661160" y="1406462"/>
                  <a:pt x="1643825" y="1406462"/>
                </a:cubicBezTo>
                <a:cubicBezTo>
                  <a:pt x="1626489" y="1406462"/>
                  <a:pt x="1612487" y="1392460"/>
                  <a:pt x="1612487" y="1375124"/>
                </a:cubicBezTo>
                <a:cubicBezTo>
                  <a:pt x="1612487" y="1357789"/>
                  <a:pt x="1626584" y="1343787"/>
                  <a:pt x="1643825" y="1343787"/>
                </a:cubicBezTo>
                <a:close/>
                <a:moveTo>
                  <a:pt x="1823085" y="1343787"/>
                </a:moveTo>
                <a:cubicBezTo>
                  <a:pt x="1840421" y="1343787"/>
                  <a:pt x="1854422" y="1357789"/>
                  <a:pt x="1854422" y="1375124"/>
                </a:cubicBezTo>
                <a:cubicBezTo>
                  <a:pt x="1854422" y="1392460"/>
                  <a:pt x="1840421" y="1406462"/>
                  <a:pt x="1823085" y="1406462"/>
                </a:cubicBezTo>
                <a:cubicBezTo>
                  <a:pt x="1805750" y="1406462"/>
                  <a:pt x="1791748" y="1392460"/>
                  <a:pt x="1791748" y="1375124"/>
                </a:cubicBezTo>
                <a:cubicBezTo>
                  <a:pt x="1791748" y="1357789"/>
                  <a:pt x="1805750" y="1343787"/>
                  <a:pt x="1823085" y="1343787"/>
                </a:cubicBezTo>
                <a:close/>
                <a:moveTo>
                  <a:pt x="1912620" y="1343787"/>
                </a:moveTo>
                <a:cubicBezTo>
                  <a:pt x="1929956" y="1343787"/>
                  <a:pt x="1943957" y="1357789"/>
                  <a:pt x="1943957" y="1375124"/>
                </a:cubicBezTo>
                <a:cubicBezTo>
                  <a:pt x="1943957" y="1392460"/>
                  <a:pt x="1929956" y="1406462"/>
                  <a:pt x="1912620" y="1406462"/>
                </a:cubicBezTo>
                <a:cubicBezTo>
                  <a:pt x="1895285" y="1406462"/>
                  <a:pt x="1881283" y="1392460"/>
                  <a:pt x="1881283" y="1375124"/>
                </a:cubicBezTo>
                <a:cubicBezTo>
                  <a:pt x="1881283" y="1357789"/>
                  <a:pt x="1895285" y="1343787"/>
                  <a:pt x="1912620" y="1343787"/>
                </a:cubicBezTo>
                <a:close/>
                <a:moveTo>
                  <a:pt x="2002155" y="1343787"/>
                </a:moveTo>
                <a:cubicBezTo>
                  <a:pt x="2019491" y="1343787"/>
                  <a:pt x="2033492" y="1357789"/>
                  <a:pt x="2033492" y="1375124"/>
                </a:cubicBezTo>
                <a:cubicBezTo>
                  <a:pt x="2033492" y="1392460"/>
                  <a:pt x="2019491" y="1406462"/>
                  <a:pt x="2002155" y="1406462"/>
                </a:cubicBezTo>
                <a:cubicBezTo>
                  <a:pt x="1984820" y="1406462"/>
                  <a:pt x="1970818" y="1392460"/>
                  <a:pt x="1970818" y="1375124"/>
                </a:cubicBezTo>
                <a:cubicBezTo>
                  <a:pt x="1970818" y="1357789"/>
                  <a:pt x="1984915" y="1343787"/>
                  <a:pt x="2002155" y="1343787"/>
                </a:cubicBezTo>
                <a:close/>
                <a:moveTo>
                  <a:pt x="2091785" y="1343787"/>
                </a:moveTo>
                <a:cubicBezTo>
                  <a:pt x="2109121" y="1343787"/>
                  <a:pt x="2123123" y="1357789"/>
                  <a:pt x="2123123" y="1375124"/>
                </a:cubicBezTo>
                <a:cubicBezTo>
                  <a:pt x="2123123" y="1392460"/>
                  <a:pt x="2109121" y="1406462"/>
                  <a:pt x="2091785" y="1406462"/>
                </a:cubicBezTo>
                <a:cubicBezTo>
                  <a:pt x="2074450" y="1406462"/>
                  <a:pt x="2060448" y="1392460"/>
                  <a:pt x="2060448" y="1375124"/>
                </a:cubicBezTo>
                <a:cubicBezTo>
                  <a:pt x="2060448" y="1357789"/>
                  <a:pt x="2074450" y="1343787"/>
                  <a:pt x="2091785" y="1343787"/>
                </a:cubicBezTo>
                <a:close/>
                <a:moveTo>
                  <a:pt x="2629281" y="1343787"/>
                </a:moveTo>
                <a:cubicBezTo>
                  <a:pt x="2646616" y="1343787"/>
                  <a:pt x="2660618" y="1357789"/>
                  <a:pt x="2660618" y="1375124"/>
                </a:cubicBezTo>
                <a:cubicBezTo>
                  <a:pt x="2660618" y="1392460"/>
                  <a:pt x="2646616" y="1406462"/>
                  <a:pt x="2629281" y="1406462"/>
                </a:cubicBezTo>
                <a:cubicBezTo>
                  <a:pt x="2611946" y="1406462"/>
                  <a:pt x="2597944" y="1392460"/>
                  <a:pt x="2597944" y="1375124"/>
                </a:cubicBezTo>
                <a:cubicBezTo>
                  <a:pt x="2597944" y="1357789"/>
                  <a:pt x="2612041" y="1343787"/>
                  <a:pt x="2629281" y="1343787"/>
                </a:cubicBezTo>
                <a:close/>
                <a:moveTo>
                  <a:pt x="2718911" y="1343787"/>
                </a:moveTo>
                <a:cubicBezTo>
                  <a:pt x="2736247" y="1343787"/>
                  <a:pt x="2750249" y="1357789"/>
                  <a:pt x="2750249" y="1375124"/>
                </a:cubicBezTo>
                <a:cubicBezTo>
                  <a:pt x="2750249" y="1392460"/>
                  <a:pt x="2736247" y="1406462"/>
                  <a:pt x="2718911" y="1406462"/>
                </a:cubicBezTo>
                <a:cubicBezTo>
                  <a:pt x="2701576" y="1406462"/>
                  <a:pt x="2687574" y="1392460"/>
                  <a:pt x="2687574" y="1375124"/>
                </a:cubicBezTo>
                <a:cubicBezTo>
                  <a:pt x="2687574" y="1357789"/>
                  <a:pt x="2701576" y="1343787"/>
                  <a:pt x="2718911" y="1343787"/>
                </a:cubicBezTo>
                <a:close/>
                <a:moveTo>
                  <a:pt x="2808446" y="1343787"/>
                </a:moveTo>
                <a:cubicBezTo>
                  <a:pt x="2825782" y="1343787"/>
                  <a:pt x="2839784" y="1357789"/>
                  <a:pt x="2839784" y="1375124"/>
                </a:cubicBezTo>
                <a:cubicBezTo>
                  <a:pt x="2839784" y="1392460"/>
                  <a:pt x="2825782" y="1406462"/>
                  <a:pt x="2808446" y="1406462"/>
                </a:cubicBezTo>
                <a:cubicBezTo>
                  <a:pt x="2791111" y="1406462"/>
                  <a:pt x="2777109" y="1392460"/>
                  <a:pt x="2777109" y="1375124"/>
                </a:cubicBezTo>
                <a:cubicBezTo>
                  <a:pt x="2777109" y="1357789"/>
                  <a:pt x="2791111" y="1343787"/>
                  <a:pt x="2808446" y="1343787"/>
                </a:cubicBezTo>
                <a:close/>
                <a:moveTo>
                  <a:pt x="2897981" y="1343787"/>
                </a:moveTo>
                <a:cubicBezTo>
                  <a:pt x="2915317" y="1343787"/>
                  <a:pt x="2929319" y="1357789"/>
                  <a:pt x="2929319" y="1375124"/>
                </a:cubicBezTo>
                <a:cubicBezTo>
                  <a:pt x="2929319" y="1392460"/>
                  <a:pt x="2915317" y="1406462"/>
                  <a:pt x="2897981" y="1406462"/>
                </a:cubicBezTo>
                <a:cubicBezTo>
                  <a:pt x="2880646" y="1406462"/>
                  <a:pt x="2866644" y="1392460"/>
                  <a:pt x="2866644" y="1375124"/>
                </a:cubicBezTo>
                <a:cubicBezTo>
                  <a:pt x="2866644" y="1357789"/>
                  <a:pt x="2880741" y="1343787"/>
                  <a:pt x="2897981" y="1343787"/>
                </a:cubicBezTo>
                <a:close/>
                <a:moveTo>
                  <a:pt x="2987707" y="1343787"/>
                </a:moveTo>
                <a:cubicBezTo>
                  <a:pt x="3005042" y="1343787"/>
                  <a:pt x="3019044" y="1357789"/>
                  <a:pt x="3019044" y="1375124"/>
                </a:cubicBezTo>
                <a:cubicBezTo>
                  <a:pt x="3019044" y="1392460"/>
                  <a:pt x="3005042" y="1406462"/>
                  <a:pt x="2987707" y="1406462"/>
                </a:cubicBezTo>
                <a:cubicBezTo>
                  <a:pt x="2970371" y="1406462"/>
                  <a:pt x="2956370" y="1392460"/>
                  <a:pt x="2956370" y="1375124"/>
                </a:cubicBezTo>
                <a:cubicBezTo>
                  <a:pt x="2956370" y="1357789"/>
                  <a:pt x="2970371" y="1343787"/>
                  <a:pt x="2987707" y="1343787"/>
                </a:cubicBezTo>
                <a:close/>
                <a:moveTo>
                  <a:pt x="3077242" y="1343787"/>
                </a:moveTo>
                <a:cubicBezTo>
                  <a:pt x="3094578" y="1343787"/>
                  <a:pt x="3108579" y="1357789"/>
                  <a:pt x="3108579" y="1375124"/>
                </a:cubicBezTo>
                <a:cubicBezTo>
                  <a:pt x="3108579" y="1392460"/>
                  <a:pt x="3094578" y="1406462"/>
                  <a:pt x="3077242" y="1406462"/>
                </a:cubicBezTo>
                <a:cubicBezTo>
                  <a:pt x="3059906" y="1406462"/>
                  <a:pt x="3045905" y="1392460"/>
                  <a:pt x="3045905" y="1375124"/>
                </a:cubicBezTo>
                <a:cubicBezTo>
                  <a:pt x="3045905" y="1357789"/>
                  <a:pt x="3059906" y="1343787"/>
                  <a:pt x="3077242" y="1343787"/>
                </a:cubicBezTo>
                <a:close/>
                <a:moveTo>
                  <a:pt x="3166777" y="1343787"/>
                </a:moveTo>
                <a:cubicBezTo>
                  <a:pt x="3184112" y="1343787"/>
                  <a:pt x="3198114" y="1357789"/>
                  <a:pt x="3198114" y="1375124"/>
                </a:cubicBezTo>
                <a:cubicBezTo>
                  <a:pt x="3198114" y="1392460"/>
                  <a:pt x="3184112" y="1406462"/>
                  <a:pt x="3166777" y="1406462"/>
                </a:cubicBezTo>
                <a:cubicBezTo>
                  <a:pt x="3149441" y="1406462"/>
                  <a:pt x="3135440" y="1392460"/>
                  <a:pt x="3135440" y="1375124"/>
                </a:cubicBezTo>
                <a:cubicBezTo>
                  <a:pt x="3135440" y="1357789"/>
                  <a:pt x="3149537" y="1343787"/>
                  <a:pt x="3166777" y="1343787"/>
                </a:cubicBezTo>
                <a:close/>
                <a:moveTo>
                  <a:pt x="3256407" y="1343787"/>
                </a:moveTo>
                <a:cubicBezTo>
                  <a:pt x="3273743" y="1343787"/>
                  <a:pt x="3287745" y="1357789"/>
                  <a:pt x="3287745" y="1375124"/>
                </a:cubicBezTo>
                <a:cubicBezTo>
                  <a:pt x="3287745" y="1392460"/>
                  <a:pt x="3273743" y="1406462"/>
                  <a:pt x="3256407" y="1406462"/>
                </a:cubicBezTo>
                <a:cubicBezTo>
                  <a:pt x="3239072" y="1406462"/>
                  <a:pt x="3225070" y="1392460"/>
                  <a:pt x="3225070" y="1375124"/>
                </a:cubicBezTo>
                <a:cubicBezTo>
                  <a:pt x="3225070" y="1357789"/>
                  <a:pt x="3239072" y="1343787"/>
                  <a:pt x="3256407" y="1343787"/>
                </a:cubicBezTo>
                <a:close/>
                <a:moveTo>
                  <a:pt x="3345942" y="1343787"/>
                </a:moveTo>
                <a:cubicBezTo>
                  <a:pt x="3363278" y="1343787"/>
                  <a:pt x="3377279" y="1357789"/>
                  <a:pt x="3377279" y="1375124"/>
                </a:cubicBezTo>
                <a:cubicBezTo>
                  <a:pt x="3377279" y="1392460"/>
                  <a:pt x="3363278" y="1406462"/>
                  <a:pt x="3345942" y="1406462"/>
                </a:cubicBezTo>
                <a:cubicBezTo>
                  <a:pt x="3328607" y="1406462"/>
                  <a:pt x="3314605" y="1392460"/>
                  <a:pt x="3314605" y="1375124"/>
                </a:cubicBezTo>
                <a:cubicBezTo>
                  <a:pt x="3314605" y="1357789"/>
                  <a:pt x="3328607" y="1343787"/>
                  <a:pt x="3345942" y="1343787"/>
                </a:cubicBezTo>
                <a:close/>
                <a:moveTo>
                  <a:pt x="5227225" y="1343787"/>
                </a:moveTo>
                <a:cubicBezTo>
                  <a:pt x="5244560" y="1343787"/>
                  <a:pt x="5258562" y="1357789"/>
                  <a:pt x="5258562" y="1375124"/>
                </a:cubicBezTo>
                <a:cubicBezTo>
                  <a:pt x="5258562" y="1392460"/>
                  <a:pt x="5244560" y="1406462"/>
                  <a:pt x="5227225" y="1406462"/>
                </a:cubicBezTo>
                <a:cubicBezTo>
                  <a:pt x="5209889" y="1406462"/>
                  <a:pt x="5195888" y="1392460"/>
                  <a:pt x="5195888" y="1375124"/>
                </a:cubicBezTo>
                <a:cubicBezTo>
                  <a:pt x="5195888" y="1357789"/>
                  <a:pt x="5209985" y="1343787"/>
                  <a:pt x="5227225" y="1343787"/>
                </a:cubicBezTo>
                <a:close/>
                <a:moveTo>
                  <a:pt x="5585555" y="1343787"/>
                </a:moveTo>
                <a:cubicBezTo>
                  <a:pt x="5602891" y="1343787"/>
                  <a:pt x="5616893" y="1357789"/>
                  <a:pt x="5616893" y="1375124"/>
                </a:cubicBezTo>
                <a:cubicBezTo>
                  <a:pt x="5616893" y="1392460"/>
                  <a:pt x="5602891" y="1406462"/>
                  <a:pt x="5585555" y="1406462"/>
                </a:cubicBezTo>
                <a:cubicBezTo>
                  <a:pt x="5568220" y="1406462"/>
                  <a:pt x="5554218" y="1392460"/>
                  <a:pt x="5554218" y="1375124"/>
                </a:cubicBezTo>
                <a:cubicBezTo>
                  <a:pt x="5554218" y="1357789"/>
                  <a:pt x="5568315" y="1343787"/>
                  <a:pt x="5585555" y="1343787"/>
                </a:cubicBezTo>
                <a:close/>
                <a:moveTo>
                  <a:pt x="5854351" y="1343787"/>
                </a:moveTo>
                <a:cubicBezTo>
                  <a:pt x="5871687" y="1343787"/>
                  <a:pt x="5885688" y="1357789"/>
                  <a:pt x="5885688" y="1375124"/>
                </a:cubicBezTo>
                <a:cubicBezTo>
                  <a:pt x="5885688" y="1392460"/>
                  <a:pt x="5871687" y="1406462"/>
                  <a:pt x="5854351" y="1406462"/>
                </a:cubicBezTo>
                <a:cubicBezTo>
                  <a:pt x="5837015" y="1406462"/>
                  <a:pt x="5823014" y="1392460"/>
                  <a:pt x="5823014" y="1375124"/>
                </a:cubicBezTo>
                <a:cubicBezTo>
                  <a:pt x="5823014" y="1357789"/>
                  <a:pt x="5837111" y="1343787"/>
                  <a:pt x="5854351" y="1343787"/>
                </a:cubicBezTo>
                <a:close/>
                <a:moveTo>
                  <a:pt x="5943981" y="1343787"/>
                </a:moveTo>
                <a:cubicBezTo>
                  <a:pt x="5961317" y="1343787"/>
                  <a:pt x="5975319" y="1357789"/>
                  <a:pt x="5975319" y="1375124"/>
                </a:cubicBezTo>
                <a:cubicBezTo>
                  <a:pt x="5975319" y="1392460"/>
                  <a:pt x="5961317" y="1406462"/>
                  <a:pt x="5943981" y="1406462"/>
                </a:cubicBezTo>
                <a:cubicBezTo>
                  <a:pt x="5926645" y="1406462"/>
                  <a:pt x="5912644" y="1392460"/>
                  <a:pt x="5912644" y="1375124"/>
                </a:cubicBezTo>
                <a:cubicBezTo>
                  <a:pt x="5912644" y="1357789"/>
                  <a:pt x="5926645" y="1343787"/>
                  <a:pt x="5943981" y="1343787"/>
                </a:cubicBezTo>
                <a:close/>
                <a:moveTo>
                  <a:pt x="6033516" y="1343787"/>
                </a:moveTo>
                <a:cubicBezTo>
                  <a:pt x="6050852" y="1343787"/>
                  <a:pt x="6064853" y="1357789"/>
                  <a:pt x="6064853" y="1375124"/>
                </a:cubicBezTo>
                <a:cubicBezTo>
                  <a:pt x="6064853" y="1392460"/>
                  <a:pt x="6050852" y="1406462"/>
                  <a:pt x="6033516" y="1406462"/>
                </a:cubicBezTo>
                <a:cubicBezTo>
                  <a:pt x="6016181" y="1406462"/>
                  <a:pt x="6002179" y="1392460"/>
                  <a:pt x="6002179" y="1375124"/>
                </a:cubicBezTo>
                <a:cubicBezTo>
                  <a:pt x="6002179" y="1357789"/>
                  <a:pt x="6016181" y="1343787"/>
                  <a:pt x="6033516" y="1343787"/>
                </a:cubicBezTo>
                <a:close/>
                <a:moveTo>
                  <a:pt x="6123146" y="1343787"/>
                </a:moveTo>
                <a:cubicBezTo>
                  <a:pt x="6140482" y="1343787"/>
                  <a:pt x="6154484" y="1357789"/>
                  <a:pt x="6154484" y="1375124"/>
                </a:cubicBezTo>
                <a:cubicBezTo>
                  <a:pt x="6154484" y="1392460"/>
                  <a:pt x="6140482" y="1406462"/>
                  <a:pt x="6123146" y="1406462"/>
                </a:cubicBezTo>
                <a:cubicBezTo>
                  <a:pt x="6105811" y="1406462"/>
                  <a:pt x="6091809" y="1392460"/>
                  <a:pt x="6091809" y="1375124"/>
                </a:cubicBezTo>
                <a:cubicBezTo>
                  <a:pt x="6091809" y="1357789"/>
                  <a:pt x="6105811" y="1343787"/>
                  <a:pt x="6123146" y="1343787"/>
                </a:cubicBezTo>
                <a:close/>
                <a:moveTo>
                  <a:pt x="6212681" y="1343787"/>
                </a:moveTo>
                <a:cubicBezTo>
                  <a:pt x="6230017" y="1343787"/>
                  <a:pt x="6244019" y="1357789"/>
                  <a:pt x="6244019" y="1375124"/>
                </a:cubicBezTo>
                <a:cubicBezTo>
                  <a:pt x="6244019" y="1392460"/>
                  <a:pt x="6230017" y="1406462"/>
                  <a:pt x="6212681" y="1406462"/>
                </a:cubicBezTo>
                <a:cubicBezTo>
                  <a:pt x="6195346" y="1406462"/>
                  <a:pt x="6181344" y="1392460"/>
                  <a:pt x="6181344" y="1375124"/>
                </a:cubicBezTo>
                <a:cubicBezTo>
                  <a:pt x="6181344" y="1357789"/>
                  <a:pt x="6195441" y="1343787"/>
                  <a:pt x="6212681" y="1343787"/>
                </a:cubicBezTo>
                <a:close/>
                <a:moveTo>
                  <a:pt x="6302311" y="1343787"/>
                </a:moveTo>
                <a:cubicBezTo>
                  <a:pt x="6319647" y="1343787"/>
                  <a:pt x="6333649" y="1357789"/>
                  <a:pt x="6333649" y="1375124"/>
                </a:cubicBezTo>
                <a:cubicBezTo>
                  <a:pt x="6333649" y="1392460"/>
                  <a:pt x="6319647" y="1406462"/>
                  <a:pt x="6302311" y="1406462"/>
                </a:cubicBezTo>
                <a:cubicBezTo>
                  <a:pt x="6284977" y="1406462"/>
                  <a:pt x="6270974" y="1392460"/>
                  <a:pt x="6270974" y="1375124"/>
                </a:cubicBezTo>
                <a:cubicBezTo>
                  <a:pt x="6270974" y="1357789"/>
                  <a:pt x="6284977" y="1343787"/>
                  <a:pt x="6302311" y="1343787"/>
                </a:cubicBezTo>
                <a:close/>
                <a:moveTo>
                  <a:pt x="6391847" y="1343787"/>
                </a:moveTo>
                <a:cubicBezTo>
                  <a:pt x="6409182" y="1343787"/>
                  <a:pt x="6423184" y="1357789"/>
                  <a:pt x="6423184" y="1375124"/>
                </a:cubicBezTo>
                <a:cubicBezTo>
                  <a:pt x="6423184" y="1392460"/>
                  <a:pt x="6409182" y="1406462"/>
                  <a:pt x="6391847" y="1406462"/>
                </a:cubicBezTo>
                <a:cubicBezTo>
                  <a:pt x="6374511" y="1406462"/>
                  <a:pt x="6360510" y="1392460"/>
                  <a:pt x="6360510" y="1375124"/>
                </a:cubicBezTo>
                <a:cubicBezTo>
                  <a:pt x="6360510" y="1357789"/>
                  <a:pt x="6374511" y="1343787"/>
                  <a:pt x="6391847" y="1343787"/>
                </a:cubicBezTo>
                <a:close/>
                <a:moveTo>
                  <a:pt x="6481477" y="1343787"/>
                </a:moveTo>
                <a:cubicBezTo>
                  <a:pt x="6498812" y="1343787"/>
                  <a:pt x="6512814" y="1357789"/>
                  <a:pt x="6512814" y="1375124"/>
                </a:cubicBezTo>
                <a:cubicBezTo>
                  <a:pt x="6512814" y="1392460"/>
                  <a:pt x="6498812" y="1406462"/>
                  <a:pt x="6481477" y="1406462"/>
                </a:cubicBezTo>
                <a:cubicBezTo>
                  <a:pt x="6464142" y="1406462"/>
                  <a:pt x="6450140" y="1392460"/>
                  <a:pt x="6450140" y="1375124"/>
                </a:cubicBezTo>
                <a:cubicBezTo>
                  <a:pt x="6450140" y="1357789"/>
                  <a:pt x="6464236" y="1343787"/>
                  <a:pt x="6481477" y="1343787"/>
                </a:cubicBezTo>
                <a:close/>
                <a:moveTo>
                  <a:pt x="6571107" y="1343787"/>
                </a:moveTo>
                <a:cubicBezTo>
                  <a:pt x="6588443" y="1343787"/>
                  <a:pt x="6602444" y="1357789"/>
                  <a:pt x="6602444" y="1375124"/>
                </a:cubicBezTo>
                <a:cubicBezTo>
                  <a:pt x="6602444" y="1392460"/>
                  <a:pt x="6588443" y="1406462"/>
                  <a:pt x="6571107" y="1406462"/>
                </a:cubicBezTo>
                <a:cubicBezTo>
                  <a:pt x="6553772" y="1406462"/>
                  <a:pt x="6539770" y="1392460"/>
                  <a:pt x="6539770" y="1375124"/>
                </a:cubicBezTo>
                <a:cubicBezTo>
                  <a:pt x="6539770" y="1357789"/>
                  <a:pt x="6553772" y="1343787"/>
                  <a:pt x="6571107" y="1343787"/>
                </a:cubicBezTo>
                <a:close/>
                <a:moveTo>
                  <a:pt x="6660643" y="1343787"/>
                </a:moveTo>
                <a:cubicBezTo>
                  <a:pt x="6677978" y="1343787"/>
                  <a:pt x="6691980" y="1357789"/>
                  <a:pt x="6691980" y="1375124"/>
                </a:cubicBezTo>
                <a:cubicBezTo>
                  <a:pt x="6691980" y="1392460"/>
                  <a:pt x="6677978" y="1406462"/>
                  <a:pt x="6660643" y="1406462"/>
                </a:cubicBezTo>
                <a:cubicBezTo>
                  <a:pt x="6643307" y="1406462"/>
                  <a:pt x="6629305" y="1392460"/>
                  <a:pt x="6629305" y="1375124"/>
                </a:cubicBezTo>
                <a:cubicBezTo>
                  <a:pt x="6629305" y="1357789"/>
                  <a:pt x="6643307" y="1343787"/>
                  <a:pt x="6660643" y="1343787"/>
                </a:cubicBezTo>
                <a:close/>
                <a:moveTo>
                  <a:pt x="6750177" y="1343787"/>
                </a:moveTo>
                <a:cubicBezTo>
                  <a:pt x="6767513" y="1343787"/>
                  <a:pt x="6781514" y="1357789"/>
                  <a:pt x="6781514" y="1375124"/>
                </a:cubicBezTo>
                <a:cubicBezTo>
                  <a:pt x="6781514" y="1392460"/>
                  <a:pt x="6767513" y="1406462"/>
                  <a:pt x="6750177" y="1406462"/>
                </a:cubicBezTo>
                <a:cubicBezTo>
                  <a:pt x="6732842" y="1406462"/>
                  <a:pt x="6718840" y="1392460"/>
                  <a:pt x="6718840" y="1375124"/>
                </a:cubicBezTo>
                <a:cubicBezTo>
                  <a:pt x="6718840" y="1357789"/>
                  <a:pt x="6732937" y="1343787"/>
                  <a:pt x="6750177" y="1343787"/>
                </a:cubicBezTo>
                <a:close/>
                <a:moveTo>
                  <a:pt x="6839808" y="1343787"/>
                </a:moveTo>
                <a:cubicBezTo>
                  <a:pt x="6857143" y="1343787"/>
                  <a:pt x="6871145" y="1357789"/>
                  <a:pt x="6871145" y="1375124"/>
                </a:cubicBezTo>
                <a:cubicBezTo>
                  <a:pt x="6871145" y="1392460"/>
                  <a:pt x="6857143" y="1406462"/>
                  <a:pt x="6839808" y="1406462"/>
                </a:cubicBezTo>
                <a:cubicBezTo>
                  <a:pt x="6822472" y="1406462"/>
                  <a:pt x="6808470" y="1392460"/>
                  <a:pt x="6808470" y="1375124"/>
                </a:cubicBezTo>
                <a:cubicBezTo>
                  <a:pt x="6808470" y="1357789"/>
                  <a:pt x="6822472" y="1343787"/>
                  <a:pt x="6839808" y="1343787"/>
                </a:cubicBezTo>
                <a:close/>
                <a:moveTo>
                  <a:pt x="6929438" y="1343787"/>
                </a:moveTo>
                <a:cubicBezTo>
                  <a:pt x="6946773" y="1343787"/>
                  <a:pt x="6960775" y="1357789"/>
                  <a:pt x="6960775" y="1375124"/>
                </a:cubicBezTo>
                <a:cubicBezTo>
                  <a:pt x="6960775" y="1392460"/>
                  <a:pt x="6946773" y="1406462"/>
                  <a:pt x="6929438" y="1406462"/>
                </a:cubicBezTo>
                <a:cubicBezTo>
                  <a:pt x="6912102" y="1406462"/>
                  <a:pt x="6898101" y="1392460"/>
                  <a:pt x="6898101" y="1375124"/>
                </a:cubicBezTo>
                <a:cubicBezTo>
                  <a:pt x="6898101" y="1357789"/>
                  <a:pt x="6912102" y="1343787"/>
                  <a:pt x="6929438" y="1343787"/>
                </a:cubicBezTo>
                <a:close/>
                <a:moveTo>
                  <a:pt x="7198138" y="1343787"/>
                </a:moveTo>
                <a:cubicBezTo>
                  <a:pt x="7215474" y="1343787"/>
                  <a:pt x="7229475" y="1357789"/>
                  <a:pt x="7229475" y="1375124"/>
                </a:cubicBezTo>
                <a:cubicBezTo>
                  <a:pt x="7229475" y="1392460"/>
                  <a:pt x="7215474" y="1406462"/>
                  <a:pt x="7198138" y="1406462"/>
                </a:cubicBezTo>
                <a:cubicBezTo>
                  <a:pt x="7180803" y="1406462"/>
                  <a:pt x="7166801" y="1392460"/>
                  <a:pt x="7166801" y="1375124"/>
                </a:cubicBezTo>
                <a:cubicBezTo>
                  <a:pt x="7166801" y="1357789"/>
                  <a:pt x="7180803" y="1343787"/>
                  <a:pt x="7198138" y="1343787"/>
                </a:cubicBezTo>
                <a:close/>
                <a:moveTo>
                  <a:pt x="7287768" y="1343787"/>
                </a:moveTo>
                <a:cubicBezTo>
                  <a:pt x="7305104" y="1343787"/>
                  <a:pt x="7319105" y="1357789"/>
                  <a:pt x="7319105" y="1375124"/>
                </a:cubicBezTo>
                <a:cubicBezTo>
                  <a:pt x="7319105" y="1392460"/>
                  <a:pt x="7305104" y="1406462"/>
                  <a:pt x="7287768" y="1406462"/>
                </a:cubicBezTo>
                <a:cubicBezTo>
                  <a:pt x="7270433" y="1406462"/>
                  <a:pt x="7256431" y="1392460"/>
                  <a:pt x="7256431" y="1375124"/>
                </a:cubicBezTo>
                <a:cubicBezTo>
                  <a:pt x="7256431" y="1357789"/>
                  <a:pt x="7270433" y="1343787"/>
                  <a:pt x="7287768" y="1343787"/>
                </a:cubicBezTo>
                <a:close/>
                <a:moveTo>
                  <a:pt x="1016699" y="1433417"/>
                </a:moveTo>
                <a:cubicBezTo>
                  <a:pt x="1034034" y="1433417"/>
                  <a:pt x="1048036" y="1447419"/>
                  <a:pt x="1048036" y="1464755"/>
                </a:cubicBezTo>
                <a:cubicBezTo>
                  <a:pt x="1048036" y="1482090"/>
                  <a:pt x="1034034" y="1496092"/>
                  <a:pt x="1016699" y="1496092"/>
                </a:cubicBezTo>
                <a:cubicBezTo>
                  <a:pt x="999363" y="1496092"/>
                  <a:pt x="985361" y="1482090"/>
                  <a:pt x="985361" y="1464755"/>
                </a:cubicBezTo>
                <a:cubicBezTo>
                  <a:pt x="985361" y="1447419"/>
                  <a:pt x="999458" y="1433417"/>
                  <a:pt x="1016699" y="1433417"/>
                </a:cubicBezTo>
                <a:close/>
                <a:moveTo>
                  <a:pt x="1195959" y="1433417"/>
                </a:moveTo>
                <a:cubicBezTo>
                  <a:pt x="1213295" y="1433417"/>
                  <a:pt x="1227296" y="1447419"/>
                  <a:pt x="1227296" y="1464755"/>
                </a:cubicBezTo>
                <a:cubicBezTo>
                  <a:pt x="1227296" y="1482090"/>
                  <a:pt x="1213295" y="1496092"/>
                  <a:pt x="1195959" y="1496092"/>
                </a:cubicBezTo>
                <a:cubicBezTo>
                  <a:pt x="1178624" y="1496092"/>
                  <a:pt x="1164622" y="1482090"/>
                  <a:pt x="1164622" y="1464755"/>
                </a:cubicBezTo>
                <a:cubicBezTo>
                  <a:pt x="1164622" y="1447419"/>
                  <a:pt x="1178624" y="1433417"/>
                  <a:pt x="1195959" y="1433417"/>
                </a:cubicBezTo>
                <a:close/>
                <a:moveTo>
                  <a:pt x="1285494" y="1433417"/>
                </a:moveTo>
                <a:cubicBezTo>
                  <a:pt x="1302830" y="1433417"/>
                  <a:pt x="1316831" y="1447419"/>
                  <a:pt x="1316831" y="1464755"/>
                </a:cubicBezTo>
                <a:cubicBezTo>
                  <a:pt x="1316831" y="1482090"/>
                  <a:pt x="1302830" y="1496092"/>
                  <a:pt x="1285494" y="1496092"/>
                </a:cubicBezTo>
                <a:cubicBezTo>
                  <a:pt x="1268159" y="1496092"/>
                  <a:pt x="1254157" y="1482090"/>
                  <a:pt x="1254157" y="1464755"/>
                </a:cubicBezTo>
                <a:cubicBezTo>
                  <a:pt x="1254157" y="1447419"/>
                  <a:pt x="1268159" y="1433417"/>
                  <a:pt x="1285494" y="1433417"/>
                </a:cubicBezTo>
                <a:close/>
                <a:moveTo>
                  <a:pt x="1375029" y="1433417"/>
                </a:moveTo>
                <a:cubicBezTo>
                  <a:pt x="1392364" y="1433417"/>
                  <a:pt x="1406366" y="1447419"/>
                  <a:pt x="1406366" y="1464755"/>
                </a:cubicBezTo>
                <a:cubicBezTo>
                  <a:pt x="1406366" y="1482090"/>
                  <a:pt x="1392364" y="1496092"/>
                  <a:pt x="1375029" y="1496092"/>
                </a:cubicBezTo>
                <a:cubicBezTo>
                  <a:pt x="1357693" y="1496092"/>
                  <a:pt x="1343692" y="1482090"/>
                  <a:pt x="1343692" y="1464755"/>
                </a:cubicBezTo>
                <a:cubicBezTo>
                  <a:pt x="1343692" y="1447419"/>
                  <a:pt x="1357789" y="1433417"/>
                  <a:pt x="1375029" y="1433417"/>
                </a:cubicBezTo>
                <a:close/>
                <a:moveTo>
                  <a:pt x="1733455" y="1433417"/>
                </a:moveTo>
                <a:cubicBezTo>
                  <a:pt x="1750790" y="1433417"/>
                  <a:pt x="1764792" y="1447419"/>
                  <a:pt x="1764792" y="1464755"/>
                </a:cubicBezTo>
                <a:cubicBezTo>
                  <a:pt x="1764792" y="1482090"/>
                  <a:pt x="1750790" y="1496092"/>
                  <a:pt x="1733455" y="1496092"/>
                </a:cubicBezTo>
                <a:cubicBezTo>
                  <a:pt x="1716119" y="1496092"/>
                  <a:pt x="1702118" y="1482090"/>
                  <a:pt x="1702118" y="1464755"/>
                </a:cubicBezTo>
                <a:cubicBezTo>
                  <a:pt x="1702118" y="1447419"/>
                  <a:pt x="1716119" y="1433417"/>
                  <a:pt x="1733455" y="1433417"/>
                </a:cubicBezTo>
                <a:close/>
                <a:moveTo>
                  <a:pt x="1823085" y="1433417"/>
                </a:moveTo>
                <a:cubicBezTo>
                  <a:pt x="1840421" y="1433417"/>
                  <a:pt x="1854422" y="1447419"/>
                  <a:pt x="1854422" y="1464755"/>
                </a:cubicBezTo>
                <a:cubicBezTo>
                  <a:pt x="1854422" y="1482090"/>
                  <a:pt x="1840421" y="1496092"/>
                  <a:pt x="1823085" y="1496092"/>
                </a:cubicBezTo>
                <a:cubicBezTo>
                  <a:pt x="1805750" y="1496092"/>
                  <a:pt x="1791748" y="1482090"/>
                  <a:pt x="1791748" y="1464755"/>
                </a:cubicBezTo>
                <a:cubicBezTo>
                  <a:pt x="1791748" y="1447419"/>
                  <a:pt x="1805750" y="1433417"/>
                  <a:pt x="1823085" y="1433417"/>
                </a:cubicBezTo>
                <a:close/>
                <a:moveTo>
                  <a:pt x="1912620" y="1433417"/>
                </a:moveTo>
                <a:cubicBezTo>
                  <a:pt x="1929956" y="1433417"/>
                  <a:pt x="1943957" y="1447419"/>
                  <a:pt x="1943957" y="1464755"/>
                </a:cubicBezTo>
                <a:cubicBezTo>
                  <a:pt x="1943957" y="1482090"/>
                  <a:pt x="1929956" y="1496092"/>
                  <a:pt x="1912620" y="1496092"/>
                </a:cubicBezTo>
                <a:cubicBezTo>
                  <a:pt x="1895285" y="1496092"/>
                  <a:pt x="1881283" y="1482090"/>
                  <a:pt x="1881283" y="1464755"/>
                </a:cubicBezTo>
                <a:cubicBezTo>
                  <a:pt x="1881283" y="1447419"/>
                  <a:pt x="1895285" y="1433417"/>
                  <a:pt x="1912620" y="1433417"/>
                </a:cubicBezTo>
                <a:close/>
                <a:moveTo>
                  <a:pt x="2002155" y="1433417"/>
                </a:moveTo>
                <a:cubicBezTo>
                  <a:pt x="2019491" y="1433417"/>
                  <a:pt x="2033492" y="1447419"/>
                  <a:pt x="2033492" y="1464755"/>
                </a:cubicBezTo>
                <a:cubicBezTo>
                  <a:pt x="2033492" y="1482090"/>
                  <a:pt x="2019491" y="1496092"/>
                  <a:pt x="2002155" y="1496092"/>
                </a:cubicBezTo>
                <a:cubicBezTo>
                  <a:pt x="1984820" y="1496092"/>
                  <a:pt x="1970818" y="1482090"/>
                  <a:pt x="1970818" y="1464755"/>
                </a:cubicBezTo>
                <a:cubicBezTo>
                  <a:pt x="1970818" y="1447419"/>
                  <a:pt x="1984915" y="1433417"/>
                  <a:pt x="2002155" y="1433417"/>
                </a:cubicBezTo>
                <a:close/>
                <a:moveTo>
                  <a:pt x="2091785" y="1433417"/>
                </a:moveTo>
                <a:cubicBezTo>
                  <a:pt x="2109121" y="1433417"/>
                  <a:pt x="2123123" y="1447419"/>
                  <a:pt x="2123123" y="1464755"/>
                </a:cubicBezTo>
                <a:cubicBezTo>
                  <a:pt x="2123123" y="1482090"/>
                  <a:pt x="2109121" y="1496092"/>
                  <a:pt x="2091785" y="1496092"/>
                </a:cubicBezTo>
                <a:cubicBezTo>
                  <a:pt x="2074450" y="1496092"/>
                  <a:pt x="2060448" y="1482090"/>
                  <a:pt x="2060448" y="1464755"/>
                </a:cubicBezTo>
                <a:cubicBezTo>
                  <a:pt x="2060448" y="1447419"/>
                  <a:pt x="2074450" y="1433417"/>
                  <a:pt x="2091785" y="1433417"/>
                </a:cubicBezTo>
                <a:close/>
                <a:moveTo>
                  <a:pt x="2181320" y="1433417"/>
                </a:moveTo>
                <a:cubicBezTo>
                  <a:pt x="2198656" y="1433417"/>
                  <a:pt x="2212658" y="1447419"/>
                  <a:pt x="2212658" y="1464755"/>
                </a:cubicBezTo>
                <a:cubicBezTo>
                  <a:pt x="2212658" y="1482090"/>
                  <a:pt x="2198656" y="1496092"/>
                  <a:pt x="2181320" y="1496092"/>
                </a:cubicBezTo>
                <a:cubicBezTo>
                  <a:pt x="2163985" y="1496092"/>
                  <a:pt x="2149983" y="1482090"/>
                  <a:pt x="2149983" y="1464755"/>
                </a:cubicBezTo>
                <a:cubicBezTo>
                  <a:pt x="2149983" y="1447419"/>
                  <a:pt x="2163985" y="1433417"/>
                  <a:pt x="2181320" y="1433417"/>
                </a:cubicBezTo>
                <a:close/>
                <a:moveTo>
                  <a:pt x="2718911" y="1433417"/>
                </a:moveTo>
                <a:cubicBezTo>
                  <a:pt x="2736247" y="1433417"/>
                  <a:pt x="2750249" y="1447419"/>
                  <a:pt x="2750249" y="1464755"/>
                </a:cubicBezTo>
                <a:cubicBezTo>
                  <a:pt x="2750249" y="1482090"/>
                  <a:pt x="2736247" y="1496092"/>
                  <a:pt x="2718911" y="1496092"/>
                </a:cubicBezTo>
                <a:cubicBezTo>
                  <a:pt x="2701576" y="1496092"/>
                  <a:pt x="2687574" y="1482090"/>
                  <a:pt x="2687574" y="1464755"/>
                </a:cubicBezTo>
                <a:cubicBezTo>
                  <a:pt x="2687574" y="1447419"/>
                  <a:pt x="2701576" y="1433417"/>
                  <a:pt x="2718911" y="1433417"/>
                </a:cubicBezTo>
                <a:close/>
                <a:moveTo>
                  <a:pt x="2808446" y="1433417"/>
                </a:moveTo>
                <a:cubicBezTo>
                  <a:pt x="2825782" y="1433417"/>
                  <a:pt x="2839784" y="1447419"/>
                  <a:pt x="2839784" y="1464755"/>
                </a:cubicBezTo>
                <a:cubicBezTo>
                  <a:pt x="2839784" y="1482090"/>
                  <a:pt x="2825782" y="1496092"/>
                  <a:pt x="2808446" y="1496092"/>
                </a:cubicBezTo>
                <a:cubicBezTo>
                  <a:pt x="2791111" y="1496092"/>
                  <a:pt x="2777109" y="1482090"/>
                  <a:pt x="2777109" y="1464755"/>
                </a:cubicBezTo>
                <a:cubicBezTo>
                  <a:pt x="2777109" y="1447419"/>
                  <a:pt x="2791111" y="1433417"/>
                  <a:pt x="2808446" y="1433417"/>
                </a:cubicBezTo>
                <a:close/>
                <a:moveTo>
                  <a:pt x="2897981" y="1433417"/>
                </a:moveTo>
                <a:cubicBezTo>
                  <a:pt x="2915317" y="1433417"/>
                  <a:pt x="2929319" y="1447419"/>
                  <a:pt x="2929319" y="1464755"/>
                </a:cubicBezTo>
                <a:cubicBezTo>
                  <a:pt x="2929319" y="1482090"/>
                  <a:pt x="2915317" y="1496092"/>
                  <a:pt x="2897981" y="1496092"/>
                </a:cubicBezTo>
                <a:cubicBezTo>
                  <a:pt x="2880646" y="1496092"/>
                  <a:pt x="2866644" y="1482090"/>
                  <a:pt x="2866644" y="1464755"/>
                </a:cubicBezTo>
                <a:cubicBezTo>
                  <a:pt x="2866644" y="1447419"/>
                  <a:pt x="2880741" y="1433417"/>
                  <a:pt x="2897981" y="1433417"/>
                </a:cubicBezTo>
                <a:close/>
                <a:moveTo>
                  <a:pt x="2987707" y="1433417"/>
                </a:moveTo>
                <a:cubicBezTo>
                  <a:pt x="3005042" y="1433417"/>
                  <a:pt x="3019044" y="1447419"/>
                  <a:pt x="3019044" y="1464755"/>
                </a:cubicBezTo>
                <a:cubicBezTo>
                  <a:pt x="3019044" y="1482090"/>
                  <a:pt x="3005042" y="1496092"/>
                  <a:pt x="2987707" y="1496092"/>
                </a:cubicBezTo>
                <a:cubicBezTo>
                  <a:pt x="2970371" y="1496092"/>
                  <a:pt x="2956370" y="1482090"/>
                  <a:pt x="2956370" y="1464755"/>
                </a:cubicBezTo>
                <a:cubicBezTo>
                  <a:pt x="2956370" y="1447419"/>
                  <a:pt x="2970371" y="1433417"/>
                  <a:pt x="2987707" y="1433417"/>
                </a:cubicBezTo>
                <a:close/>
                <a:moveTo>
                  <a:pt x="3077242" y="1433417"/>
                </a:moveTo>
                <a:cubicBezTo>
                  <a:pt x="3094578" y="1433417"/>
                  <a:pt x="3108579" y="1447419"/>
                  <a:pt x="3108579" y="1464755"/>
                </a:cubicBezTo>
                <a:cubicBezTo>
                  <a:pt x="3108579" y="1482090"/>
                  <a:pt x="3094578" y="1496092"/>
                  <a:pt x="3077242" y="1496092"/>
                </a:cubicBezTo>
                <a:cubicBezTo>
                  <a:pt x="3059906" y="1496092"/>
                  <a:pt x="3045905" y="1482090"/>
                  <a:pt x="3045905" y="1464755"/>
                </a:cubicBezTo>
                <a:cubicBezTo>
                  <a:pt x="3045905" y="1447419"/>
                  <a:pt x="3059906" y="1433417"/>
                  <a:pt x="3077242" y="1433417"/>
                </a:cubicBezTo>
                <a:close/>
                <a:moveTo>
                  <a:pt x="3166777" y="1433417"/>
                </a:moveTo>
                <a:cubicBezTo>
                  <a:pt x="3184112" y="1433417"/>
                  <a:pt x="3198114" y="1447419"/>
                  <a:pt x="3198114" y="1464755"/>
                </a:cubicBezTo>
                <a:cubicBezTo>
                  <a:pt x="3198114" y="1482090"/>
                  <a:pt x="3184112" y="1496092"/>
                  <a:pt x="3166777" y="1496092"/>
                </a:cubicBezTo>
                <a:cubicBezTo>
                  <a:pt x="3149441" y="1496092"/>
                  <a:pt x="3135440" y="1482090"/>
                  <a:pt x="3135440" y="1464755"/>
                </a:cubicBezTo>
                <a:cubicBezTo>
                  <a:pt x="3135440" y="1447419"/>
                  <a:pt x="3149537" y="1433417"/>
                  <a:pt x="3166777" y="1433417"/>
                </a:cubicBezTo>
                <a:close/>
                <a:moveTo>
                  <a:pt x="3256407" y="1433417"/>
                </a:moveTo>
                <a:cubicBezTo>
                  <a:pt x="3273743" y="1433417"/>
                  <a:pt x="3287745" y="1447419"/>
                  <a:pt x="3287745" y="1464755"/>
                </a:cubicBezTo>
                <a:cubicBezTo>
                  <a:pt x="3287745" y="1482090"/>
                  <a:pt x="3273743" y="1496092"/>
                  <a:pt x="3256407" y="1496092"/>
                </a:cubicBezTo>
                <a:cubicBezTo>
                  <a:pt x="3239072" y="1496092"/>
                  <a:pt x="3225070" y="1482090"/>
                  <a:pt x="3225070" y="1464755"/>
                </a:cubicBezTo>
                <a:cubicBezTo>
                  <a:pt x="3225070" y="1447419"/>
                  <a:pt x="3239072" y="1433417"/>
                  <a:pt x="3256407" y="1433417"/>
                </a:cubicBezTo>
                <a:close/>
                <a:moveTo>
                  <a:pt x="3345942" y="1433417"/>
                </a:moveTo>
                <a:cubicBezTo>
                  <a:pt x="3363278" y="1433417"/>
                  <a:pt x="3377279" y="1447419"/>
                  <a:pt x="3377279" y="1464755"/>
                </a:cubicBezTo>
                <a:cubicBezTo>
                  <a:pt x="3377279" y="1482090"/>
                  <a:pt x="3363278" y="1496092"/>
                  <a:pt x="3345942" y="1496092"/>
                </a:cubicBezTo>
                <a:cubicBezTo>
                  <a:pt x="3328607" y="1496092"/>
                  <a:pt x="3314605" y="1482090"/>
                  <a:pt x="3314605" y="1464755"/>
                </a:cubicBezTo>
                <a:cubicBezTo>
                  <a:pt x="3314605" y="1447419"/>
                  <a:pt x="3328607" y="1433417"/>
                  <a:pt x="3345942" y="1433417"/>
                </a:cubicBezTo>
                <a:close/>
                <a:moveTo>
                  <a:pt x="5227225" y="1433417"/>
                </a:moveTo>
                <a:cubicBezTo>
                  <a:pt x="5244560" y="1433417"/>
                  <a:pt x="5258562" y="1447419"/>
                  <a:pt x="5258562" y="1464755"/>
                </a:cubicBezTo>
                <a:cubicBezTo>
                  <a:pt x="5258562" y="1482090"/>
                  <a:pt x="5244560" y="1496092"/>
                  <a:pt x="5227225" y="1496092"/>
                </a:cubicBezTo>
                <a:cubicBezTo>
                  <a:pt x="5209889" y="1496092"/>
                  <a:pt x="5195888" y="1482090"/>
                  <a:pt x="5195888" y="1464755"/>
                </a:cubicBezTo>
                <a:cubicBezTo>
                  <a:pt x="5195888" y="1447419"/>
                  <a:pt x="5209985" y="1433417"/>
                  <a:pt x="5227225" y="1433417"/>
                </a:cubicBezTo>
                <a:close/>
                <a:moveTo>
                  <a:pt x="5585555" y="1433417"/>
                </a:moveTo>
                <a:cubicBezTo>
                  <a:pt x="5602891" y="1433417"/>
                  <a:pt x="5616893" y="1447419"/>
                  <a:pt x="5616893" y="1464755"/>
                </a:cubicBezTo>
                <a:cubicBezTo>
                  <a:pt x="5616893" y="1482090"/>
                  <a:pt x="5602891" y="1496092"/>
                  <a:pt x="5585555" y="1496092"/>
                </a:cubicBezTo>
                <a:cubicBezTo>
                  <a:pt x="5568220" y="1496092"/>
                  <a:pt x="5554218" y="1482090"/>
                  <a:pt x="5554218" y="1464755"/>
                </a:cubicBezTo>
                <a:cubicBezTo>
                  <a:pt x="5554218" y="1447419"/>
                  <a:pt x="5568315" y="1433417"/>
                  <a:pt x="5585555" y="1433417"/>
                </a:cubicBezTo>
                <a:close/>
                <a:moveTo>
                  <a:pt x="5675186" y="1433417"/>
                </a:moveTo>
                <a:cubicBezTo>
                  <a:pt x="5692521" y="1433417"/>
                  <a:pt x="5706523" y="1447419"/>
                  <a:pt x="5706523" y="1464755"/>
                </a:cubicBezTo>
                <a:cubicBezTo>
                  <a:pt x="5706523" y="1482090"/>
                  <a:pt x="5692521" y="1496092"/>
                  <a:pt x="5675186" y="1496092"/>
                </a:cubicBezTo>
                <a:cubicBezTo>
                  <a:pt x="5657850" y="1496092"/>
                  <a:pt x="5643849" y="1482090"/>
                  <a:pt x="5643849" y="1464755"/>
                </a:cubicBezTo>
                <a:cubicBezTo>
                  <a:pt x="5643849" y="1447419"/>
                  <a:pt x="5657850" y="1433417"/>
                  <a:pt x="5675186" y="1433417"/>
                </a:cubicBezTo>
                <a:close/>
                <a:moveTo>
                  <a:pt x="5764816" y="1433417"/>
                </a:moveTo>
                <a:cubicBezTo>
                  <a:pt x="5782151" y="1433417"/>
                  <a:pt x="5796153" y="1447419"/>
                  <a:pt x="5796153" y="1464755"/>
                </a:cubicBezTo>
                <a:cubicBezTo>
                  <a:pt x="5796153" y="1482090"/>
                  <a:pt x="5782151" y="1496092"/>
                  <a:pt x="5764816" y="1496092"/>
                </a:cubicBezTo>
                <a:cubicBezTo>
                  <a:pt x="5747480" y="1496092"/>
                  <a:pt x="5733479" y="1482090"/>
                  <a:pt x="5733479" y="1464755"/>
                </a:cubicBezTo>
                <a:cubicBezTo>
                  <a:pt x="5733479" y="1447419"/>
                  <a:pt x="5747480" y="1433417"/>
                  <a:pt x="5764816" y="1433417"/>
                </a:cubicBezTo>
                <a:close/>
                <a:moveTo>
                  <a:pt x="5854351" y="1433417"/>
                </a:moveTo>
                <a:cubicBezTo>
                  <a:pt x="5871687" y="1433417"/>
                  <a:pt x="5885688" y="1447419"/>
                  <a:pt x="5885688" y="1464755"/>
                </a:cubicBezTo>
                <a:cubicBezTo>
                  <a:pt x="5885688" y="1482090"/>
                  <a:pt x="5871687" y="1496092"/>
                  <a:pt x="5854351" y="1496092"/>
                </a:cubicBezTo>
                <a:cubicBezTo>
                  <a:pt x="5837015" y="1496092"/>
                  <a:pt x="5823014" y="1482090"/>
                  <a:pt x="5823014" y="1464755"/>
                </a:cubicBezTo>
                <a:cubicBezTo>
                  <a:pt x="5823014" y="1447419"/>
                  <a:pt x="5837111" y="1433417"/>
                  <a:pt x="5854351" y="1433417"/>
                </a:cubicBezTo>
                <a:close/>
                <a:moveTo>
                  <a:pt x="5943981" y="1433417"/>
                </a:moveTo>
                <a:cubicBezTo>
                  <a:pt x="5961317" y="1433417"/>
                  <a:pt x="5975319" y="1447419"/>
                  <a:pt x="5975319" y="1464755"/>
                </a:cubicBezTo>
                <a:cubicBezTo>
                  <a:pt x="5975319" y="1482090"/>
                  <a:pt x="5961317" y="1496092"/>
                  <a:pt x="5943981" y="1496092"/>
                </a:cubicBezTo>
                <a:cubicBezTo>
                  <a:pt x="5926645" y="1496092"/>
                  <a:pt x="5912644" y="1482090"/>
                  <a:pt x="5912644" y="1464755"/>
                </a:cubicBezTo>
                <a:cubicBezTo>
                  <a:pt x="5912644" y="1447419"/>
                  <a:pt x="5926645" y="1433417"/>
                  <a:pt x="5943981" y="1433417"/>
                </a:cubicBezTo>
                <a:close/>
                <a:moveTo>
                  <a:pt x="6033516" y="1433417"/>
                </a:moveTo>
                <a:cubicBezTo>
                  <a:pt x="6050852" y="1433417"/>
                  <a:pt x="6064853" y="1447419"/>
                  <a:pt x="6064853" y="1464755"/>
                </a:cubicBezTo>
                <a:cubicBezTo>
                  <a:pt x="6064853" y="1482090"/>
                  <a:pt x="6050852" y="1496092"/>
                  <a:pt x="6033516" y="1496092"/>
                </a:cubicBezTo>
                <a:cubicBezTo>
                  <a:pt x="6016181" y="1496092"/>
                  <a:pt x="6002179" y="1482090"/>
                  <a:pt x="6002179" y="1464755"/>
                </a:cubicBezTo>
                <a:cubicBezTo>
                  <a:pt x="6002179" y="1447419"/>
                  <a:pt x="6016181" y="1433417"/>
                  <a:pt x="6033516" y="1433417"/>
                </a:cubicBezTo>
                <a:close/>
                <a:moveTo>
                  <a:pt x="6123146" y="1433417"/>
                </a:moveTo>
                <a:cubicBezTo>
                  <a:pt x="6140482" y="1433417"/>
                  <a:pt x="6154484" y="1447419"/>
                  <a:pt x="6154484" y="1464755"/>
                </a:cubicBezTo>
                <a:cubicBezTo>
                  <a:pt x="6154484" y="1482090"/>
                  <a:pt x="6140482" y="1496092"/>
                  <a:pt x="6123146" y="1496092"/>
                </a:cubicBezTo>
                <a:cubicBezTo>
                  <a:pt x="6105811" y="1496092"/>
                  <a:pt x="6091809" y="1482090"/>
                  <a:pt x="6091809" y="1464755"/>
                </a:cubicBezTo>
                <a:cubicBezTo>
                  <a:pt x="6091809" y="1447419"/>
                  <a:pt x="6105811" y="1433417"/>
                  <a:pt x="6123146" y="1433417"/>
                </a:cubicBezTo>
                <a:close/>
                <a:moveTo>
                  <a:pt x="6212681" y="1433417"/>
                </a:moveTo>
                <a:cubicBezTo>
                  <a:pt x="6230017" y="1433417"/>
                  <a:pt x="6244019" y="1447419"/>
                  <a:pt x="6244019" y="1464755"/>
                </a:cubicBezTo>
                <a:cubicBezTo>
                  <a:pt x="6244019" y="1482090"/>
                  <a:pt x="6230017" y="1496092"/>
                  <a:pt x="6212681" y="1496092"/>
                </a:cubicBezTo>
                <a:cubicBezTo>
                  <a:pt x="6195346" y="1496092"/>
                  <a:pt x="6181344" y="1482090"/>
                  <a:pt x="6181344" y="1464755"/>
                </a:cubicBezTo>
                <a:cubicBezTo>
                  <a:pt x="6181344" y="1447419"/>
                  <a:pt x="6195441" y="1433417"/>
                  <a:pt x="6212681" y="1433417"/>
                </a:cubicBezTo>
                <a:close/>
                <a:moveTo>
                  <a:pt x="6302311" y="1433417"/>
                </a:moveTo>
                <a:cubicBezTo>
                  <a:pt x="6319647" y="1433417"/>
                  <a:pt x="6333649" y="1447419"/>
                  <a:pt x="6333649" y="1464755"/>
                </a:cubicBezTo>
                <a:cubicBezTo>
                  <a:pt x="6333649" y="1482090"/>
                  <a:pt x="6319647" y="1496092"/>
                  <a:pt x="6302311" y="1496092"/>
                </a:cubicBezTo>
                <a:cubicBezTo>
                  <a:pt x="6284977" y="1496092"/>
                  <a:pt x="6270974" y="1482090"/>
                  <a:pt x="6270974" y="1464755"/>
                </a:cubicBezTo>
                <a:cubicBezTo>
                  <a:pt x="6270974" y="1447419"/>
                  <a:pt x="6284977" y="1433417"/>
                  <a:pt x="6302311" y="1433417"/>
                </a:cubicBezTo>
                <a:close/>
                <a:moveTo>
                  <a:pt x="6391847" y="1433417"/>
                </a:moveTo>
                <a:cubicBezTo>
                  <a:pt x="6409182" y="1433417"/>
                  <a:pt x="6423184" y="1447419"/>
                  <a:pt x="6423184" y="1464755"/>
                </a:cubicBezTo>
                <a:cubicBezTo>
                  <a:pt x="6423184" y="1482090"/>
                  <a:pt x="6409182" y="1496092"/>
                  <a:pt x="6391847" y="1496092"/>
                </a:cubicBezTo>
                <a:cubicBezTo>
                  <a:pt x="6374511" y="1496092"/>
                  <a:pt x="6360510" y="1482090"/>
                  <a:pt x="6360510" y="1464755"/>
                </a:cubicBezTo>
                <a:cubicBezTo>
                  <a:pt x="6360510" y="1447419"/>
                  <a:pt x="6374511" y="1433417"/>
                  <a:pt x="6391847" y="1433417"/>
                </a:cubicBezTo>
                <a:close/>
                <a:moveTo>
                  <a:pt x="6481477" y="1433417"/>
                </a:moveTo>
                <a:cubicBezTo>
                  <a:pt x="6498812" y="1433417"/>
                  <a:pt x="6512814" y="1447419"/>
                  <a:pt x="6512814" y="1464755"/>
                </a:cubicBezTo>
                <a:cubicBezTo>
                  <a:pt x="6512814" y="1482090"/>
                  <a:pt x="6498812" y="1496092"/>
                  <a:pt x="6481477" y="1496092"/>
                </a:cubicBezTo>
                <a:cubicBezTo>
                  <a:pt x="6464142" y="1496092"/>
                  <a:pt x="6450140" y="1482090"/>
                  <a:pt x="6450140" y="1464755"/>
                </a:cubicBezTo>
                <a:cubicBezTo>
                  <a:pt x="6450140" y="1447419"/>
                  <a:pt x="6464236" y="1433417"/>
                  <a:pt x="6481477" y="1433417"/>
                </a:cubicBezTo>
                <a:close/>
                <a:moveTo>
                  <a:pt x="6571107" y="1433417"/>
                </a:moveTo>
                <a:cubicBezTo>
                  <a:pt x="6588443" y="1433417"/>
                  <a:pt x="6602444" y="1447419"/>
                  <a:pt x="6602444" y="1464755"/>
                </a:cubicBezTo>
                <a:cubicBezTo>
                  <a:pt x="6602444" y="1482090"/>
                  <a:pt x="6588443" y="1496092"/>
                  <a:pt x="6571107" y="1496092"/>
                </a:cubicBezTo>
                <a:cubicBezTo>
                  <a:pt x="6553772" y="1496092"/>
                  <a:pt x="6539770" y="1482090"/>
                  <a:pt x="6539770" y="1464755"/>
                </a:cubicBezTo>
                <a:cubicBezTo>
                  <a:pt x="6539770" y="1447419"/>
                  <a:pt x="6553772" y="1433417"/>
                  <a:pt x="6571107" y="1433417"/>
                </a:cubicBezTo>
                <a:close/>
                <a:moveTo>
                  <a:pt x="6660643" y="1433417"/>
                </a:moveTo>
                <a:cubicBezTo>
                  <a:pt x="6677978" y="1433417"/>
                  <a:pt x="6691980" y="1447419"/>
                  <a:pt x="6691980" y="1464755"/>
                </a:cubicBezTo>
                <a:cubicBezTo>
                  <a:pt x="6691980" y="1482090"/>
                  <a:pt x="6677978" y="1496092"/>
                  <a:pt x="6660643" y="1496092"/>
                </a:cubicBezTo>
                <a:cubicBezTo>
                  <a:pt x="6643307" y="1496092"/>
                  <a:pt x="6629305" y="1482090"/>
                  <a:pt x="6629305" y="1464755"/>
                </a:cubicBezTo>
                <a:cubicBezTo>
                  <a:pt x="6629305" y="1447419"/>
                  <a:pt x="6643307" y="1433417"/>
                  <a:pt x="6660643" y="1433417"/>
                </a:cubicBezTo>
                <a:close/>
                <a:moveTo>
                  <a:pt x="6750177" y="1433417"/>
                </a:moveTo>
                <a:cubicBezTo>
                  <a:pt x="6767513" y="1433417"/>
                  <a:pt x="6781514" y="1447419"/>
                  <a:pt x="6781514" y="1464755"/>
                </a:cubicBezTo>
                <a:cubicBezTo>
                  <a:pt x="6781514" y="1482090"/>
                  <a:pt x="6767513" y="1496092"/>
                  <a:pt x="6750177" y="1496092"/>
                </a:cubicBezTo>
                <a:cubicBezTo>
                  <a:pt x="6732842" y="1496092"/>
                  <a:pt x="6718840" y="1482090"/>
                  <a:pt x="6718840" y="1464755"/>
                </a:cubicBezTo>
                <a:cubicBezTo>
                  <a:pt x="6718840" y="1447419"/>
                  <a:pt x="6732937" y="1433417"/>
                  <a:pt x="6750177" y="1433417"/>
                </a:cubicBezTo>
                <a:close/>
                <a:moveTo>
                  <a:pt x="6839808" y="1433417"/>
                </a:moveTo>
                <a:cubicBezTo>
                  <a:pt x="6857143" y="1433417"/>
                  <a:pt x="6871145" y="1447419"/>
                  <a:pt x="6871145" y="1464755"/>
                </a:cubicBezTo>
                <a:cubicBezTo>
                  <a:pt x="6871145" y="1482090"/>
                  <a:pt x="6857143" y="1496092"/>
                  <a:pt x="6839808" y="1496092"/>
                </a:cubicBezTo>
                <a:cubicBezTo>
                  <a:pt x="6822472" y="1496092"/>
                  <a:pt x="6808470" y="1482090"/>
                  <a:pt x="6808470" y="1464755"/>
                </a:cubicBezTo>
                <a:cubicBezTo>
                  <a:pt x="6808470" y="1447419"/>
                  <a:pt x="6822472" y="1433417"/>
                  <a:pt x="6839808" y="1433417"/>
                </a:cubicBezTo>
                <a:close/>
                <a:moveTo>
                  <a:pt x="6929438" y="1433417"/>
                </a:moveTo>
                <a:cubicBezTo>
                  <a:pt x="6946773" y="1433417"/>
                  <a:pt x="6960775" y="1447419"/>
                  <a:pt x="6960775" y="1464755"/>
                </a:cubicBezTo>
                <a:cubicBezTo>
                  <a:pt x="6960775" y="1482090"/>
                  <a:pt x="6946773" y="1496092"/>
                  <a:pt x="6929438" y="1496092"/>
                </a:cubicBezTo>
                <a:cubicBezTo>
                  <a:pt x="6912102" y="1496092"/>
                  <a:pt x="6898101" y="1482090"/>
                  <a:pt x="6898101" y="1464755"/>
                </a:cubicBezTo>
                <a:cubicBezTo>
                  <a:pt x="6898101" y="1447419"/>
                  <a:pt x="6912102" y="1433417"/>
                  <a:pt x="6929438" y="1433417"/>
                </a:cubicBezTo>
                <a:close/>
                <a:moveTo>
                  <a:pt x="7018973" y="1433417"/>
                </a:moveTo>
                <a:cubicBezTo>
                  <a:pt x="7036308" y="1433417"/>
                  <a:pt x="7050310" y="1447419"/>
                  <a:pt x="7050310" y="1464755"/>
                </a:cubicBezTo>
                <a:cubicBezTo>
                  <a:pt x="7050310" y="1482090"/>
                  <a:pt x="7036308" y="1496092"/>
                  <a:pt x="7018973" y="1496092"/>
                </a:cubicBezTo>
                <a:cubicBezTo>
                  <a:pt x="7001637" y="1496092"/>
                  <a:pt x="6987635" y="1482090"/>
                  <a:pt x="6987635" y="1464755"/>
                </a:cubicBezTo>
                <a:cubicBezTo>
                  <a:pt x="6987635" y="1447419"/>
                  <a:pt x="7001733" y="1433417"/>
                  <a:pt x="7018973" y="1433417"/>
                </a:cubicBezTo>
                <a:close/>
                <a:moveTo>
                  <a:pt x="7108508" y="1433417"/>
                </a:moveTo>
                <a:cubicBezTo>
                  <a:pt x="7125843" y="1433417"/>
                  <a:pt x="7139845" y="1447419"/>
                  <a:pt x="7139845" y="1464755"/>
                </a:cubicBezTo>
                <a:cubicBezTo>
                  <a:pt x="7139845" y="1482090"/>
                  <a:pt x="7125843" y="1496092"/>
                  <a:pt x="7108508" y="1496092"/>
                </a:cubicBezTo>
                <a:cubicBezTo>
                  <a:pt x="7091172" y="1496092"/>
                  <a:pt x="7077171" y="1482090"/>
                  <a:pt x="7077171" y="1464755"/>
                </a:cubicBezTo>
                <a:cubicBezTo>
                  <a:pt x="7077171" y="1447419"/>
                  <a:pt x="7091267" y="1433417"/>
                  <a:pt x="7108508" y="1433417"/>
                </a:cubicBezTo>
                <a:close/>
                <a:moveTo>
                  <a:pt x="7198138" y="1433417"/>
                </a:moveTo>
                <a:cubicBezTo>
                  <a:pt x="7215474" y="1433417"/>
                  <a:pt x="7229475" y="1447419"/>
                  <a:pt x="7229475" y="1464755"/>
                </a:cubicBezTo>
                <a:cubicBezTo>
                  <a:pt x="7229475" y="1482090"/>
                  <a:pt x="7215474" y="1496092"/>
                  <a:pt x="7198138" y="1496092"/>
                </a:cubicBezTo>
                <a:cubicBezTo>
                  <a:pt x="7180803" y="1496092"/>
                  <a:pt x="7166801" y="1482090"/>
                  <a:pt x="7166801" y="1464755"/>
                </a:cubicBezTo>
                <a:cubicBezTo>
                  <a:pt x="7166801" y="1447419"/>
                  <a:pt x="7180803" y="1433417"/>
                  <a:pt x="7198138" y="1433417"/>
                </a:cubicBezTo>
                <a:close/>
                <a:moveTo>
                  <a:pt x="7287768" y="1433417"/>
                </a:moveTo>
                <a:cubicBezTo>
                  <a:pt x="7305104" y="1433417"/>
                  <a:pt x="7319105" y="1447419"/>
                  <a:pt x="7319105" y="1464755"/>
                </a:cubicBezTo>
                <a:cubicBezTo>
                  <a:pt x="7319105" y="1482090"/>
                  <a:pt x="7305104" y="1496092"/>
                  <a:pt x="7287768" y="1496092"/>
                </a:cubicBezTo>
                <a:cubicBezTo>
                  <a:pt x="7270433" y="1496092"/>
                  <a:pt x="7256431" y="1482090"/>
                  <a:pt x="7256431" y="1464755"/>
                </a:cubicBezTo>
                <a:cubicBezTo>
                  <a:pt x="7256431" y="1447419"/>
                  <a:pt x="7270433" y="1433417"/>
                  <a:pt x="7287768" y="1433417"/>
                </a:cubicBezTo>
                <a:close/>
                <a:moveTo>
                  <a:pt x="7377303" y="1433417"/>
                </a:moveTo>
                <a:cubicBezTo>
                  <a:pt x="7394639" y="1433417"/>
                  <a:pt x="7408640" y="1447419"/>
                  <a:pt x="7408640" y="1464755"/>
                </a:cubicBezTo>
                <a:cubicBezTo>
                  <a:pt x="7408640" y="1482090"/>
                  <a:pt x="7394639" y="1496092"/>
                  <a:pt x="7377303" y="1496092"/>
                </a:cubicBezTo>
                <a:cubicBezTo>
                  <a:pt x="7359968" y="1496092"/>
                  <a:pt x="7345966" y="1482090"/>
                  <a:pt x="7345966" y="1464755"/>
                </a:cubicBezTo>
                <a:cubicBezTo>
                  <a:pt x="7345966" y="1447419"/>
                  <a:pt x="7360063" y="1433417"/>
                  <a:pt x="7377303" y="1433417"/>
                </a:cubicBezTo>
                <a:close/>
                <a:moveTo>
                  <a:pt x="7466933" y="1433417"/>
                </a:moveTo>
                <a:cubicBezTo>
                  <a:pt x="7484269" y="1433417"/>
                  <a:pt x="7498270" y="1447419"/>
                  <a:pt x="7498270" y="1464755"/>
                </a:cubicBezTo>
                <a:cubicBezTo>
                  <a:pt x="7498270" y="1482090"/>
                  <a:pt x="7484269" y="1496092"/>
                  <a:pt x="7466933" y="1496092"/>
                </a:cubicBezTo>
                <a:cubicBezTo>
                  <a:pt x="7449598" y="1496092"/>
                  <a:pt x="7435596" y="1482090"/>
                  <a:pt x="7435596" y="1464755"/>
                </a:cubicBezTo>
                <a:cubicBezTo>
                  <a:pt x="7435596" y="1447419"/>
                  <a:pt x="7449598" y="1433417"/>
                  <a:pt x="7466933" y="1433417"/>
                </a:cubicBezTo>
                <a:close/>
                <a:moveTo>
                  <a:pt x="8183594" y="1433417"/>
                </a:moveTo>
                <a:cubicBezTo>
                  <a:pt x="8200930" y="1433417"/>
                  <a:pt x="8214932" y="1447419"/>
                  <a:pt x="8214932" y="1464755"/>
                </a:cubicBezTo>
                <a:cubicBezTo>
                  <a:pt x="8214932" y="1482090"/>
                  <a:pt x="8200930" y="1496092"/>
                  <a:pt x="8183594" y="1496092"/>
                </a:cubicBezTo>
                <a:cubicBezTo>
                  <a:pt x="8166259" y="1496092"/>
                  <a:pt x="8152257" y="1482090"/>
                  <a:pt x="8152257" y="1464755"/>
                </a:cubicBezTo>
                <a:cubicBezTo>
                  <a:pt x="8152257" y="1447419"/>
                  <a:pt x="8166259" y="1433417"/>
                  <a:pt x="8183594" y="1433417"/>
                </a:cubicBezTo>
                <a:close/>
                <a:moveTo>
                  <a:pt x="120872" y="1522952"/>
                </a:moveTo>
                <a:cubicBezTo>
                  <a:pt x="138208" y="1522952"/>
                  <a:pt x="152210" y="1536954"/>
                  <a:pt x="152210" y="1554289"/>
                </a:cubicBezTo>
                <a:cubicBezTo>
                  <a:pt x="152210" y="1571625"/>
                  <a:pt x="138208" y="1585627"/>
                  <a:pt x="120872" y="1585627"/>
                </a:cubicBezTo>
                <a:cubicBezTo>
                  <a:pt x="103537" y="1585627"/>
                  <a:pt x="89535" y="1571625"/>
                  <a:pt x="89535" y="1554289"/>
                </a:cubicBezTo>
                <a:cubicBezTo>
                  <a:pt x="89535" y="1536954"/>
                  <a:pt x="103632" y="1522952"/>
                  <a:pt x="120872" y="1522952"/>
                </a:cubicBezTo>
                <a:close/>
                <a:moveTo>
                  <a:pt x="210407" y="1522952"/>
                </a:moveTo>
                <a:cubicBezTo>
                  <a:pt x="227743" y="1522952"/>
                  <a:pt x="241744" y="1536954"/>
                  <a:pt x="241744" y="1554289"/>
                </a:cubicBezTo>
                <a:cubicBezTo>
                  <a:pt x="241744" y="1571625"/>
                  <a:pt x="227743" y="1585627"/>
                  <a:pt x="210407" y="1585627"/>
                </a:cubicBezTo>
                <a:cubicBezTo>
                  <a:pt x="193072" y="1585627"/>
                  <a:pt x="179070" y="1571625"/>
                  <a:pt x="179070" y="1554289"/>
                </a:cubicBezTo>
                <a:cubicBezTo>
                  <a:pt x="179070" y="1536954"/>
                  <a:pt x="193167" y="1522952"/>
                  <a:pt x="210407" y="1522952"/>
                </a:cubicBezTo>
                <a:close/>
                <a:moveTo>
                  <a:pt x="300133" y="1522952"/>
                </a:moveTo>
                <a:cubicBezTo>
                  <a:pt x="317468" y="1522952"/>
                  <a:pt x="331470" y="1536954"/>
                  <a:pt x="331470" y="1554289"/>
                </a:cubicBezTo>
                <a:cubicBezTo>
                  <a:pt x="331470" y="1571625"/>
                  <a:pt x="317468" y="1585627"/>
                  <a:pt x="300133" y="1585627"/>
                </a:cubicBezTo>
                <a:cubicBezTo>
                  <a:pt x="282797" y="1585627"/>
                  <a:pt x="268796" y="1571625"/>
                  <a:pt x="268796" y="1554289"/>
                </a:cubicBezTo>
                <a:cubicBezTo>
                  <a:pt x="268796" y="1536954"/>
                  <a:pt x="282797" y="1522952"/>
                  <a:pt x="300133" y="1522952"/>
                </a:cubicBezTo>
                <a:close/>
                <a:moveTo>
                  <a:pt x="389668" y="1522952"/>
                </a:moveTo>
                <a:cubicBezTo>
                  <a:pt x="407003" y="1522952"/>
                  <a:pt x="421005" y="1536954"/>
                  <a:pt x="421005" y="1554289"/>
                </a:cubicBezTo>
                <a:cubicBezTo>
                  <a:pt x="421005" y="1571625"/>
                  <a:pt x="407003" y="1585627"/>
                  <a:pt x="389668" y="1585627"/>
                </a:cubicBezTo>
                <a:cubicBezTo>
                  <a:pt x="372332" y="1585627"/>
                  <a:pt x="358331" y="1571625"/>
                  <a:pt x="358331" y="1554289"/>
                </a:cubicBezTo>
                <a:cubicBezTo>
                  <a:pt x="358331" y="1536954"/>
                  <a:pt x="372332" y="1522952"/>
                  <a:pt x="389668" y="1522952"/>
                </a:cubicBezTo>
                <a:close/>
                <a:moveTo>
                  <a:pt x="479203" y="1522952"/>
                </a:moveTo>
                <a:cubicBezTo>
                  <a:pt x="496538" y="1522952"/>
                  <a:pt x="510540" y="1536954"/>
                  <a:pt x="510540" y="1554289"/>
                </a:cubicBezTo>
                <a:cubicBezTo>
                  <a:pt x="510540" y="1571625"/>
                  <a:pt x="496538" y="1585627"/>
                  <a:pt x="479203" y="1585627"/>
                </a:cubicBezTo>
                <a:cubicBezTo>
                  <a:pt x="461867" y="1585627"/>
                  <a:pt x="447866" y="1571625"/>
                  <a:pt x="447866" y="1554289"/>
                </a:cubicBezTo>
                <a:cubicBezTo>
                  <a:pt x="447866" y="1536954"/>
                  <a:pt x="461963" y="1522952"/>
                  <a:pt x="479203" y="1522952"/>
                </a:cubicBezTo>
                <a:close/>
                <a:moveTo>
                  <a:pt x="837629" y="1522952"/>
                </a:moveTo>
                <a:cubicBezTo>
                  <a:pt x="854964" y="1522952"/>
                  <a:pt x="868966" y="1536954"/>
                  <a:pt x="868966" y="1554289"/>
                </a:cubicBezTo>
                <a:cubicBezTo>
                  <a:pt x="868966" y="1571625"/>
                  <a:pt x="854964" y="1585627"/>
                  <a:pt x="837629" y="1585627"/>
                </a:cubicBezTo>
                <a:cubicBezTo>
                  <a:pt x="820293" y="1585627"/>
                  <a:pt x="806291" y="1571625"/>
                  <a:pt x="806291" y="1554289"/>
                </a:cubicBezTo>
                <a:cubicBezTo>
                  <a:pt x="806291" y="1536954"/>
                  <a:pt x="820293" y="1522952"/>
                  <a:pt x="837629" y="1522952"/>
                </a:cubicBezTo>
                <a:close/>
                <a:moveTo>
                  <a:pt x="927163" y="1522952"/>
                </a:moveTo>
                <a:cubicBezTo>
                  <a:pt x="944499" y="1522952"/>
                  <a:pt x="958501" y="1536954"/>
                  <a:pt x="958501" y="1554289"/>
                </a:cubicBezTo>
                <a:cubicBezTo>
                  <a:pt x="958501" y="1571625"/>
                  <a:pt x="944499" y="1585627"/>
                  <a:pt x="927163" y="1585627"/>
                </a:cubicBezTo>
                <a:cubicBezTo>
                  <a:pt x="909828" y="1585627"/>
                  <a:pt x="895826" y="1571625"/>
                  <a:pt x="895826" y="1554289"/>
                </a:cubicBezTo>
                <a:cubicBezTo>
                  <a:pt x="895826" y="1536954"/>
                  <a:pt x="909828" y="1522952"/>
                  <a:pt x="927163" y="1522952"/>
                </a:cubicBezTo>
                <a:close/>
                <a:moveTo>
                  <a:pt x="1195959" y="1522952"/>
                </a:moveTo>
                <a:cubicBezTo>
                  <a:pt x="1213295" y="1522952"/>
                  <a:pt x="1227296" y="1536954"/>
                  <a:pt x="1227296" y="1554289"/>
                </a:cubicBezTo>
                <a:cubicBezTo>
                  <a:pt x="1227296" y="1571625"/>
                  <a:pt x="1213295" y="1585627"/>
                  <a:pt x="1195959" y="1585627"/>
                </a:cubicBezTo>
                <a:cubicBezTo>
                  <a:pt x="1178624" y="1585627"/>
                  <a:pt x="1164622" y="1571625"/>
                  <a:pt x="1164622" y="1554289"/>
                </a:cubicBezTo>
                <a:cubicBezTo>
                  <a:pt x="1164622" y="1536954"/>
                  <a:pt x="1178624" y="1522952"/>
                  <a:pt x="1195959" y="1522952"/>
                </a:cubicBezTo>
                <a:close/>
                <a:moveTo>
                  <a:pt x="1285494" y="1522952"/>
                </a:moveTo>
                <a:cubicBezTo>
                  <a:pt x="1302830" y="1522952"/>
                  <a:pt x="1316831" y="1536954"/>
                  <a:pt x="1316831" y="1554289"/>
                </a:cubicBezTo>
                <a:cubicBezTo>
                  <a:pt x="1316831" y="1571625"/>
                  <a:pt x="1302830" y="1585627"/>
                  <a:pt x="1285494" y="1585627"/>
                </a:cubicBezTo>
                <a:cubicBezTo>
                  <a:pt x="1268159" y="1585627"/>
                  <a:pt x="1254157" y="1571625"/>
                  <a:pt x="1254157" y="1554289"/>
                </a:cubicBezTo>
                <a:cubicBezTo>
                  <a:pt x="1254157" y="1536954"/>
                  <a:pt x="1268159" y="1522952"/>
                  <a:pt x="1285494" y="1522952"/>
                </a:cubicBezTo>
                <a:close/>
                <a:moveTo>
                  <a:pt x="1375029" y="1522952"/>
                </a:moveTo>
                <a:cubicBezTo>
                  <a:pt x="1392364" y="1522952"/>
                  <a:pt x="1406366" y="1536954"/>
                  <a:pt x="1406366" y="1554289"/>
                </a:cubicBezTo>
                <a:cubicBezTo>
                  <a:pt x="1406366" y="1571625"/>
                  <a:pt x="1392364" y="1585627"/>
                  <a:pt x="1375029" y="1585627"/>
                </a:cubicBezTo>
                <a:cubicBezTo>
                  <a:pt x="1357693" y="1585627"/>
                  <a:pt x="1343692" y="1571625"/>
                  <a:pt x="1343692" y="1554289"/>
                </a:cubicBezTo>
                <a:cubicBezTo>
                  <a:pt x="1343692" y="1536954"/>
                  <a:pt x="1357789" y="1522952"/>
                  <a:pt x="1375029" y="1522952"/>
                </a:cubicBezTo>
                <a:close/>
                <a:moveTo>
                  <a:pt x="1464755" y="1522952"/>
                </a:moveTo>
                <a:cubicBezTo>
                  <a:pt x="1482090" y="1522952"/>
                  <a:pt x="1496092" y="1536954"/>
                  <a:pt x="1496092" y="1554289"/>
                </a:cubicBezTo>
                <a:cubicBezTo>
                  <a:pt x="1496092" y="1571625"/>
                  <a:pt x="1482090" y="1585627"/>
                  <a:pt x="1464755" y="1585627"/>
                </a:cubicBezTo>
                <a:cubicBezTo>
                  <a:pt x="1447419" y="1585627"/>
                  <a:pt x="1433417" y="1571625"/>
                  <a:pt x="1433417" y="1554289"/>
                </a:cubicBezTo>
                <a:cubicBezTo>
                  <a:pt x="1433417" y="1536954"/>
                  <a:pt x="1447419" y="1522952"/>
                  <a:pt x="1464755" y="1522952"/>
                </a:cubicBezTo>
                <a:close/>
                <a:moveTo>
                  <a:pt x="1733455" y="1522952"/>
                </a:moveTo>
                <a:cubicBezTo>
                  <a:pt x="1750790" y="1522952"/>
                  <a:pt x="1764792" y="1536954"/>
                  <a:pt x="1764792" y="1554289"/>
                </a:cubicBezTo>
                <a:cubicBezTo>
                  <a:pt x="1764792" y="1571625"/>
                  <a:pt x="1750790" y="1585627"/>
                  <a:pt x="1733455" y="1585627"/>
                </a:cubicBezTo>
                <a:cubicBezTo>
                  <a:pt x="1716119" y="1585627"/>
                  <a:pt x="1702118" y="1571625"/>
                  <a:pt x="1702118" y="1554289"/>
                </a:cubicBezTo>
                <a:cubicBezTo>
                  <a:pt x="1702118" y="1536954"/>
                  <a:pt x="1716119" y="1522952"/>
                  <a:pt x="1733455" y="1522952"/>
                </a:cubicBezTo>
                <a:close/>
                <a:moveTo>
                  <a:pt x="1912620" y="1522952"/>
                </a:moveTo>
                <a:cubicBezTo>
                  <a:pt x="1929956" y="1522952"/>
                  <a:pt x="1943957" y="1536954"/>
                  <a:pt x="1943957" y="1554289"/>
                </a:cubicBezTo>
                <a:cubicBezTo>
                  <a:pt x="1943957" y="1571625"/>
                  <a:pt x="1929956" y="1585627"/>
                  <a:pt x="1912620" y="1585627"/>
                </a:cubicBezTo>
                <a:cubicBezTo>
                  <a:pt x="1895285" y="1585627"/>
                  <a:pt x="1881283" y="1571625"/>
                  <a:pt x="1881283" y="1554289"/>
                </a:cubicBezTo>
                <a:cubicBezTo>
                  <a:pt x="1881283" y="1536954"/>
                  <a:pt x="1895285" y="1522952"/>
                  <a:pt x="1912620" y="1522952"/>
                </a:cubicBezTo>
                <a:close/>
                <a:moveTo>
                  <a:pt x="2002155" y="1522952"/>
                </a:moveTo>
                <a:cubicBezTo>
                  <a:pt x="2019491" y="1522952"/>
                  <a:pt x="2033492" y="1536954"/>
                  <a:pt x="2033492" y="1554289"/>
                </a:cubicBezTo>
                <a:cubicBezTo>
                  <a:pt x="2033492" y="1571625"/>
                  <a:pt x="2019491" y="1585627"/>
                  <a:pt x="2002155" y="1585627"/>
                </a:cubicBezTo>
                <a:cubicBezTo>
                  <a:pt x="1984820" y="1585627"/>
                  <a:pt x="1970818" y="1571625"/>
                  <a:pt x="1970818" y="1554289"/>
                </a:cubicBezTo>
                <a:cubicBezTo>
                  <a:pt x="1970818" y="1536954"/>
                  <a:pt x="1984915" y="1522952"/>
                  <a:pt x="2002155" y="1522952"/>
                </a:cubicBezTo>
                <a:close/>
                <a:moveTo>
                  <a:pt x="2091785" y="1522952"/>
                </a:moveTo>
                <a:cubicBezTo>
                  <a:pt x="2109121" y="1522952"/>
                  <a:pt x="2123123" y="1536954"/>
                  <a:pt x="2123123" y="1554289"/>
                </a:cubicBezTo>
                <a:cubicBezTo>
                  <a:pt x="2123123" y="1571625"/>
                  <a:pt x="2109121" y="1585627"/>
                  <a:pt x="2091785" y="1585627"/>
                </a:cubicBezTo>
                <a:cubicBezTo>
                  <a:pt x="2074450" y="1585627"/>
                  <a:pt x="2060448" y="1571625"/>
                  <a:pt x="2060448" y="1554289"/>
                </a:cubicBezTo>
                <a:cubicBezTo>
                  <a:pt x="2060448" y="1536954"/>
                  <a:pt x="2074450" y="1522952"/>
                  <a:pt x="2091785" y="1522952"/>
                </a:cubicBezTo>
                <a:close/>
                <a:moveTo>
                  <a:pt x="2181320" y="1522952"/>
                </a:moveTo>
                <a:cubicBezTo>
                  <a:pt x="2198656" y="1522952"/>
                  <a:pt x="2212658" y="1536954"/>
                  <a:pt x="2212658" y="1554289"/>
                </a:cubicBezTo>
                <a:cubicBezTo>
                  <a:pt x="2212658" y="1571625"/>
                  <a:pt x="2198656" y="1585627"/>
                  <a:pt x="2181320" y="1585627"/>
                </a:cubicBezTo>
                <a:cubicBezTo>
                  <a:pt x="2163985" y="1585627"/>
                  <a:pt x="2149983" y="1571625"/>
                  <a:pt x="2149983" y="1554289"/>
                </a:cubicBezTo>
                <a:cubicBezTo>
                  <a:pt x="2149983" y="1536954"/>
                  <a:pt x="2163985" y="1522952"/>
                  <a:pt x="2181320" y="1522952"/>
                </a:cubicBezTo>
                <a:close/>
                <a:moveTo>
                  <a:pt x="2270951" y="1522952"/>
                </a:moveTo>
                <a:cubicBezTo>
                  <a:pt x="2288286" y="1522952"/>
                  <a:pt x="2302288" y="1536954"/>
                  <a:pt x="2302288" y="1554289"/>
                </a:cubicBezTo>
                <a:cubicBezTo>
                  <a:pt x="2302288" y="1571625"/>
                  <a:pt x="2288286" y="1585627"/>
                  <a:pt x="2270951" y="1585627"/>
                </a:cubicBezTo>
                <a:cubicBezTo>
                  <a:pt x="2253615" y="1585627"/>
                  <a:pt x="2239613" y="1571625"/>
                  <a:pt x="2239613" y="1554289"/>
                </a:cubicBezTo>
                <a:cubicBezTo>
                  <a:pt x="2239613" y="1536954"/>
                  <a:pt x="2253710" y="1522952"/>
                  <a:pt x="2270951" y="1522952"/>
                </a:cubicBezTo>
                <a:close/>
                <a:moveTo>
                  <a:pt x="2629281" y="1522952"/>
                </a:moveTo>
                <a:cubicBezTo>
                  <a:pt x="2646616" y="1522952"/>
                  <a:pt x="2660618" y="1536954"/>
                  <a:pt x="2660618" y="1554289"/>
                </a:cubicBezTo>
                <a:cubicBezTo>
                  <a:pt x="2660618" y="1571625"/>
                  <a:pt x="2646616" y="1585627"/>
                  <a:pt x="2629281" y="1585627"/>
                </a:cubicBezTo>
                <a:cubicBezTo>
                  <a:pt x="2611946" y="1585627"/>
                  <a:pt x="2597944" y="1571625"/>
                  <a:pt x="2597944" y="1554289"/>
                </a:cubicBezTo>
                <a:cubicBezTo>
                  <a:pt x="2597944" y="1536954"/>
                  <a:pt x="2612041" y="1522952"/>
                  <a:pt x="2629281" y="1522952"/>
                </a:cubicBezTo>
                <a:close/>
                <a:moveTo>
                  <a:pt x="2718911" y="1522952"/>
                </a:moveTo>
                <a:cubicBezTo>
                  <a:pt x="2736247" y="1522952"/>
                  <a:pt x="2750249" y="1536954"/>
                  <a:pt x="2750249" y="1554289"/>
                </a:cubicBezTo>
                <a:cubicBezTo>
                  <a:pt x="2750249" y="1571625"/>
                  <a:pt x="2736247" y="1585627"/>
                  <a:pt x="2718911" y="1585627"/>
                </a:cubicBezTo>
                <a:cubicBezTo>
                  <a:pt x="2701576" y="1585627"/>
                  <a:pt x="2687574" y="1571625"/>
                  <a:pt x="2687574" y="1554289"/>
                </a:cubicBezTo>
                <a:cubicBezTo>
                  <a:pt x="2687574" y="1536954"/>
                  <a:pt x="2701576" y="1522952"/>
                  <a:pt x="2718911" y="1522952"/>
                </a:cubicBezTo>
                <a:close/>
                <a:moveTo>
                  <a:pt x="2808446" y="1522952"/>
                </a:moveTo>
                <a:cubicBezTo>
                  <a:pt x="2825782" y="1522952"/>
                  <a:pt x="2839784" y="1536954"/>
                  <a:pt x="2839784" y="1554289"/>
                </a:cubicBezTo>
                <a:cubicBezTo>
                  <a:pt x="2839784" y="1571625"/>
                  <a:pt x="2825782" y="1585627"/>
                  <a:pt x="2808446" y="1585627"/>
                </a:cubicBezTo>
                <a:cubicBezTo>
                  <a:pt x="2791111" y="1585627"/>
                  <a:pt x="2777109" y="1571625"/>
                  <a:pt x="2777109" y="1554289"/>
                </a:cubicBezTo>
                <a:cubicBezTo>
                  <a:pt x="2777109" y="1536954"/>
                  <a:pt x="2791111" y="1522952"/>
                  <a:pt x="2808446" y="1522952"/>
                </a:cubicBezTo>
                <a:close/>
                <a:moveTo>
                  <a:pt x="2897981" y="1522952"/>
                </a:moveTo>
                <a:cubicBezTo>
                  <a:pt x="2915317" y="1522952"/>
                  <a:pt x="2929319" y="1536954"/>
                  <a:pt x="2929319" y="1554289"/>
                </a:cubicBezTo>
                <a:cubicBezTo>
                  <a:pt x="2929319" y="1571625"/>
                  <a:pt x="2915317" y="1585627"/>
                  <a:pt x="2897981" y="1585627"/>
                </a:cubicBezTo>
                <a:cubicBezTo>
                  <a:pt x="2880646" y="1585627"/>
                  <a:pt x="2866644" y="1571625"/>
                  <a:pt x="2866644" y="1554289"/>
                </a:cubicBezTo>
                <a:cubicBezTo>
                  <a:pt x="2866644" y="1536954"/>
                  <a:pt x="2880741" y="1522952"/>
                  <a:pt x="2897981" y="1522952"/>
                </a:cubicBezTo>
                <a:close/>
                <a:moveTo>
                  <a:pt x="2987707" y="1522952"/>
                </a:moveTo>
                <a:cubicBezTo>
                  <a:pt x="3005042" y="1522952"/>
                  <a:pt x="3019044" y="1536954"/>
                  <a:pt x="3019044" y="1554289"/>
                </a:cubicBezTo>
                <a:cubicBezTo>
                  <a:pt x="3019044" y="1571625"/>
                  <a:pt x="3005042" y="1585627"/>
                  <a:pt x="2987707" y="1585627"/>
                </a:cubicBezTo>
                <a:cubicBezTo>
                  <a:pt x="2970371" y="1585627"/>
                  <a:pt x="2956370" y="1571625"/>
                  <a:pt x="2956370" y="1554289"/>
                </a:cubicBezTo>
                <a:cubicBezTo>
                  <a:pt x="2956370" y="1536954"/>
                  <a:pt x="2970371" y="1522952"/>
                  <a:pt x="2987707" y="1522952"/>
                </a:cubicBezTo>
                <a:close/>
                <a:moveTo>
                  <a:pt x="3077242" y="1522952"/>
                </a:moveTo>
                <a:cubicBezTo>
                  <a:pt x="3094578" y="1522952"/>
                  <a:pt x="3108579" y="1536954"/>
                  <a:pt x="3108579" y="1554289"/>
                </a:cubicBezTo>
                <a:cubicBezTo>
                  <a:pt x="3108579" y="1571625"/>
                  <a:pt x="3094578" y="1585627"/>
                  <a:pt x="3077242" y="1585627"/>
                </a:cubicBezTo>
                <a:cubicBezTo>
                  <a:pt x="3059906" y="1585627"/>
                  <a:pt x="3045905" y="1571625"/>
                  <a:pt x="3045905" y="1554289"/>
                </a:cubicBezTo>
                <a:cubicBezTo>
                  <a:pt x="3045905" y="1536954"/>
                  <a:pt x="3059906" y="1522952"/>
                  <a:pt x="3077242" y="1522952"/>
                </a:cubicBezTo>
                <a:close/>
                <a:moveTo>
                  <a:pt x="3166777" y="1522952"/>
                </a:moveTo>
                <a:cubicBezTo>
                  <a:pt x="3184112" y="1522952"/>
                  <a:pt x="3198114" y="1536954"/>
                  <a:pt x="3198114" y="1554289"/>
                </a:cubicBezTo>
                <a:cubicBezTo>
                  <a:pt x="3198114" y="1571625"/>
                  <a:pt x="3184112" y="1585627"/>
                  <a:pt x="3166777" y="1585627"/>
                </a:cubicBezTo>
                <a:cubicBezTo>
                  <a:pt x="3149441" y="1585627"/>
                  <a:pt x="3135440" y="1571625"/>
                  <a:pt x="3135440" y="1554289"/>
                </a:cubicBezTo>
                <a:cubicBezTo>
                  <a:pt x="3135440" y="1536954"/>
                  <a:pt x="3149537" y="1522952"/>
                  <a:pt x="3166777" y="1522952"/>
                </a:cubicBezTo>
                <a:close/>
                <a:moveTo>
                  <a:pt x="3256407" y="1522952"/>
                </a:moveTo>
                <a:cubicBezTo>
                  <a:pt x="3273743" y="1522952"/>
                  <a:pt x="3287745" y="1536954"/>
                  <a:pt x="3287745" y="1554289"/>
                </a:cubicBezTo>
                <a:cubicBezTo>
                  <a:pt x="3287745" y="1571625"/>
                  <a:pt x="3273743" y="1585627"/>
                  <a:pt x="3256407" y="1585627"/>
                </a:cubicBezTo>
                <a:cubicBezTo>
                  <a:pt x="3239072" y="1585627"/>
                  <a:pt x="3225070" y="1571625"/>
                  <a:pt x="3225070" y="1554289"/>
                </a:cubicBezTo>
                <a:cubicBezTo>
                  <a:pt x="3225070" y="1536954"/>
                  <a:pt x="3239072" y="1522952"/>
                  <a:pt x="3256407" y="1522952"/>
                </a:cubicBezTo>
                <a:close/>
                <a:moveTo>
                  <a:pt x="3345942" y="1522952"/>
                </a:moveTo>
                <a:cubicBezTo>
                  <a:pt x="3363278" y="1522952"/>
                  <a:pt x="3377279" y="1536954"/>
                  <a:pt x="3377279" y="1554289"/>
                </a:cubicBezTo>
                <a:cubicBezTo>
                  <a:pt x="3377279" y="1571625"/>
                  <a:pt x="3363278" y="1585627"/>
                  <a:pt x="3345942" y="1585627"/>
                </a:cubicBezTo>
                <a:cubicBezTo>
                  <a:pt x="3328607" y="1585627"/>
                  <a:pt x="3314605" y="1571625"/>
                  <a:pt x="3314605" y="1554289"/>
                </a:cubicBezTo>
                <a:cubicBezTo>
                  <a:pt x="3314605" y="1536954"/>
                  <a:pt x="3328607" y="1522952"/>
                  <a:pt x="3345942" y="1522952"/>
                </a:cubicBezTo>
                <a:close/>
                <a:moveTo>
                  <a:pt x="4420934" y="1522952"/>
                </a:moveTo>
                <a:cubicBezTo>
                  <a:pt x="4438269" y="1522952"/>
                  <a:pt x="4452271" y="1536954"/>
                  <a:pt x="4452271" y="1554289"/>
                </a:cubicBezTo>
                <a:cubicBezTo>
                  <a:pt x="4452271" y="1571625"/>
                  <a:pt x="4438269" y="1585627"/>
                  <a:pt x="4420934" y="1585627"/>
                </a:cubicBezTo>
                <a:cubicBezTo>
                  <a:pt x="4403598" y="1585627"/>
                  <a:pt x="4389597" y="1571625"/>
                  <a:pt x="4389597" y="1554289"/>
                </a:cubicBezTo>
                <a:cubicBezTo>
                  <a:pt x="4389597" y="1536954"/>
                  <a:pt x="4403693" y="1522952"/>
                  <a:pt x="4420934" y="1522952"/>
                </a:cubicBezTo>
                <a:close/>
                <a:moveTo>
                  <a:pt x="4510564" y="1522952"/>
                </a:moveTo>
                <a:cubicBezTo>
                  <a:pt x="4527899" y="1522952"/>
                  <a:pt x="4541901" y="1536954"/>
                  <a:pt x="4541901" y="1554289"/>
                </a:cubicBezTo>
                <a:cubicBezTo>
                  <a:pt x="4541901" y="1571625"/>
                  <a:pt x="4527899" y="1585627"/>
                  <a:pt x="4510564" y="1585627"/>
                </a:cubicBezTo>
                <a:cubicBezTo>
                  <a:pt x="4493229" y="1585627"/>
                  <a:pt x="4479227" y="1571625"/>
                  <a:pt x="4479227" y="1554289"/>
                </a:cubicBezTo>
                <a:cubicBezTo>
                  <a:pt x="4479227" y="1536954"/>
                  <a:pt x="4493229" y="1522952"/>
                  <a:pt x="4510564" y="1522952"/>
                </a:cubicBezTo>
                <a:close/>
                <a:moveTo>
                  <a:pt x="4600194" y="1522952"/>
                </a:moveTo>
                <a:cubicBezTo>
                  <a:pt x="4617530" y="1522952"/>
                  <a:pt x="4631531" y="1536954"/>
                  <a:pt x="4631531" y="1554289"/>
                </a:cubicBezTo>
                <a:cubicBezTo>
                  <a:pt x="4631531" y="1571625"/>
                  <a:pt x="4617530" y="1585627"/>
                  <a:pt x="4600194" y="1585627"/>
                </a:cubicBezTo>
                <a:cubicBezTo>
                  <a:pt x="4582859" y="1585627"/>
                  <a:pt x="4568857" y="1571625"/>
                  <a:pt x="4568857" y="1554289"/>
                </a:cubicBezTo>
                <a:cubicBezTo>
                  <a:pt x="4568857" y="1536954"/>
                  <a:pt x="4582859" y="1522952"/>
                  <a:pt x="4600194" y="1522952"/>
                </a:cubicBezTo>
                <a:close/>
                <a:moveTo>
                  <a:pt x="5585555" y="1522952"/>
                </a:moveTo>
                <a:cubicBezTo>
                  <a:pt x="5602891" y="1522952"/>
                  <a:pt x="5616893" y="1536954"/>
                  <a:pt x="5616893" y="1554289"/>
                </a:cubicBezTo>
                <a:cubicBezTo>
                  <a:pt x="5616893" y="1571625"/>
                  <a:pt x="5602891" y="1585627"/>
                  <a:pt x="5585555" y="1585627"/>
                </a:cubicBezTo>
                <a:cubicBezTo>
                  <a:pt x="5568220" y="1585627"/>
                  <a:pt x="5554218" y="1571625"/>
                  <a:pt x="5554218" y="1554289"/>
                </a:cubicBezTo>
                <a:cubicBezTo>
                  <a:pt x="5554218" y="1536954"/>
                  <a:pt x="5568315" y="1522952"/>
                  <a:pt x="5585555" y="1522952"/>
                </a:cubicBezTo>
                <a:close/>
                <a:moveTo>
                  <a:pt x="5675186" y="1522952"/>
                </a:moveTo>
                <a:cubicBezTo>
                  <a:pt x="5692521" y="1522952"/>
                  <a:pt x="5706523" y="1536954"/>
                  <a:pt x="5706523" y="1554289"/>
                </a:cubicBezTo>
                <a:cubicBezTo>
                  <a:pt x="5706523" y="1571625"/>
                  <a:pt x="5692521" y="1585627"/>
                  <a:pt x="5675186" y="1585627"/>
                </a:cubicBezTo>
                <a:cubicBezTo>
                  <a:pt x="5657850" y="1585627"/>
                  <a:pt x="5643849" y="1571625"/>
                  <a:pt x="5643849" y="1554289"/>
                </a:cubicBezTo>
                <a:cubicBezTo>
                  <a:pt x="5643849" y="1536954"/>
                  <a:pt x="5657850" y="1522952"/>
                  <a:pt x="5675186" y="1522952"/>
                </a:cubicBezTo>
                <a:close/>
                <a:moveTo>
                  <a:pt x="5764816" y="1522952"/>
                </a:moveTo>
                <a:cubicBezTo>
                  <a:pt x="5782151" y="1522952"/>
                  <a:pt x="5796153" y="1536954"/>
                  <a:pt x="5796153" y="1554289"/>
                </a:cubicBezTo>
                <a:cubicBezTo>
                  <a:pt x="5796153" y="1571625"/>
                  <a:pt x="5782151" y="1585627"/>
                  <a:pt x="5764816" y="1585627"/>
                </a:cubicBezTo>
                <a:cubicBezTo>
                  <a:pt x="5747480" y="1585627"/>
                  <a:pt x="5733479" y="1571625"/>
                  <a:pt x="5733479" y="1554289"/>
                </a:cubicBezTo>
                <a:cubicBezTo>
                  <a:pt x="5733479" y="1536954"/>
                  <a:pt x="5747480" y="1522952"/>
                  <a:pt x="5764816" y="1522952"/>
                </a:cubicBezTo>
                <a:close/>
                <a:moveTo>
                  <a:pt x="5854351" y="1522952"/>
                </a:moveTo>
                <a:cubicBezTo>
                  <a:pt x="5871687" y="1522952"/>
                  <a:pt x="5885688" y="1536954"/>
                  <a:pt x="5885688" y="1554289"/>
                </a:cubicBezTo>
                <a:cubicBezTo>
                  <a:pt x="5885688" y="1571625"/>
                  <a:pt x="5871687" y="1585627"/>
                  <a:pt x="5854351" y="1585627"/>
                </a:cubicBezTo>
                <a:cubicBezTo>
                  <a:pt x="5837015" y="1585627"/>
                  <a:pt x="5823014" y="1571625"/>
                  <a:pt x="5823014" y="1554289"/>
                </a:cubicBezTo>
                <a:cubicBezTo>
                  <a:pt x="5823014" y="1536954"/>
                  <a:pt x="5837111" y="1522952"/>
                  <a:pt x="5854351" y="1522952"/>
                </a:cubicBezTo>
                <a:close/>
                <a:moveTo>
                  <a:pt x="5943981" y="1522952"/>
                </a:moveTo>
                <a:cubicBezTo>
                  <a:pt x="5961317" y="1522952"/>
                  <a:pt x="5975319" y="1536954"/>
                  <a:pt x="5975319" y="1554289"/>
                </a:cubicBezTo>
                <a:cubicBezTo>
                  <a:pt x="5975319" y="1571625"/>
                  <a:pt x="5961317" y="1585627"/>
                  <a:pt x="5943981" y="1585627"/>
                </a:cubicBezTo>
                <a:cubicBezTo>
                  <a:pt x="5926645" y="1585627"/>
                  <a:pt x="5912644" y="1571625"/>
                  <a:pt x="5912644" y="1554289"/>
                </a:cubicBezTo>
                <a:cubicBezTo>
                  <a:pt x="5912644" y="1536954"/>
                  <a:pt x="5926645" y="1522952"/>
                  <a:pt x="5943981" y="1522952"/>
                </a:cubicBezTo>
                <a:close/>
                <a:moveTo>
                  <a:pt x="6033516" y="1522952"/>
                </a:moveTo>
                <a:cubicBezTo>
                  <a:pt x="6050852" y="1522952"/>
                  <a:pt x="6064853" y="1536954"/>
                  <a:pt x="6064853" y="1554289"/>
                </a:cubicBezTo>
                <a:cubicBezTo>
                  <a:pt x="6064853" y="1571625"/>
                  <a:pt x="6050852" y="1585627"/>
                  <a:pt x="6033516" y="1585627"/>
                </a:cubicBezTo>
                <a:cubicBezTo>
                  <a:pt x="6016181" y="1585627"/>
                  <a:pt x="6002179" y="1571625"/>
                  <a:pt x="6002179" y="1554289"/>
                </a:cubicBezTo>
                <a:cubicBezTo>
                  <a:pt x="6002179" y="1536954"/>
                  <a:pt x="6016181" y="1522952"/>
                  <a:pt x="6033516" y="1522952"/>
                </a:cubicBezTo>
                <a:close/>
                <a:moveTo>
                  <a:pt x="6123146" y="1522952"/>
                </a:moveTo>
                <a:cubicBezTo>
                  <a:pt x="6140482" y="1522952"/>
                  <a:pt x="6154484" y="1536954"/>
                  <a:pt x="6154484" y="1554289"/>
                </a:cubicBezTo>
                <a:cubicBezTo>
                  <a:pt x="6154484" y="1571625"/>
                  <a:pt x="6140482" y="1585627"/>
                  <a:pt x="6123146" y="1585627"/>
                </a:cubicBezTo>
                <a:cubicBezTo>
                  <a:pt x="6105811" y="1585627"/>
                  <a:pt x="6091809" y="1571625"/>
                  <a:pt x="6091809" y="1554289"/>
                </a:cubicBezTo>
                <a:cubicBezTo>
                  <a:pt x="6091809" y="1536954"/>
                  <a:pt x="6105811" y="1522952"/>
                  <a:pt x="6123146" y="1522952"/>
                </a:cubicBezTo>
                <a:close/>
                <a:moveTo>
                  <a:pt x="6212681" y="1522952"/>
                </a:moveTo>
                <a:cubicBezTo>
                  <a:pt x="6230017" y="1522952"/>
                  <a:pt x="6244019" y="1536954"/>
                  <a:pt x="6244019" y="1554289"/>
                </a:cubicBezTo>
                <a:cubicBezTo>
                  <a:pt x="6244019" y="1571625"/>
                  <a:pt x="6230017" y="1585627"/>
                  <a:pt x="6212681" y="1585627"/>
                </a:cubicBezTo>
                <a:cubicBezTo>
                  <a:pt x="6195346" y="1585627"/>
                  <a:pt x="6181344" y="1571625"/>
                  <a:pt x="6181344" y="1554289"/>
                </a:cubicBezTo>
                <a:cubicBezTo>
                  <a:pt x="6181344" y="1536954"/>
                  <a:pt x="6195441" y="1522952"/>
                  <a:pt x="6212681" y="1522952"/>
                </a:cubicBezTo>
                <a:close/>
                <a:moveTo>
                  <a:pt x="6302311" y="1522952"/>
                </a:moveTo>
                <a:cubicBezTo>
                  <a:pt x="6319647" y="1522952"/>
                  <a:pt x="6333649" y="1536954"/>
                  <a:pt x="6333649" y="1554289"/>
                </a:cubicBezTo>
                <a:cubicBezTo>
                  <a:pt x="6333649" y="1571625"/>
                  <a:pt x="6319647" y="1585627"/>
                  <a:pt x="6302311" y="1585627"/>
                </a:cubicBezTo>
                <a:cubicBezTo>
                  <a:pt x="6284977" y="1585627"/>
                  <a:pt x="6270974" y="1571625"/>
                  <a:pt x="6270974" y="1554289"/>
                </a:cubicBezTo>
                <a:cubicBezTo>
                  <a:pt x="6270974" y="1536954"/>
                  <a:pt x="6284977" y="1522952"/>
                  <a:pt x="6302311" y="1522952"/>
                </a:cubicBezTo>
                <a:close/>
                <a:moveTo>
                  <a:pt x="6391847" y="1522952"/>
                </a:moveTo>
                <a:cubicBezTo>
                  <a:pt x="6409182" y="1522952"/>
                  <a:pt x="6423184" y="1536954"/>
                  <a:pt x="6423184" y="1554289"/>
                </a:cubicBezTo>
                <a:cubicBezTo>
                  <a:pt x="6423184" y="1571625"/>
                  <a:pt x="6409182" y="1585627"/>
                  <a:pt x="6391847" y="1585627"/>
                </a:cubicBezTo>
                <a:cubicBezTo>
                  <a:pt x="6374511" y="1585627"/>
                  <a:pt x="6360510" y="1571625"/>
                  <a:pt x="6360510" y="1554289"/>
                </a:cubicBezTo>
                <a:cubicBezTo>
                  <a:pt x="6360510" y="1536954"/>
                  <a:pt x="6374511" y="1522952"/>
                  <a:pt x="6391847" y="1522952"/>
                </a:cubicBezTo>
                <a:close/>
                <a:moveTo>
                  <a:pt x="6481477" y="1522952"/>
                </a:moveTo>
                <a:cubicBezTo>
                  <a:pt x="6498812" y="1522952"/>
                  <a:pt x="6512814" y="1536954"/>
                  <a:pt x="6512814" y="1554289"/>
                </a:cubicBezTo>
                <a:cubicBezTo>
                  <a:pt x="6512814" y="1571625"/>
                  <a:pt x="6498812" y="1585627"/>
                  <a:pt x="6481477" y="1585627"/>
                </a:cubicBezTo>
                <a:cubicBezTo>
                  <a:pt x="6464142" y="1585627"/>
                  <a:pt x="6450140" y="1571625"/>
                  <a:pt x="6450140" y="1554289"/>
                </a:cubicBezTo>
                <a:cubicBezTo>
                  <a:pt x="6450140" y="1536954"/>
                  <a:pt x="6464236" y="1522952"/>
                  <a:pt x="6481477" y="1522952"/>
                </a:cubicBezTo>
                <a:close/>
                <a:moveTo>
                  <a:pt x="6571107" y="1522952"/>
                </a:moveTo>
                <a:cubicBezTo>
                  <a:pt x="6588443" y="1522952"/>
                  <a:pt x="6602444" y="1536954"/>
                  <a:pt x="6602444" y="1554289"/>
                </a:cubicBezTo>
                <a:cubicBezTo>
                  <a:pt x="6602444" y="1571625"/>
                  <a:pt x="6588443" y="1585627"/>
                  <a:pt x="6571107" y="1585627"/>
                </a:cubicBezTo>
                <a:cubicBezTo>
                  <a:pt x="6553772" y="1585627"/>
                  <a:pt x="6539770" y="1571625"/>
                  <a:pt x="6539770" y="1554289"/>
                </a:cubicBezTo>
                <a:cubicBezTo>
                  <a:pt x="6539770" y="1536954"/>
                  <a:pt x="6553772" y="1522952"/>
                  <a:pt x="6571107" y="1522952"/>
                </a:cubicBezTo>
                <a:close/>
                <a:moveTo>
                  <a:pt x="6660643" y="1522952"/>
                </a:moveTo>
                <a:cubicBezTo>
                  <a:pt x="6677978" y="1522952"/>
                  <a:pt x="6691980" y="1536954"/>
                  <a:pt x="6691980" y="1554289"/>
                </a:cubicBezTo>
                <a:cubicBezTo>
                  <a:pt x="6691980" y="1571625"/>
                  <a:pt x="6677978" y="1585627"/>
                  <a:pt x="6660643" y="1585627"/>
                </a:cubicBezTo>
                <a:cubicBezTo>
                  <a:pt x="6643307" y="1585627"/>
                  <a:pt x="6629305" y="1571625"/>
                  <a:pt x="6629305" y="1554289"/>
                </a:cubicBezTo>
                <a:cubicBezTo>
                  <a:pt x="6629305" y="1536954"/>
                  <a:pt x="6643307" y="1522952"/>
                  <a:pt x="6660643" y="1522952"/>
                </a:cubicBezTo>
                <a:close/>
                <a:moveTo>
                  <a:pt x="6750177" y="1522952"/>
                </a:moveTo>
                <a:cubicBezTo>
                  <a:pt x="6767513" y="1522952"/>
                  <a:pt x="6781514" y="1536954"/>
                  <a:pt x="6781514" y="1554289"/>
                </a:cubicBezTo>
                <a:cubicBezTo>
                  <a:pt x="6781514" y="1571625"/>
                  <a:pt x="6767513" y="1585627"/>
                  <a:pt x="6750177" y="1585627"/>
                </a:cubicBezTo>
                <a:cubicBezTo>
                  <a:pt x="6732842" y="1585627"/>
                  <a:pt x="6718840" y="1571625"/>
                  <a:pt x="6718840" y="1554289"/>
                </a:cubicBezTo>
                <a:cubicBezTo>
                  <a:pt x="6718840" y="1536954"/>
                  <a:pt x="6732937" y="1522952"/>
                  <a:pt x="6750177" y="1522952"/>
                </a:cubicBezTo>
                <a:close/>
                <a:moveTo>
                  <a:pt x="6839808" y="1522952"/>
                </a:moveTo>
                <a:cubicBezTo>
                  <a:pt x="6857143" y="1522952"/>
                  <a:pt x="6871145" y="1536954"/>
                  <a:pt x="6871145" y="1554289"/>
                </a:cubicBezTo>
                <a:cubicBezTo>
                  <a:pt x="6871145" y="1571625"/>
                  <a:pt x="6857143" y="1585627"/>
                  <a:pt x="6839808" y="1585627"/>
                </a:cubicBezTo>
                <a:cubicBezTo>
                  <a:pt x="6822472" y="1585627"/>
                  <a:pt x="6808470" y="1571625"/>
                  <a:pt x="6808470" y="1554289"/>
                </a:cubicBezTo>
                <a:cubicBezTo>
                  <a:pt x="6808470" y="1536954"/>
                  <a:pt x="6822472" y="1522952"/>
                  <a:pt x="6839808" y="1522952"/>
                </a:cubicBezTo>
                <a:close/>
                <a:moveTo>
                  <a:pt x="6929438" y="1522952"/>
                </a:moveTo>
                <a:cubicBezTo>
                  <a:pt x="6946773" y="1522952"/>
                  <a:pt x="6960775" y="1536954"/>
                  <a:pt x="6960775" y="1554289"/>
                </a:cubicBezTo>
                <a:cubicBezTo>
                  <a:pt x="6960775" y="1571625"/>
                  <a:pt x="6946773" y="1585627"/>
                  <a:pt x="6929438" y="1585627"/>
                </a:cubicBezTo>
                <a:cubicBezTo>
                  <a:pt x="6912102" y="1585627"/>
                  <a:pt x="6898101" y="1571625"/>
                  <a:pt x="6898101" y="1554289"/>
                </a:cubicBezTo>
                <a:cubicBezTo>
                  <a:pt x="6898101" y="1536954"/>
                  <a:pt x="6912102" y="1522952"/>
                  <a:pt x="6929438" y="1522952"/>
                </a:cubicBezTo>
                <a:close/>
                <a:moveTo>
                  <a:pt x="7018973" y="1522952"/>
                </a:moveTo>
                <a:cubicBezTo>
                  <a:pt x="7036308" y="1522952"/>
                  <a:pt x="7050310" y="1536954"/>
                  <a:pt x="7050310" y="1554289"/>
                </a:cubicBezTo>
                <a:cubicBezTo>
                  <a:pt x="7050310" y="1571625"/>
                  <a:pt x="7036308" y="1585627"/>
                  <a:pt x="7018973" y="1585627"/>
                </a:cubicBezTo>
                <a:cubicBezTo>
                  <a:pt x="7001637" y="1585627"/>
                  <a:pt x="6987635" y="1571625"/>
                  <a:pt x="6987635" y="1554289"/>
                </a:cubicBezTo>
                <a:cubicBezTo>
                  <a:pt x="6987635" y="1536954"/>
                  <a:pt x="7001733" y="1522952"/>
                  <a:pt x="7018973" y="1522952"/>
                </a:cubicBezTo>
                <a:close/>
                <a:moveTo>
                  <a:pt x="7108508" y="1522952"/>
                </a:moveTo>
                <a:cubicBezTo>
                  <a:pt x="7125843" y="1522952"/>
                  <a:pt x="7139845" y="1536954"/>
                  <a:pt x="7139845" y="1554289"/>
                </a:cubicBezTo>
                <a:cubicBezTo>
                  <a:pt x="7139845" y="1571625"/>
                  <a:pt x="7125843" y="1585627"/>
                  <a:pt x="7108508" y="1585627"/>
                </a:cubicBezTo>
                <a:cubicBezTo>
                  <a:pt x="7091172" y="1585627"/>
                  <a:pt x="7077171" y="1571625"/>
                  <a:pt x="7077171" y="1554289"/>
                </a:cubicBezTo>
                <a:cubicBezTo>
                  <a:pt x="7077171" y="1536954"/>
                  <a:pt x="7091267" y="1522952"/>
                  <a:pt x="7108508" y="1522952"/>
                </a:cubicBezTo>
                <a:close/>
                <a:moveTo>
                  <a:pt x="7198138" y="1522952"/>
                </a:moveTo>
                <a:cubicBezTo>
                  <a:pt x="7215474" y="1522952"/>
                  <a:pt x="7229475" y="1536954"/>
                  <a:pt x="7229475" y="1554289"/>
                </a:cubicBezTo>
                <a:cubicBezTo>
                  <a:pt x="7229475" y="1571625"/>
                  <a:pt x="7215474" y="1585627"/>
                  <a:pt x="7198138" y="1585627"/>
                </a:cubicBezTo>
                <a:cubicBezTo>
                  <a:pt x="7180803" y="1585627"/>
                  <a:pt x="7166801" y="1571625"/>
                  <a:pt x="7166801" y="1554289"/>
                </a:cubicBezTo>
                <a:cubicBezTo>
                  <a:pt x="7166801" y="1536954"/>
                  <a:pt x="7180803" y="1522952"/>
                  <a:pt x="7198138" y="1522952"/>
                </a:cubicBezTo>
                <a:close/>
                <a:moveTo>
                  <a:pt x="7287768" y="1522952"/>
                </a:moveTo>
                <a:cubicBezTo>
                  <a:pt x="7305104" y="1522952"/>
                  <a:pt x="7319105" y="1536954"/>
                  <a:pt x="7319105" y="1554289"/>
                </a:cubicBezTo>
                <a:cubicBezTo>
                  <a:pt x="7319105" y="1571625"/>
                  <a:pt x="7305104" y="1585627"/>
                  <a:pt x="7287768" y="1585627"/>
                </a:cubicBezTo>
                <a:cubicBezTo>
                  <a:pt x="7270433" y="1585627"/>
                  <a:pt x="7256431" y="1571625"/>
                  <a:pt x="7256431" y="1554289"/>
                </a:cubicBezTo>
                <a:cubicBezTo>
                  <a:pt x="7256431" y="1536954"/>
                  <a:pt x="7270433" y="1522952"/>
                  <a:pt x="7287768" y="1522952"/>
                </a:cubicBezTo>
                <a:close/>
                <a:moveTo>
                  <a:pt x="7377303" y="1522952"/>
                </a:moveTo>
                <a:cubicBezTo>
                  <a:pt x="7394639" y="1522952"/>
                  <a:pt x="7408640" y="1536954"/>
                  <a:pt x="7408640" y="1554289"/>
                </a:cubicBezTo>
                <a:cubicBezTo>
                  <a:pt x="7408640" y="1571625"/>
                  <a:pt x="7394639" y="1585627"/>
                  <a:pt x="7377303" y="1585627"/>
                </a:cubicBezTo>
                <a:cubicBezTo>
                  <a:pt x="7359968" y="1585627"/>
                  <a:pt x="7345966" y="1571625"/>
                  <a:pt x="7345966" y="1554289"/>
                </a:cubicBezTo>
                <a:cubicBezTo>
                  <a:pt x="7345966" y="1536954"/>
                  <a:pt x="7360063" y="1522952"/>
                  <a:pt x="7377303" y="1522952"/>
                </a:cubicBezTo>
                <a:close/>
                <a:moveTo>
                  <a:pt x="7466933" y="1522952"/>
                </a:moveTo>
                <a:cubicBezTo>
                  <a:pt x="7484269" y="1522952"/>
                  <a:pt x="7498270" y="1536954"/>
                  <a:pt x="7498270" y="1554289"/>
                </a:cubicBezTo>
                <a:cubicBezTo>
                  <a:pt x="7498270" y="1571625"/>
                  <a:pt x="7484269" y="1585627"/>
                  <a:pt x="7466933" y="1585627"/>
                </a:cubicBezTo>
                <a:cubicBezTo>
                  <a:pt x="7449598" y="1585627"/>
                  <a:pt x="7435596" y="1571625"/>
                  <a:pt x="7435596" y="1554289"/>
                </a:cubicBezTo>
                <a:cubicBezTo>
                  <a:pt x="7435596" y="1536954"/>
                  <a:pt x="7449598" y="1522952"/>
                  <a:pt x="7466933" y="1522952"/>
                </a:cubicBezTo>
                <a:close/>
                <a:moveTo>
                  <a:pt x="7556469" y="1522952"/>
                </a:moveTo>
                <a:cubicBezTo>
                  <a:pt x="7573804" y="1522952"/>
                  <a:pt x="7587806" y="1536954"/>
                  <a:pt x="7587806" y="1554289"/>
                </a:cubicBezTo>
                <a:cubicBezTo>
                  <a:pt x="7587806" y="1571625"/>
                  <a:pt x="7573804" y="1585627"/>
                  <a:pt x="7556469" y="1585627"/>
                </a:cubicBezTo>
                <a:cubicBezTo>
                  <a:pt x="7539133" y="1585627"/>
                  <a:pt x="7525131" y="1571625"/>
                  <a:pt x="7525131" y="1554289"/>
                </a:cubicBezTo>
                <a:cubicBezTo>
                  <a:pt x="7525131" y="1536954"/>
                  <a:pt x="7539133" y="1522952"/>
                  <a:pt x="7556469" y="1522952"/>
                </a:cubicBezTo>
                <a:close/>
                <a:moveTo>
                  <a:pt x="7646099" y="1522952"/>
                </a:moveTo>
                <a:cubicBezTo>
                  <a:pt x="7663434" y="1522952"/>
                  <a:pt x="7677436" y="1536954"/>
                  <a:pt x="7677436" y="1554289"/>
                </a:cubicBezTo>
                <a:cubicBezTo>
                  <a:pt x="7677436" y="1571625"/>
                  <a:pt x="7663434" y="1585627"/>
                  <a:pt x="7646099" y="1585627"/>
                </a:cubicBezTo>
                <a:cubicBezTo>
                  <a:pt x="7628763" y="1585627"/>
                  <a:pt x="7614762" y="1571625"/>
                  <a:pt x="7614762" y="1554289"/>
                </a:cubicBezTo>
                <a:cubicBezTo>
                  <a:pt x="7614762" y="1536954"/>
                  <a:pt x="7628858" y="1522952"/>
                  <a:pt x="7646099" y="1522952"/>
                </a:cubicBezTo>
                <a:close/>
                <a:moveTo>
                  <a:pt x="31337" y="1612487"/>
                </a:moveTo>
                <a:cubicBezTo>
                  <a:pt x="48673" y="1612487"/>
                  <a:pt x="62675" y="1626489"/>
                  <a:pt x="62675" y="1643825"/>
                </a:cubicBezTo>
                <a:cubicBezTo>
                  <a:pt x="62675" y="1661160"/>
                  <a:pt x="48673" y="1675162"/>
                  <a:pt x="31337" y="1675162"/>
                </a:cubicBezTo>
                <a:cubicBezTo>
                  <a:pt x="14002" y="1675162"/>
                  <a:pt x="0" y="1661160"/>
                  <a:pt x="0" y="1643825"/>
                </a:cubicBezTo>
                <a:cubicBezTo>
                  <a:pt x="0" y="1626489"/>
                  <a:pt x="14002" y="1612487"/>
                  <a:pt x="31337" y="1612487"/>
                </a:cubicBezTo>
                <a:close/>
                <a:moveTo>
                  <a:pt x="120872" y="1612487"/>
                </a:moveTo>
                <a:cubicBezTo>
                  <a:pt x="138208" y="1612487"/>
                  <a:pt x="152210" y="1626489"/>
                  <a:pt x="152210" y="1643825"/>
                </a:cubicBezTo>
                <a:cubicBezTo>
                  <a:pt x="152210" y="1661160"/>
                  <a:pt x="138208" y="1675162"/>
                  <a:pt x="120872" y="1675162"/>
                </a:cubicBezTo>
                <a:cubicBezTo>
                  <a:pt x="103537" y="1675162"/>
                  <a:pt x="89535" y="1661160"/>
                  <a:pt x="89535" y="1643825"/>
                </a:cubicBezTo>
                <a:cubicBezTo>
                  <a:pt x="89535" y="1626489"/>
                  <a:pt x="103632" y="1612487"/>
                  <a:pt x="120872" y="1612487"/>
                </a:cubicBezTo>
                <a:close/>
                <a:moveTo>
                  <a:pt x="210407" y="1612487"/>
                </a:moveTo>
                <a:cubicBezTo>
                  <a:pt x="227743" y="1612487"/>
                  <a:pt x="241744" y="1626489"/>
                  <a:pt x="241744" y="1643825"/>
                </a:cubicBezTo>
                <a:cubicBezTo>
                  <a:pt x="241744" y="1661160"/>
                  <a:pt x="227743" y="1675162"/>
                  <a:pt x="210407" y="1675162"/>
                </a:cubicBezTo>
                <a:cubicBezTo>
                  <a:pt x="193072" y="1675162"/>
                  <a:pt x="179070" y="1661160"/>
                  <a:pt x="179070" y="1643825"/>
                </a:cubicBezTo>
                <a:cubicBezTo>
                  <a:pt x="179070" y="1626489"/>
                  <a:pt x="193167" y="1612487"/>
                  <a:pt x="210407" y="1612487"/>
                </a:cubicBezTo>
                <a:close/>
                <a:moveTo>
                  <a:pt x="300133" y="1612487"/>
                </a:moveTo>
                <a:cubicBezTo>
                  <a:pt x="317468" y="1612487"/>
                  <a:pt x="331470" y="1626489"/>
                  <a:pt x="331470" y="1643825"/>
                </a:cubicBezTo>
                <a:cubicBezTo>
                  <a:pt x="331470" y="1661160"/>
                  <a:pt x="317468" y="1675162"/>
                  <a:pt x="300133" y="1675162"/>
                </a:cubicBezTo>
                <a:cubicBezTo>
                  <a:pt x="282797" y="1675162"/>
                  <a:pt x="268796" y="1661160"/>
                  <a:pt x="268796" y="1643825"/>
                </a:cubicBezTo>
                <a:cubicBezTo>
                  <a:pt x="268796" y="1626489"/>
                  <a:pt x="282797" y="1612487"/>
                  <a:pt x="300133" y="1612487"/>
                </a:cubicBezTo>
                <a:close/>
                <a:moveTo>
                  <a:pt x="389668" y="1612487"/>
                </a:moveTo>
                <a:cubicBezTo>
                  <a:pt x="407003" y="1612487"/>
                  <a:pt x="421005" y="1626489"/>
                  <a:pt x="421005" y="1643825"/>
                </a:cubicBezTo>
                <a:cubicBezTo>
                  <a:pt x="421005" y="1661160"/>
                  <a:pt x="407003" y="1675162"/>
                  <a:pt x="389668" y="1675162"/>
                </a:cubicBezTo>
                <a:cubicBezTo>
                  <a:pt x="372332" y="1675162"/>
                  <a:pt x="358331" y="1661160"/>
                  <a:pt x="358331" y="1643825"/>
                </a:cubicBezTo>
                <a:cubicBezTo>
                  <a:pt x="358331" y="1626489"/>
                  <a:pt x="372332" y="1612487"/>
                  <a:pt x="389668" y="1612487"/>
                </a:cubicBezTo>
                <a:close/>
                <a:moveTo>
                  <a:pt x="479203" y="1612487"/>
                </a:moveTo>
                <a:cubicBezTo>
                  <a:pt x="496538" y="1612487"/>
                  <a:pt x="510540" y="1626489"/>
                  <a:pt x="510540" y="1643825"/>
                </a:cubicBezTo>
                <a:cubicBezTo>
                  <a:pt x="510540" y="1661160"/>
                  <a:pt x="496538" y="1675162"/>
                  <a:pt x="479203" y="1675162"/>
                </a:cubicBezTo>
                <a:cubicBezTo>
                  <a:pt x="461867" y="1675162"/>
                  <a:pt x="447866" y="1661160"/>
                  <a:pt x="447866" y="1643825"/>
                </a:cubicBezTo>
                <a:cubicBezTo>
                  <a:pt x="447866" y="1626489"/>
                  <a:pt x="461963" y="1612487"/>
                  <a:pt x="479203" y="1612487"/>
                </a:cubicBezTo>
                <a:close/>
                <a:moveTo>
                  <a:pt x="568833" y="1612487"/>
                </a:moveTo>
                <a:cubicBezTo>
                  <a:pt x="586169" y="1612487"/>
                  <a:pt x="600170" y="1626489"/>
                  <a:pt x="600170" y="1643825"/>
                </a:cubicBezTo>
                <a:cubicBezTo>
                  <a:pt x="600170" y="1661160"/>
                  <a:pt x="586169" y="1675162"/>
                  <a:pt x="568833" y="1675162"/>
                </a:cubicBezTo>
                <a:cubicBezTo>
                  <a:pt x="551498" y="1675162"/>
                  <a:pt x="537496" y="1661160"/>
                  <a:pt x="537496" y="1643825"/>
                </a:cubicBezTo>
                <a:cubicBezTo>
                  <a:pt x="537496" y="1626489"/>
                  <a:pt x="551498" y="1612487"/>
                  <a:pt x="568833" y="1612487"/>
                </a:cubicBezTo>
                <a:close/>
                <a:moveTo>
                  <a:pt x="658368" y="1612487"/>
                </a:moveTo>
                <a:cubicBezTo>
                  <a:pt x="675704" y="1612487"/>
                  <a:pt x="689705" y="1626489"/>
                  <a:pt x="689705" y="1643825"/>
                </a:cubicBezTo>
                <a:cubicBezTo>
                  <a:pt x="689705" y="1661160"/>
                  <a:pt x="675704" y="1675162"/>
                  <a:pt x="658368" y="1675162"/>
                </a:cubicBezTo>
                <a:cubicBezTo>
                  <a:pt x="641033" y="1675162"/>
                  <a:pt x="627031" y="1661160"/>
                  <a:pt x="627031" y="1643825"/>
                </a:cubicBezTo>
                <a:cubicBezTo>
                  <a:pt x="627031" y="1626489"/>
                  <a:pt x="641033" y="1612487"/>
                  <a:pt x="658368" y="1612487"/>
                </a:cubicBezTo>
                <a:close/>
                <a:moveTo>
                  <a:pt x="747998" y="1612487"/>
                </a:moveTo>
                <a:cubicBezTo>
                  <a:pt x="765334" y="1612487"/>
                  <a:pt x="779336" y="1626489"/>
                  <a:pt x="779336" y="1643825"/>
                </a:cubicBezTo>
                <a:cubicBezTo>
                  <a:pt x="779336" y="1661160"/>
                  <a:pt x="765334" y="1675162"/>
                  <a:pt x="747998" y="1675162"/>
                </a:cubicBezTo>
                <a:cubicBezTo>
                  <a:pt x="730663" y="1675162"/>
                  <a:pt x="716661" y="1661160"/>
                  <a:pt x="716661" y="1643825"/>
                </a:cubicBezTo>
                <a:cubicBezTo>
                  <a:pt x="716661" y="1626489"/>
                  <a:pt x="730758" y="1612487"/>
                  <a:pt x="747998" y="1612487"/>
                </a:cubicBezTo>
                <a:close/>
                <a:moveTo>
                  <a:pt x="837629" y="1612487"/>
                </a:moveTo>
                <a:cubicBezTo>
                  <a:pt x="854964" y="1612487"/>
                  <a:pt x="868966" y="1626489"/>
                  <a:pt x="868966" y="1643825"/>
                </a:cubicBezTo>
                <a:cubicBezTo>
                  <a:pt x="868966" y="1661160"/>
                  <a:pt x="854964" y="1675162"/>
                  <a:pt x="837629" y="1675162"/>
                </a:cubicBezTo>
                <a:cubicBezTo>
                  <a:pt x="820293" y="1675162"/>
                  <a:pt x="806291" y="1661160"/>
                  <a:pt x="806291" y="1643825"/>
                </a:cubicBezTo>
                <a:cubicBezTo>
                  <a:pt x="806291" y="1626489"/>
                  <a:pt x="820293" y="1612487"/>
                  <a:pt x="837629" y="1612487"/>
                </a:cubicBezTo>
                <a:close/>
                <a:moveTo>
                  <a:pt x="927163" y="1612487"/>
                </a:moveTo>
                <a:cubicBezTo>
                  <a:pt x="944499" y="1612487"/>
                  <a:pt x="958501" y="1626489"/>
                  <a:pt x="958501" y="1643825"/>
                </a:cubicBezTo>
                <a:cubicBezTo>
                  <a:pt x="958501" y="1661160"/>
                  <a:pt x="944499" y="1675162"/>
                  <a:pt x="927163" y="1675162"/>
                </a:cubicBezTo>
                <a:cubicBezTo>
                  <a:pt x="909828" y="1675162"/>
                  <a:pt x="895826" y="1661160"/>
                  <a:pt x="895826" y="1643825"/>
                </a:cubicBezTo>
                <a:cubicBezTo>
                  <a:pt x="895826" y="1626489"/>
                  <a:pt x="909828" y="1612487"/>
                  <a:pt x="927163" y="1612487"/>
                </a:cubicBezTo>
                <a:close/>
                <a:moveTo>
                  <a:pt x="1016699" y="1612487"/>
                </a:moveTo>
                <a:cubicBezTo>
                  <a:pt x="1034034" y="1612487"/>
                  <a:pt x="1048036" y="1626489"/>
                  <a:pt x="1048036" y="1643825"/>
                </a:cubicBezTo>
                <a:cubicBezTo>
                  <a:pt x="1048036" y="1661160"/>
                  <a:pt x="1034034" y="1675162"/>
                  <a:pt x="1016699" y="1675162"/>
                </a:cubicBezTo>
                <a:cubicBezTo>
                  <a:pt x="999363" y="1675162"/>
                  <a:pt x="985361" y="1661160"/>
                  <a:pt x="985361" y="1643825"/>
                </a:cubicBezTo>
                <a:cubicBezTo>
                  <a:pt x="985361" y="1626489"/>
                  <a:pt x="999458" y="1612487"/>
                  <a:pt x="1016699" y="1612487"/>
                </a:cubicBezTo>
                <a:close/>
                <a:moveTo>
                  <a:pt x="1106329" y="1612487"/>
                </a:moveTo>
                <a:cubicBezTo>
                  <a:pt x="1123664" y="1612487"/>
                  <a:pt x="1137666" y="1626489"/>
                  <a:pt x="1137666" y="1643825"/>
                </a:cubicBezTo>
                <a:cubicBezTo>
                  <a:pt x="1137666" y="1661160"/>
                  <a:pt x="1123664" y="1675162"/>
                  <a:pt x="1106329" y="1675162"/>
                </a:cubicBezTo>
                <a:cubicBezTo>
                  <a:pt x="1088993" y="1675162"/>
                  <a:pt x="1074992" y="1661160"/>
                  <a:pt x="1074992" y="1643825"/>
                </a:cubicBezTo>
                <a:cubicBezTo>
                  <a:pt x="1074992" y="1626489"/>
                  <a:pt x="1089089" y="1612487"/>
                  <a:pt x="1106329" y="1612487"/>
                </a:cubicBezTo>
                <a:close/>
                <a:moveTo>
                  <a:pt x="1195959" y="1612487"/>
                </a:moveTo>
                <a:cubicBezTo>
                  <a:pt x="1213295" y="1612487"/>
                  <a:pt x="1227296" y="1626489"/>
                  <a:pt x="1227296" y="1643825"/>
                </a:cubicBezTo>
                <a:cubicBezTo>
                  <a:pt x="1227296" y="1661160"/>
                  <a:pt x="1213295" y="1675162"/>
                  <a:pt x="1195959" y="1675162"/>
                </a:cubicBezTo>
                <a:cubicBezTo>
                  <a:pt x="1178624" y="1675162"/>
                  <a:pt x="1164622" y="1661160"/>
                  <a:pt x="1164622" y="1643825"/>
                </a:cubicBezTo>
                <a:cubicBezTo>
                  <a:pt x="1164622" y="1626489"/>
                  <a:pt x="1178624" y="1612487"/>
                  <a:pt x="1195959" y="1612487"/>
                </a:cubicBezTo>
                <a:close/>
                <a:moveTo>
                  <a:pt x="1285494" y="1612487"/>
                </a:moveTo>
                <a:cubicBezTo>
                  <a:pt x="1302830" y="1612487"/>
                  <a:pt x="1316831" y="1626489"/>
                  <a:pt x="1316831" y="1643825"/>
                </a:cubicBezTo>
                <a:cubicBezTo>
                  <a:pt x="1316831" y="1661160"/>
                  <a:pt x="1302830" y="1675162"/>
                  <a:pt x="1285494" y="1675162"/>
                </a:cubicBezTo>
                <a:cubicBezTo>
                  <a:pt x="1268159" y="1675162"/>
                  <a:pt x="1254157" y="1661160"/>
                  <a:pt x="1254157" y="1643825"/>
                </a:cubicBezTo>
                <a:cubicBezTo>
                  <a:pt x="1254157" y="1626489"/>
                  <a:pt x="1268159" y="1612487"/>
                  <a:pt x="1285494" y="1612487"/>
                </a:cubicBezTo>
                <a:close/>
                <a:moveTo>
                  <a:pt x="1375029" y="1612487"/>
                </a:moveTo>
                <a:cubicBezTo>
                  <a:pt x="1392364" y="1612487"/>
                  <a:pt x="1406366" y="1626489"/>
                  <a:pt x="1406366" y="1643825"/>
                </a:cubicBezTo>
                <a:cubicBezTo>
                  <a:pt x="1406366" y="1661160"/>
                  <a:pt x="1392364" y="1675162"/>
                  <a:pt x="1375029" y="1675162"/>
                </a:cubicBezTo>
                <a:cubicBezTo>
                  <a:pt x="1357693" y="1675162"/>
                  <a:pt x="1343692" y="1661160"/>
                  <a:pt x="1343692" y="1643825"/>
                </a:cubicBezTo>
                <a:cubicBezTo>
                  <a:pt x="1343692" y="1626489"/>
                  <a:pt x="1357789" y="1612487"/>
                  <a:pt x="1375029" y="1612487"/>
                </a:cubicBezTo>
                <a:close/>
                <a:moveTo>
                  <a:pt x="1733455" y="1612487"/>
                </a:moveTo>
                <a:cubicBezTo>
                  <a:pt x="1750790" y="1612487"/>
                  <a:pt x="1764792" y="1626489"/>
                  <a:pt x="1764792" y="1643825"/>
                </a:cubicBezTo>
                <a:cubicBezTo>
                  <a:pt x="1764792" y="1661160"/>
                  <a:pt x="1750790" y="1675162"/>
                  <a:pt x="1733455" y="1675162"/>
                </a:cubicBezTo>
                <a:cubicBezTo>
                  <a:pt x="1716119" y="1675162"/>
                  <a:pt x="1702118" y="1661160"/>
                  <a:pt x="1702118" y="1643825"/>
                </a:cubicBezTo>
                <a:cubicBezTo>
                  <a:pt x="1702118" y="1626489"/>
                  <a:pt x="1716119" y="1612487"/>
                  <a:pt x="1733455" y="1612487"/>
                </a:cubicBezTo>
                <a:close/>
                <a:moveTo>
                  <a:pt x="1823085" y="1612487"/>
                </a:moveTo>
                <a:cubicBezTo>
                  <a:pt x="1840421" y="1612487"/>
                  <a:pt x="1854422" y="1626489"/>
                  <a:pt x="1854422" y="1643825"/>
                </a:cubicBezTo>
                <a:cubicBezTo>
                  <a:pt x="1854422" y="1661160"/>
                  <a:pt x="1840421" y="1675162"/>
                  <a:pt x="1823085" y="1675162"/>
                </a:cubicBezTo>
                <a:cubicBezTo>
                  <a:pt x="1805750" y="1675162"/>
                  <a:pt x="1791748" y="1661160"/>
                  <a:pt x="1791748" y="1643825"/>
                </a:cubicBezTo>
                <a:cubicBezTo>
                  <a:pt x="1791748" y="1626489"/>
                  <a:pt x="1805750" y="1612487"/>
                  <a:pt x="1823085" y="1612487"/>
                </a:cubicBezTo>
                <a:close/>
                <a:moveTo>
                  <a:pt x="1912620" y="1612487"/>
                </a:moveTo>
                <a:cubicBezTo>
                  <a:pt x="1929956" y="1612487"/>
                  <a:pt x="1943957" y="1626489"/>
                  <a:pt x="1943957" y="1643825"/>
                </a:cubicBezTo>
                <a:cubicBezTo>
                  <a:pt x="1943957" y="1661160"/>
                  <a:pt x="1929956" y="1675162"/>
                  <a:pt x="1912620" y="1675162"/>
                </a:cubicBezTo>
                <a:cubicBezTo>
                  <a:pt x="1895285" y="1675162"/>
                  <a:pt x="1881283" y="1661160"/>
                  <a:pt x="1881283" y="1643825"/>
                </a:cubicBezTo>
                <a:cubicBezTo>
                  <a:pt x="1881283" y="1626489"/>
                  <a:pt x="1895285" y="1612487"/>
                  <a:pt x="1912620" y="1612487"/>
                </a:cubicBezTo>
                <a:close/>
                <a:moveTo>
                  <a:pt x="2002155" y="1612487"/>
                </a:moveTo>
                <a:cubicBezTo>
                  <a:pt x="2019491" y="1612487"/>
                  <a:pt x="2033492" y="1626489"/>
                  <a:pt x="2033492" y="1643825"/>
                </a:cubicBezTo>
                <a:cubicBezTo>
                  <a:pt x="2033492" y="1661160"/>
                  <a:pt x="2019491" y="1675162"/>
                  <a:pt x="2002155" y="1675162"/>
                </a:cubicBezTo>
                <a:cubicBezTo>
                  <a:pt x="1984820" y="1675162"/>
                  <a:pt x="1970818" y="1661160"/>
                  <a:pt x="1970818" y="1643825"/>
                </a:cubicBezTo>
                <a:cubicBezTo>
                  <a:pt x="1970818" y="1626489"/>
                  <a:pt x="1984915" y="1612487"/>
                  <a:pt x="2002155" y="1612487"/>
                </a:cubicBezTo>
                <a:close/>
                <a:moveTo>
                  <a:pt x="2181320" y="1612487"/>
                </a:moveTo>
                <a:cubicBezTo>
                  <a:pt x="2198656" y="1612487"/>
                  <a:pt x="2212658" y="1626489"/>
                  <a:pt x="2212658" y="1643825"/>
                </a:cubicBezTo>
                <a:cubicBezTo>
                  <a:pt x="2212658" y="1661160"/>
                  <a:pt x="2198656" y="1675162"/>
                  <a:pt x="2181320" y="1675162"/>
                </a:cubicBezTo>
                <a:cubicBezTo>
                  <a:pt x="2163985" y="1675162"/>
                  <a:pt x="2149983" y="1661160"/>
                  <a:pt x="2149983" y="1643825"/>
                </a:cubicBezTo>
                <a:cubicBezTo>
                  <a:pt x="2149983" y="1626489"/>
                  <a:pt x="2163985" y="1612487"/>
                  <a:pt x="2181320" y="1612487"/>
                </a:cubicBezTo>
                <a:close/>
                <a:moveTo>
                  <a:pt x="2270951" y="1612487"/>
                </a:moveTo>
                <a:cubicBezTo>
                  <a:pt x="2288286" y="1612487"/>
                  <a:pt x="2302288" y="1626489"/>
                  <a:pt x="2302288" y="1643825"/>
                </a:cubicBezTo>
                <a:cubicBezTo>
                  <a:pt x="2302288" y="1661160"/>
                  <a:pt x="2288286" y="1675162"/>
                  <a:pt x="2270951" y="1675162"/>
                </a:cubicBezTo>
                <a:cubicBezTo>
                  <a:pt x="2253615" y="1675162"/>
                  <a:pt x="2239613" y="1661160"/>
                  <a:pt x="2239613" y="1643825"/>
                </a:cubicBezTo>
                <a:cubicBezTo>
                  <a:pt x="2239613" y="1626489"/>
                  <a:pt x="2253710" y="1612487"/>
                  <a:pt x="2270951" y="1612487"/>
                </a:cubicBezTo>
                <a:close/>
                <a:moveTo>
                  <a:pt x="2718911" y="1612487"/>
                </a:moveTo>
                <a:cubicBezTo>
                  <a:pt x="2736247" y="1612487"/>
                  <a:pt x="2750249" y="1626489"/>
                  <a:pt x="2750249" y="1643825"/>
                </a:cubicBezTo>
                <a:cubicBezTo>
                  <a:pt x="2750249" y="1661160"/>
                  <a:pt x="2736247" y="1675162"/>
                  <a:pt x="2718911" y="1675162"/>
                </a:cubicBezTo>
                <a:cubicBezTo>
                  <a:pt x="2701576" y="1675162"/>
                  <a:pt x="2687574" y="1661160"/>
                  <a:pt x="2687574" y="1643825"/>
                </a:cubicBezTo>
                <a:cubicBezTo>
                  <a:pt x="2687574" y="1626489"/>
                  <a:pt x="2701576" y="1612487"/>
                  <a:pt x="2718911" y="1612487"/>
                </a:cubicBezTo>
                <a:close/>
                <a:moveTo>
                  <a:pt x="2808446" y="1612487"/>
                </a:moveTo>
                <a:cubicBezTo>
                  <a:pt x="2825782" y="1612487"/>
                  <a:pt x="2839784" y="1626489"/>
                  <a:pt x="2839784" y="1643825"/>
                </a:cubicBezTo>
                <a:cubicBezTo>
                  <a:pt x="2839784" y="1661160"/>
                  <a:pt x="2825782" y="1675162"/>
                  <a:pt x="2808446" y="1675162"/>
                </a:cubicBezTo>
                <a:cubicBezTo>
                  <a:pt x="2791111" y="1675162"/>
                  <a:pt x="2777109" y="1661160"/>
                  <a:pt x="2777109" y="1643825"/>
                </a:cubicBezTo>
                <a:cubicBezTo>
                  <a:pt x="2777109" y="1626489"/>
                  <a:pt x="2791111" y="1612487"/>
                  <a:pt x="2808446" y="1612487"/>
                </a:cubicBezTo>
                <a:close/>
                <a:moveTo>
                  <a:pt x="2897981" y="1612487"/>
                </a:moveTo>
                <a:cubicBezTo>
                  <a:pt x="2915317" y="1612487"/>
                  <a:pt x="2929319" y="1626489"/>
                  <a:pt x="2929319" y="1643825"/>
                </a:cubicBezTo>
                <a:cubicBezTo>
                  <a:pt x="2929319" y="1661160"/>
                  <a:pt x="2915317" y="1675162"/>
                  <a:pt x="2897981" y="1675162"/>
                </a:cubicBezTo>
                <a:cubicBezTo>
                  <a:pt x="2880646" y="1675162"/>
                  <a:pt x="2866644" y="1661160"/>
                  <a:pt x="2866644" y="1643825"/>
                </a:cubicBezTo>
                <a:cubicBezTo>
                  <a:pt x="2866644" y="1626489"/>
                  <a:pt x="2880741" y="1612487"/>
                  <a:pt x="2897981" y="1612487"/>
                </a:cubicBezTo>
                <a:close/>
                <a:moveTo>
                  <a:pt x="2987707" y="1612487"/>
                </a:moveTo>
                <a:cubicBezTo>
                  <a:pt x="3005042" y="1612487"/>
                  <a:pt x="3019044" y="1626489"/>
                  <a:pt x="3019044" y="1643825"/>
                </a:cubicBezTo>
                <a:cubicBezTo>
                  <a:pt x="3019044" y="1661160"/>
                  <a:pt x="3005042" y="1675162"/>
                  <a:pt x="2987707" y="1675162"/>
                </a:cubicBezTo>
                <a:cubicBezTo>
                  <a:pt x="2970371" y="1675162"/>
                  <a:pt x="2956370" y="1661160"/>
                  <a:pt x="2956370" y="1643825"/>
                </a:cubicBezTo>
                <a:cubicBezTo>
                  <a:pt x="2956370" y="1626489"/>
                  <a:pt x="2970371" y="1612487"/>
                  <a:pt x="2987707" y="1612487"/>
                </a:cubicBezTo>
                <a:close/>
                <a:moveTo>
                  <a:pt x="3077242" y="1612487"/>
                </a:moveTo>
                <a:cubicBezTo>
                  <a:pt x="3094578" y="1612487"/>
                  <a:pt x="3108579" y="1626489"/>
                  <a:pt x="3108579" y="1643825"/>
                </a:cubicBezTo>
                <a:cubicBezTo>
                  <a:pt x="3108579" y="1661160"/>
                  <a:pt x="3094578" y="1675162"/>
                  <a:pt x="3077242" y="1675162"/>
                </a:cubicBezTo>
                <a:cubicBezTo>
                  <a:pt x="3059906" y="1675162"/>
                  <a:pt x="3045905" y="1661160"/>
                  <a:pt x="3045905" y="1643825"/>
                </a:cubicBezTo>
                <a:cubicBezTo>
                  <a:pt x="3045905" y="1626489"/>
                  <a:pt x="3059906" y="1612487"/>
                  <a:pt x="3077242" y="1612487"/>
                </a:cubicBezTo>
                <a:close/>
                <a:moveTo>
                  <a:pt x="3166777" y="1612487"/>
                </a:moveTo>
                <a:cubicBezTo>
                  <a:pt x="3184112" y="1612487"/>
                  <a:pt x="3198114" y="1626489"/>
                  <a:pt x="3198114" y="1643825"/>
                </a:cubicBezTo>
                <a:cubicBezTo>
                  <a:pt x="3198114" y="1661160"/>
                  <a:pt x="3184112" y="1675162"/>
                  <a:pt x="3166777" y="1675162"/>
                </a:cubicBezTo>
                <a:cubicBezTo>
                  <a:pt x="3149441" y="1675162"/>
                  <a:pt x="3135440" y="1661160"/>
                  <a:pt x="3135440" y="1643825"/>
                </a:cubicBezTo>
                <a:cubicBezTo>
                  <a:pt x="3135440" y="1626489"/>
                  <a:pt x="3149537" y="1612487"/>
                  <a:pt x="3166777" y="1612487"/>
                </a:cubicBezTo>
                <a:close/>
                <a:moveTo>
                  <a:pt x="3256407" y="1612487"/>
                </a:moveTo>
                <a:cubicBezTo>
                  <a:pt x="3273743" y="1612487"/>
                  <a:pt x="3287745" y="1626489"/>
                  <a:pt x="3287745" y="1643825"/>
                </a:cubicBezTo>
                <a:cubicBezTo>
                  <a:pt x="3287745" y="1661160"/>
                  <a:pt x="3273743" y="1675162"/>
                  <a:pt x="3256407" y="1675162"/>
                </a:cubicBezTo>
                <a:cubicBezTo>
                  <a:pt x="3239072" y="1675162"/>
                  <a:pt x="3225070" y="1661160"/>
                  <a:pt x="3225070" y="1643825"/>
                </a:cubicBezTo>
                <a:cubicBezTo>
                  <a:pt x="3225070" y="1626489"/>
                  <a:pt x="3239072" y="1612487"/>
                  <a:pt x="3256407" y="1612487"/>
                </a:cubicBezTo>
                <a:close/>
                <a:moveTo>
                  <a:pt x="4331399" y="1612487"/>
                </a:moveTo>
                <a:cubicBezTo>
                  <a:pt x="4348734" y="1612487"/>
                  <a:pt x="4362736" y="1626489"/>
                  <a:pt x="4362736" y="1643825"/>
                </a:cubicBezTo>
                <a:cubicBezTo>
                  <a:pt x="4362736" y="1661160"/>
                  <a:pt x="4348734" y="1675162"/>
                  <a:pt x="4331399" y="1675162"/>
                </a:cubicBezTo>
                <a:cubicBezTo>
                  <a:pt x="4314063" y="1675162"/>
                  <a:pt x="4300062" y="1661160"/>
                  <a:pt x="4300062" y="1643825"/>
                </a:cubicBezTo>
                <a:cubicBezTo>
                  <a:pt x="4300062" y="1626489"/>
                  <a:pt x="4314158" y="1612487"/>
                  <a:pt x="4331399" y="1612487"/>
                </a:cubicBezTo>
                <a:close/>
                <a:moveTo>
                  <a:pt x="4420934" y="1612487"/>
                </a:moveTo>
                <a:cubicBezTo>
                  <a:pt x="4438269" y="1612487"/>
                  <a:pt x="4452271" y="1626489"/>
                  <a:pt x="4452271" y="1643825"/>
                </a:cubicBezTo>
                <a:cubicBezTo>
                  <a:pt x="4452271" y="1661160"/>
                  <a:pt x="4438269" y="1675162"/>
                  <a:pt x="4420934" y="1675162"/>
                </a:cubicBezTo>
                <a:cubicBezTo>
                  <a:pt x="4403598" y="1675162"/>
                  <a:pt x="4389597" y="1661160"/>
                  <a:pt x="4389597" y="1643825"/>
                </a:cubicBezTo>
                <a:cubicBezTo>
                  <a:pt x="4389597" y="1626489"/>
                  <a:pt x="4403693" y="1612487"/>
                  <a:pt x="4420934" y="1612487"/>
                </a:cubicBezTo>
                <a:close/>
                <a:moveTo>
                  <a:pt x="4510564" y="1612487"/>
                </a:moveTo>
                <a:cubicBezTo>
                  <a:pt x="4527899" y="1612487"/>
                  <a:pt x="4541901" y="1626489"/>
                  <a:pt x="4541901" y="1643825"/>
                </a:cubicBezTo>
                <a:cubicBezTo>
                  <a:pt x="4541901" y="1661160"/>
                  <a:pt x="4527899" y="1675162"/>
                  <a:pt x="4510564" y="1675162"/>
                </a:cubicBezTo>
                <a:cubicBezTo>
                  <a:pt x="4493229" y="1675162"/>
                  <a:pt x="4479227" y="1661160"/>
                  <a:pt x="4479227" y="1643825"/>
                </a:cubicBezTo>
                <a:cubicBezTo>
                  <a:pt x="4479227" y="1626489"/>
                  <a:pt x="4493229" y="1612487"/>
                  <a:pt x="4510564" y="1612487"/>
                </a:cubicBezTo>
                <a:close/>
                <a:moveTo>
                  <a:pt x="4600194" y="1612487"/>
                </a:moveTo>
                <a:cubicBezTo>
                  <a:pt x="4617530" y="1612487"/>
                  <a:pt x="4631531" y="1626489"/>
                  <a:pt x="4631531" y="1643825"/>
                </a:cubicBezTo>
                <a:cubicBezTo>
                  <a:pt x="4631531" y="1661160"/>
                  <a:pt x="4617530" y="1675162"/>
                  <a:pt x="4600194" y="1675162"/>
                </a:cubicBezTo>
                <a:cubicBezTo>
                  <a:pt x="4582859" y="1675162"/>
                  <a:pt x="4568857" y="1661160"/>
                  <a:pt x="4568857" y="1643825"/>
                </a:cubicBezTo>
                <a:cubicBezTo>
                  <a:pt x="4568857" y="1626489"/>
                  <a:pt x="4582859" y="1612487"/>
                  <a:pt x="4600194" y="1612487"/>
                </a:cubicBezTo>
                <a:close/>
                <a:moveTo>
                  <a:pt x="4689729" y="1612487"/>
                </a:moveTo>
                <a:cubicBezTo>
                  <a:pt x="4707065" y="1612487"/>
                  <a:pt x="4721066" y="1626489"/>
                  <a:pt x="4721066" y="1643825"/>
                </a:cubicBezTo>
                <a:cubicBezTo>
                  <a:pt x="4721066" y="1661160"/>
                  <a:pt x="4707065" y="1675162"/>
                  <a:pt x="4689729" y="1675162"/>
                </a:cubicBezTo>
                <a:cubicBezTo>
                  <a:pt x="4672394" y="1675162"/>
                  <a:pt x="4658392" y="1661160"/>
                  <a:pt x="4658392" y="1643825"/>
                </a:cubicBezTo>
                <a:cubicBezTo>
                  <a:pt x="4658392" y="1626489"/>
                  <a:pt x="4672489" y="1612487"/>
                  <a:pt x="4689729" y="1612487"/>
                </a:cubicBezTo>
                <a:close/>
                <a:moveTo>
                  <a:pt x="4779359" y="1612487"/>
                </a:moveTo>
                <a:cubicBezTo>
                  <a:pt x="4796695" y="1612487"/>
                  <a:pt x="4810697" y="1626489"/>
                  <a:pt x="4810697" y="1643825"/>
                </a:cubicBezTo>
                <a:cubicBezTo>
                  <a:pt x="4810697" y="1661160"/>
                  <a:pt x="4796695" y="1675162"/>
                  <a:pt x="4779359" y="1675162"/>
                </a:cubicBezTo>
                <a:cubicBezTo>
                  <a:pt x="4762024" y="1675162"/>
                  <a:pt x="4748022" y="1661160"/>
                  <a:pt x="4748022" y="1643825"/>
                </a:cubicBezTo>
                <a:cubicBezTo>
                  <a:pt x="4748022" y="1626489"/>
                  <a:pt x="4762024" y="1612487"/>
                  <a:pt x="4779359" y="1612487"/>
                </a:cubicBezTo>
                <a:close/>
                <a:moveTo>
                  <a:pt x="5316855" y="1612487"/>
                </a:moveTo>
                <a:cubicBezTo>
                  <a:pt x="5334191" y="1612487"/>
                  <a:pt x="5348192" y="1626489"/>
                  <a:pt x="5348192" y="1643825"/>
                </a:cubicBezTo>
                <a:cubicBezTo>
                  <a:pt x="5348192" y="1661160"/>
                  <a:pt x="5334191" y="1675162"/>
                  <a:pt x="5316855" y="1675162"/>
                </a:cubicBezTo>
                <a:cubicBezTo>
                  <a:pt x="5299520" y="1675162"/>
                  <a:pt x="5285518" y="1661160"/>
                  <a:pt x="5285518" y="1643825"/>
                </a:cubicBezTo>
                <a:cubicBezTo>
                  <a:pt x="5285518" y="1626489"/>
                  <a:pt x="5299615" y="1612487"/>
                  <a:pt x="5316855" y="1612487"/>
                </a:cubicBezTo>
                <a:close/>
                <a:moveTo>
                  <a:pt x="5406485" y="1612487"/>
                </a:moveTo>
                <a:cubicBezTo>
                  <a:pt x="5423821" y="1612487"/>
                  <a:pt x="5437823" y="1626489"/>
                  <a:pt x="5437823" y="1643825"/>
                </a:cubicBezTo>
                <a:cubicBezTo>
                  <a:pt x="5437823" y="1661160"/>
                  <a:pt x="5423821" y="1675162"/>
                  <a:pt x="5406485" y="1675162"/>
                </a:cubicBezTo>
                <a:cubicBezTo>
                  <a:pt x="5389150" y="1675162"/>
                  <a:pt x="5375148" y="1661160"/>
                  <a:pt x="5375148" y="1643825"/>
                </a:cubicBezTo>
                <a:cubicBezTo>
                  <a:pt x="5375148" y="1626489"/>
                  <a:pt x="5389150" y="1612487"/>
                  <a:pt x="5406485" y="1612487"/>
                </a:cubicBezTo>
                <a:close/>
                <a:moveTo>
                  <a:pt x="5585555" y="1612487"/>
                </a:moveTo>
                <a:cubicBezTo>
                  <a:pt x="5602891" y="1612487"/>
                  <a:pt x="5616893" y="1626489"/>
                  <a:pt x="5616893" y="1643825"/>
                </a:cubicBezTo>
                <a:cubicBezTo>
                  <a:pt x="5616893" y="1661160"/>
                  <a:pt x="5602891" y="1675162"/>
                  <a:pt x="5585555" y="1675162"/>
                </a:cubicBezTo>
                <a:cubicBezTo>
                  <a:pt x="5568220" y="1675162"/>
                  <a:pt x="5554218" y="1661160"/>
                  <a:pt x="5554218" y="1643825"/>
                </a:cubicBezTo>
                <a:cubicBezTo>
                  <a:pt x="5554218" y="1626489"/>
                  <a:pt x="5568315" y="1612487"/>
                  <a:pt x="5585555" y="1612487"/>
                </a:cubicBezTo>
                <a:close/>
                <a:moveTo>
                  <a:pt x="5675186" y="1612487"/>
                </a:moveTo>
                <a:cubicBezTo>
                  <a:pt x="5692521" y="1612487"/>
                  <a:pt x="5706523" y="1626489"/>
                  <a:pt x="5706523" y="1643825"/>
                </a:cubicBezTo>
                <a:cubicBezTo>
                  <a:pt x="5706523" y="1661160"/>
                  <a:pt x="5692521" y="1675162"/>
                  <a:pt x="5675186" y="1675162"/>
                </a:cubicBezTo>
                <a:cubicBezTo>
                  <a:pt x="5657850" y="1675162"/>
                  <a:pt x="5643849" y="1661160"/>
                  <a:pt x="5643849" y="1643825"/>
                </a:cubicBezTo>
                <a:cubicBezTo>
                  <a:pt x="5643849" y="1626489"/>
                  <a:pt x="5657850" y="1612487"/>
                  <a:pt x="5675186" y="1612487"/>
                </a:cubicBezTo>
                <a:close/>
                <a:moveTo>
                  <a:pt x="5764816" y="1612487"/>
                </a:moveTo>
                <a:cubicBezTo>
                  <a:pt x="5782151" y="1612487"/>
                  <a:pt x="5796153" y="1626489"/>
                  <a:pt x="5796153" y="1643825"/>
                </a:cubicBezTo>
                <a:cubicBezTo>
                  <a:pt x="5796153" y="1661160"/>
                  <a:pt x="5782151" y="1675162"/>
                  <a:pt x="5764816" y="1675162"/>
                </a:cubicBezTo>
                <a:cubicBezTo>
                  <a:pt x="5747480" y="1675162"/>
                  <a:pt x="5733479" y="1661160"/>
                  <a:pt x="5733479" y="1643825"/>
                </a:cubicBezTo>
                <a:cubicBezTo>
                  <a:pt x="5733479" y="1626489"/>
                  <a:pt x="5747480" y="1612487"/>
                  <a:pt x="5764816" y="1612487"/>
                </a:cubicBezTo>
                <a:close/>
                <a:moveTo>
                  <a:pt x="5854351" y="1612487"/>
                </a:moveTo>
                <a:cubicBezTo>
                  <a:pt x="5871687" y="1612487"/>
                  <a:pt x="5885688" y="1626489"/>
                  <a:pt x="5885688" y="1643825"/>
                </a:cubicBezTo>
                <a:cubicBezTo>
                  <a:pt x="5885688" y="1661160"/>
                  <a:pt x="5871687" y="1675162"/>
                  <a:pt x="5854351" y="1675162"/>
                </a:cubicBezTo>
                <a:cubicBezTo>
                  <a:pt x="5837015" y="1675162"/>
                  <a:pt x="5823014" y="1661160"/>
                  <a:pt x="5823014" y="1643825"/>
                </a:cubicBezTo>
                <a:cubicBezTo>
                  <a:pt x="5823014" y="1626489"/>
                  <a:pt x="5837111" y="1612487"/>
                  <a:pt x="5854351" y="1612487"/>
                </a:cubicBezTo>
                <a:close/>
                <a:moveTo>
                  <a:pt x="5943981" y="1612487"/>
                </a:moveTo>
                <a:cubicBezTo>
                  <a:pt x="5961317" y="1612487"/>
                  <a:pt x="5975319" y="1626489"/>
                  <a:pt x="5975319" y="1643825"/>
                </a:cubicBezTo>
                <a:cubicBezTo>
                  <a:pt x="5975319" y="1661160"/>
                  <a:pt x="5961317" y="1675162"/>
                  <a:pt x="5943981" y="1675162"/>
                </a:cubicBezTo>
                <a:cubicBezTo>
                  <a:pt x="5926645" y="1675162"/>
                  <a:pt x="5912644" y="1661160"/>
                  <a:pt x="5912644" y="1643825"/>
                </a:cubicBezTo>
                <a:cubicBezTo>
                  <a:pt x="5912644" y="1626489"/>
                  <a:pt x="5926645" y="1612487"/>
                  <a:pt x="5943981" y="1612487"/>
                </a:cubicBezTo>
                <a:close/>
                <a:moveTo>
                  <a:pt x="6033516" y="1612487"/>
                </a:moveTo>
                <a:cubicBezTo>
                  <a:pt x="6050852" y="1612487"/>
                  <a:pt x="6064853" y="1626489"/>
                  <a:pt x="6064853" y="1643825"/>
                </a:cubicBezTo>
                <a:cubicBezTo>
                  <a:pt x="6064853" y="1661160"/>
                  <a:pt x="6050852" y="1675162"/>
                  <a:pt x="6033516" y="1675162"/>
                </a:cubicBezTo>
                <a:cubicBezTo>
                  <a:pt x="6016181" y="1675162"/>
                  <a:pt x="6002179" y="1661160"/>
                  <a:pt x="6002179" y="1643825"/>
                </a:cubicBezTo>
                <a:cubicBezTo>
                  <a:pt x="6002179" y="1626489"/>
                  <a:pt x="6016181" y="1612487"/>
                  <a:pt x="6033516" y="1612487"/>
                </a:cubicBezTo>
                <a:close/>
                <a:moveTo>
                  <a:pt x="6123146" y="1612487"/>
                </a:moveTo>
                <a:cubicBezTo>
                  <a:pt x="6140482" y="1612487"/>
                  <a:pt x="6154484" y="1626489"/>
                  <a:pt x="6154484" y="1643825"/>
                </a:cubicBezTo>
                <a:cubicBezTo>
                  <a:pt x="6154484" y="1661160"/>
                  <a:pt x="6140482" y="1675162"/>
                  <a:pt x="6123146" y="1675162"/>
                </a:cubicBezTo>
                <a:cubicBezTo>
                  <a:pt x="6105811" y="1675162"/>
                  <a:pt x="6091809" y="1661160"/>
                  <a:pt x="6091809" y="1643825"/>
                </a:cubicBezTo>
                <a:cubicBezTo>
                  <a:pt x="6091809" y="1626489"/>
                  <a:pt x="6105811" y="1612487"/>
                  <a:pt x="6123146" y="1612487"/>
                </a:cubicBezTo>
                <a:close/>
                <a:moveTo>
                  <a:pt x="6212681" y="1612487"/>
                </a:moveTo>
                <a:cubicBezTo>
                  <a:pt x="6230017" y="1612487"/>
                  <a:pt x="6244019" y="1626489"/>
                  <a:pt x="6244019" y="1643825"/>
                </a:cubicBezTo>
                <a:cubicBezTo>
                  <a:pt x="6244019" y="1661160"/>
                  <a:pt x="6230017" y="1675162"/>
                  <a:pt x="6212681" y="1675162"/>
                </a:cubicBezTo>
                <a:cubicBezTo>
                  <a:pt x="6195346" y="1675162"/>
                  <a:pt x="6181344" y="1661160"/>
                  <a:pt x="6181344" y="1643825"/>
                </a:cubicBezTo>
                <a:cubicBezTo>
                  <a:pt x="6181344" y="1626489"/>
                  <a:pt x="6195441" y="1612487"/>
                  <a:pt x="6212681" y="1612487"/>
                </a:cubicBezTo>
                <a:close/>
                <a:moveTo>
                  <a:pt x="6302311" y="1612487"/>
                </a:moveTo>
                <a:cubicBezTo>
                  <a:pt x="6319647" y="1612487"/>
                  <a:pt x="6333649" y="1626489"/>
                  <a:pt x="6333649" y="1643825"/>
                </a:cubicBezTo>
                <a:cubicBezTo>
                  <a:pt x="6333649" y="1661160"/>
                  <a:pt x="6319647" y="1675162"/>
                  <a:pt x="6302311" y="1675162"/>
                </a:cubicBezTo>
                <a:cubicBezTo>
                  <a:pt x="6284977" y="1675162"/>
                  <a:pt x="6270974" y="1661160"/>
                  <a:pt x="6270974" y="1643825"/>
                </a:cubicBezTo>
                <a:cubicBezTo>
                  <a:pt x="6270974" y="1626489"/>
                  <a:pt x="6284977" y="1612487"/>
                  <a:pt x="6302311" y="1612487"/>
                </a:cubicBezTo>
                <a:close/>
                <a:moveTo>
                  <a:pt x="6391847" y="1612487"/>
                </a:moveTo>
                <a:cubicBezTo>
                  <a:pt x="6409182" y="1612487"/>
                  <a:pt x="6423184" y="1626489"/>
                  <a:pt x="6423184" y="1643825"/>
                </a:cubicBezTo>
                <a:cubicBezTo>
                  <a:pt x="6423184" y="1661160"/>
                  <a:pt x="6409182" y="1675162"/>
                  <a:pt x="6391847" y="1675162"/>
                </a:cubicBezTo>
                <a:cubicBezTo>
                  <a:pt x="6374511" y="1675162"/>
                  <a:pt x="6360510" y="1661160"/>
                  <a:pt x="6360510" y="1643825"/>
                </a:cubicBezTo>
                <a:cubicBezTo>
                  <a:pt x="6360510" y="1626489"/>
                  <a:pt x="6374511" y="1612487"/>
                  <a:pt x="6391847" y="1612487"/>
                </a:cubicBezTo>
                <a:close/>
                <a:moveTo>
                  <a:pt x="6481477" y="1612487"/>
                </a:moveTo>
                <a:cubicBezTo>
                  <a:pt x="6498812" y="1612487"/>
                  <a:pt x="6512814" y="1626489"/>
                  <a:pt x="6512814" y="1643825"/>
                </a:cubicBezTo>
                <a:cubicBezTo>
                  <a:pt x="6512814" y="1661160"/>
                  <a:pt x="6498812" y="1675162"/>
                  <a:pt x="6481477" y="1675162"/>
                </a:cubicBezTo>
                <a:cubicBezTo>
                  <a:pt x="6464142" y="1675162"/>
                  <a:pt x="6450140" y="1661160"/>
                  <a:pt x="6450140" y="1643825"/>
                </a:cubicBezTo>
                <a:cubicBezTo>
                  <a:pt x="6450140" y="1626489"/>
                  <a:pt x="6464236" y="1612487"/>
                  <a:pt x="6481477" y="1612487"/>
                </a:cubicBezTo>
                <a:close/>
                <a:moveTo>
                  <a:pt x="6571107" y="1612487"/>
                </a:moveTo>
                <a:cubicBezTo>
                  <a:pt x="6588443" y="1612487"/>
                  <a:pt x="6602444" y="1626489"/>
                  <a:pt x="6602444" y="1643825"/>
                </a:cubicBezTo>
                <a:cubicBezTo>
                  <a:pt x="6602444" y="1661160"/>
                  <a:pt x="6588443" y="1675162"/>
                  <a:pt x="6571107" y="1675162"/>
                </a:cubicBezTo>
                <a:cubicBezTo>
                  <a:pt x="6553772" y="1675162"/>
                  <a:pt x="6539770" y="1661160"/>
                  <a:pt x="6539770" y="1643825"/>
                </a:cubicBezTo>
                <a:cubicBezTo>
                  <a:pt x="6539770" y="1626489"/>
                  <a:pt x="6553772" y="1612487"/>
                  <a:pt x="6571107" y="1612487"/>
                </a:cubicBezTo>
                <a:close/>
                <a:moveTo>
                  <a:pt x="6660643" y="1612487"/>
                </a:moveTo>
                <a:cubicBezTo>
                  <a:pt x="6677978" y="1612487"/>
                  <a:pt x="6691980" y="1626489"/>
                  <a:pt x="6691980" y="1643825"/>
                </a:cubicBezTo>
                <a:cubicBezTo>
                  <a:pt x="6691980" y="1661160"/>
                  <a:pt x="6677978" y="1675162"/>
                  <a:pt x="6660643" y="1675162"/>
                </a:cubicBezTo>
                <a:cubicBezTo>
                  <a:pt x="6643307" y="1675162"/>
                  <a:pt x="6629305" y="1661160"/>
                  <a:pt x="6629305" y="1643825"/>
                </a:cubicBezTo>
                <a:cubicBezTo>
                  <a:pt x="6629305" y="1626489"/>
                  <a:pt x="6643307" y="1612487"/>
                  <a:pt x="6660643" y="1612487"/>
                </a:cubicBezTo>
                <a:close/>
                <a:moveTo>
                  <a:pt x="6750177" y="1612487"/>
                </a:moveTo>
                <a:cubicBezTo>
                  <a:pt x="6767513" y="1612487"/>
                  <a:pt x="6781514" y="1626489"/>
                  <a:pt x="6781514" y="1643825"/>
                </a:cubicBezTo>
                <a:cubicBezTo>
                  <a:pt x="6781514" y="1661160"/>
                  <a:pt x="6767513" y="1675162"/>
                  <a:pt x="6750177" y="1675162"/>
                </a:cubicBezTo>
                <a:cubicBezTo>
                  <a:pt x="6732842" y="1675162"/>
                  <a:pt x="6718840" y="1661160"/>
                  <a:pt x="6718840" y="1643825"/>
                </a:cubicBezTo>
                <a:cubicBezTo>
                  <a:pt x="6718840" y="1626489"/>
                  <a:pt x="6732937" y="1612487"/>
                  <a:pt x="6750177" y="1612487"/>
                </a:cubicBezTo>
                <a:close/>
                <a:moveTo>
                  <a:pt x="6839808" y="1612487"/>
                </a:moveTo>
                <a:cubicBezTo>
                  <a:pt x="6857143" y="1612487"/>
                  <a:pt x="6871145" y="1626489"/>
                  <a:pt x="6871145" y="1643825"/>
                </a:cubicBezTo>
                <a:cubicBezTo>
                  <a:pt x="6871145" y="1661160"/>
                  <a:pt x="6857143" y="1675162"/>
                  <a:pt x="6839808" y="1675162"/>
                </a:cubicBezTo>
                <a:cubicBezTo>
                  <a:pt x="6822472" y="1675162"/>
                  <a:pt x="6808470" y="1661160"/>
                  <a:pt x="6808470" y="1643825"/>
                </a:cubicBezTo>
                <a:cubicBezTo>
                  <a:pt x="6808470" y="1626489"/>
                  <a:pt x="6822472" y="1612487"/>
                  <a:pt x="6839808" y="1612487"/>
                </a:cubicBezTo>
                <a:close/>
                <a:moveTo>
                  <a:pt x="6929438" y="1612487"/>
                </a:moveTo>
                <a:cubicBezTo>
                  <a:pt x="6946773" y="1612487"/>
                  <a:pt x="6960775" y="1626489"/>
                  <a:pt x="6960775" y="1643825"/>
                </a:cubicBezTo>
                <a:cubicBezTo>
                  <a:pt x="6960775" y="1661160"/>
                  <a:pt x="6946773" y="1675162"/>
                  <a:pt x="6929438" y="1675162"/>
                </a:cubicBezTo>
                <a:cubicBezTo>
                  <a:pt x="6912102" y="1675162"/>
                  <a:pt x="6898101" y="1661160"/>
                  <a:pt x="6898101" y="1643825"/>
                </a:cubicBezTo>
                <a:cubicBezTo>
                  <a:pt x="6898101" y="1626489"/>
                  <a:pt x="6912102" y="1612487"/>
                  <a:pt x="6929438" y="1612487"/>
                </a:cubicBezTo>
                <a:close/>
                <a:moveTo>
                  <a:pt x="7018973" y="1612487"/>
                </a:moveTo>
                <a:cubicBezTo>
                  <a:pt x="7036308" y="1612487"/>
                  <a:pt x="7050310" y="1626489"/>
                  <a:pt x="7050310" y="1643825"/>
                </a:cubicBezTo>
                <a:cubicBezTo>
                  <a:pt x="7050310" y="1661160"/>
                  <a:pt x="7036308" y="1675162"/>
                  <a:pt x="7018973" y="1675162"/>
                </a:cubicBezTo>
                <a:cubicBezTo>
                  <a:pt x="7001637" y="1675162"/>
                  <a:pt x="6987635" y="1661160"/>
                  <a:pt x="6987635" y="1643825"/>
                </a:cubicBezTo>
                <a:cubicBezTo>
                  <a:pt x="6987635" y="1626489"/>
                  <a:pt x="7001733" y="1612487"/>
                  <a:pt x="7018973" y="1612487"/>
                </a:cubicBezTo>
                <a:close/>
                <a:moveTo>
                  <a:pt x="7108508" y="1612487"/>
                </a:moveTo>
                <a:cubicBezTo>
                  <a:pt x="7125843" y="1612487"/>
                  <a:pt x="7139845" y="1626489"/>
                  <a:pt x="7139845" y="1643825"/>
                </a:cubicBezTo>
                <a:cubicBezTo>
                  <a:pt x="7139845" y="1661160"/>
                  <a:pt x="7125843" y="1675162"/>
                  <a:pt x="7108508" y="1675162"/>
                </a:cubicBezTo>
                <a:cubicBezTo>
                  <a:pt x="7091172" y="1675162"/>
                  <a:pt x="7077171" y="1661160"/>
                  <a:pt x="7077171" y="1643825"/>
                </a:cubicBezTo>
                <a:cubicBezTo>
                  <a:pt x="7077171" y="1626489"/>
                  <a:pt x="7091267" y="1612487"/>
                  <a:pt x="7108508" y="1612487"/>
                </a:cubicBezTo>
                <a:close/>
                <a:moveTo>
                  <a:pt x="7198138" y="1612487"/>
                </a:moveTo>
                <a:cubicBezTo>
                  <a:pt x="7215474" y="1612487"/>
                  <a:pt x="7229475" y="1626489"/>
                  <a:pt x="7229475" y="1643825"/>
                </a:cubicBezTo>
                <a:cubicBezTo>
                  <a:pt x="7229475" y="1661160"/>
                  <a:pt x="7215474" y="1675162"/>
                  <a:pt x="7198138" y="1675162"/>
                </a:cubicBezTo>
                <a:cubicBezTo>
                  <a:pt x="7180803" y="1675162"/>
                  <a:pt x="7166801" y="1661160"/>
                  <a:pt x="7166801" y="1643825"/>
                </a:cubicBezTo>
                <a:cubicBezTo>
                  <a:pt x="7166801" y="1626489"/>
                  <a:pt x="7180803" y="1612487"/>
                  <a:pt x="7198138" y="1612487"/>
                </a:cubicBezTo>
                <a:close/>
                <a:moveTo>
                  <a:pt x="7287768" y="1612487"/>
                </a:moveTo>
                <a:cubicBezTo>
                  <a:pt x="7305104" y="1612487"/>
                  <a:pt x="7319105" y="1626489"/>
                  <a:pt x="7319105" y="1643825"/>
                </a:cubicBezTo>
                <a:cubicBezTo>
                  <a:pt x="7319105" y="1661160"/>
                  <a:pt x="7305104" y="1675162"/>
                  <a:pt x="7287768" y="1675162"/>
                </a:cubicBezTo>
                <a:cubicBezTo>
                  <a:pt x="7270433" y="1675162"/>
                  <a:pt x="7256431" y="1661160"/>
                  <a:pt x="7256431" y="1643825"/>
                </a:cubicBezTo>
                <a:cubicBezTo>
                  <a:pt x="7256431" y="1626489"/>
                  <a:pt x="7270433" y="1612487"/>
                  <a:pt x="7287768" y="1612487"/>
                </a:cubicBezTo>
                <a:close/>
                <a:moveTo>
                  <a:pt x="7377303" y="1612487"/>
                </a:moveTo>
                <a:cubicBezTo>
                  <a:pt x="7394639" y="1612487"/>
                  <a:pt x="7408640" y="1626489"/>
                  <a:pt x="7408640" y="1643825"/>
                </a:cubicBezTo>
                <a:cubicBezTo>
                  <a:pt x="7408640" y="1661160"/>
                  <a:pt x="7394639" y="1675162"/>
                  <a:pt x="7377303" y="1675162"/>
                </a:cubicBezTo>
                <a:cubicBezTo>
                  <a:pt x="7359968" y="1675162"/>
                  <a:pt x="7345966" y="1661160"/>
                  <a:pt x="7345966" y="1643825"/>
                </a:cubicBezTo>
                <a:cubicBezTo>
                  <a:pt x="7345966" y="1626489"/>
                  <a:pt x="7360063" y="1612487"/>
                  <a:pt x="7377303" y="1612487"/>
                </a:cubicBezTo>
                <a:close/>
                <a:moveTo>
                  <a:pt x="7466933" y="1612487"/>
                </a:moveTo>
                <a:cubicBezTo>
                  <a:pt x="7484269" y="1612487"/>
                  <a:pt x="7498270" y="1626489"/>
                  <a:pt x="7498270" y="1643825"/>
                </a:cubicBezTo>
                <a:cubicBezTo>
                  <a:pt x="7498270" y="1661160"/>
                  <a:pt x="7484269" y="1675162"/>
                  <a:pt x="7466933" y="1675162"/>
                </a:cubicBezTo>
                <a:cubicBezTo>
                  <a:pt x="7449598" y="1675162"/>
                  <a:pt x="7435596" y="1661160"/>
                  <a:pt x="7435596" y="1643825"/>
                </a:cubicBezTo>
                <a:cubicBezTo>
                  <a:pt x="7435596" y="1626489"/>
                  <a:pt x="7449598" y="1612487"/>
                  <a:pt x="7466933" y="1612487"/>
                </a:cubicBezTo>
                <a:close/>
                <a:moveTo>
                  <a:pt x="7556469" y="1612487"/>
                </a:moveTo>
                <a:cubicBezTo>
                  <a:pt x="7573804" y="1612487"/>
                  <a:pt x="7587806" y="1626489"/>
                  <a:pt x="7587806" y="1643825"/>
                </a:cubicBezTo>
                <a:cubicBezTo>
                  <a:pt x="7587806" y="1661160"/>
                  <a:pt x="7573804" y="1675162"/>
                  <a:pt x="7556469" y="1675162"/>
                </a:cubicBezTo>
                <a:cubicBezTo>
                  <a:pt x="7539133" y="1675162"/>
                  <a:pt x="7525131" y="1661160"/>
                  <a:pt x="7525131" y="1643825"/>
                </a:cubicBezTo>
                <a:cubicBezTo>
                  <a:pt x="7525131" y="1626489"/>
                  <a:pt x="7539133" y="1612487"/>
                  <a:pt x="7556469" y="1612487"/>
                </a:cubicBezTo>
                <a:close/>
                <a:moveTo>
                  <a:pt x="7646099" y="1612487"/>
                </a:moveTo>
                <a:cubicBezTo>
                  <a:pt x="7663434" y="1612487"/>
                  <a:pt x="7677436" y="1626489"/>
                  <a:pt x="7677436" y="1643825"/>
                </a:cubicBezTo>
                <a:cubicBezTo>
                  <a:pt x="7677436" y="1661160"/>
                  <a:pt x="7663434" y="1675162"/>
                  <a:pt x="7646099" y="1675162"/>
                </a:cubicBezTo>
                <a:cubicBezTo>
                  <a:pt x="7628763" y="1675162"/>
                  <a:pt x="7614762" y="1661160"/>
                  <a:pt x="7614762" y="1643825"/>
                </a:cubicBezTo>
                <a:cubicBezTo>
                  <a:pt x="7614762" y="1626489"/>
                  <a:pt x="7628858" y="1612487"/>
                  <a:pt x="7646099" y="1612487"/>
                </a:cubicBezTo>
                <a:close/>
                <a:moveTo>
                  <a:pt x="7735634" y="1612487"/>
                </a:moveTo>
                <a:cubicBezTo>
                  <a:pt x="7752969" y="1612487"/>
                  <a:pt x="7766971" y="1626489"/>
                  <a:pt x="7766971" y="1643825"/>
                </a:cubicBezTo>
                <a:cubicBezTo>
                  <a:pt x="7766971" y="1661160"/>
                  <a:pt x="7752969" y="1675162"/>
                  <a:pt x="7735634" y="1675162"/>
                </a:cubicBezTo>
                <a:cubicBezTo>
                  <a:pt x="7718298" y="1675162"/>
                  <a:pt x="7704296" y="1661160"/>
                  <a:pt x="7704296" y="1643825"/>
                </a:cubicBezTo>
                <a:cubicBezTo>
                  <a:pt x="7704296" y="1626489"/>
                  <a:pt x="7718394" y="1612487"/>
                  <a:pt x="7735634" y="1612487"/>
                </a:cubicBezTo>
                <a:close/>
                <a:moveTo>
                  <a:pt x="7825264" y="1612487"/>
                </a:moveTo>
                <a:cubicBezTo>
                  <a:pt x="7842599" y="1612487"/>
                  <a:pt x="7856602" y="1626489"/>
                  <a:pt x="7856602" y="1643825"/>
                </a:cubicBezTo>
                <a:cubicBezTo>
                  <a:pt x="7856602" y="1661160"/>
                  <a:pt x="7842599" y="1675162"/>
                  <a:pt x="7825264" y="1675162"/>
                </a:cubicBezTo>
                <a:cubicBezTo>
                  <a:pt x="7807928" y="1675162"/>
                  <a:pt x="7793927" y="1661160"/>
                  <a:pt x="7793927" y="1643825"/>
                </a:cubicBezTo>
                <a:cubicBezTo>
                  <a:pt x="7793927" y="1626489"/>
                  <a:pt x="7807928" y="1612487"/>
                  <a:pt x="7825264" y="1612487"/>
                </a:cubicBezTo>
                <a:close/>
                <a:moveTo>
                  <a:pt x="7914799" y="1612487"/>
                </a:moveTo>
                <a:cubicBezTo>
                  <a:pt x="7932135" y="1612487"/>
                  <a:pt x="7946136" y="1626489"/>
                  <a:pt x="7946136" y="1643825"/>
                </a:cubicBezTo>
                <a:cubicBezTo>
                  <a:pt x="7946136" y="1661160"/>
                  <a:pt x="7932135" y="1675162"/>
                  <a:pt x="7914799" y="1675162"/>
                </a:cubicBezTo>
                <a:cubicBezTo>
                  <a:pt x="7897464" y="1675162"/>
                  <a:pt x="7883461" y="1661160"/>
                  <a:pt x="7883461" y="1643825"/>
                </a:cubicBezTo>
                <a:cubicBezTo>
                  <a:pt x="7883461" y="1626489"/>
                  <a:pt x="7897559" y="1612487"/>
                  <a:pt x="7914799" y="1612487"/>
                </a:cubicBezTo>
                <a:close/>
                <a:moveTo>
                  <a:pt x="8004334" y="1612487"/>
                </a:moveTo>
                <a:cubicBezTo>
                  <a:pt x="8021669" y="1612487"/>
                  <a:pt x="8035671" y="1626489"/>
                  <a:pt x="8035671" y="1643825"/>
                </a:cubicBezTo>
                <a:cubicBezTo>
                  <a:pt x="8035671" y="1661160"/>
                  <a:pt x="8021669" y="1675162"/>
                  <a:pt x="8004334" y="1675162"/>
                </a:cubicBezTo>
                <a:cubicBezTo>
                  <a:pt x="7986999" y="1675162"/>
                  <a:pt x="7972997" y="1661160"/>
                  <a:pt x="7972997" y="1643825"/>
                </a:cubicBezTo>
                <a:cubicBezTo>
                  <a:pt x="7972997" y="1626489"/>
                  <a:pt x="7987094" y="1612487"/>
                  <a:pt x="8004334" y="1612487"/>
                </a:cubicBezTo>
                <a:close/>
                <a:moveTo>
                  <a:pt x="8094060" y="1612487"/>
                </a:moveTo>
                <a:cubicBezTo>
                  <a:pt x="8111395" y="1612487"/>
                  <a:pt x="8125397" y="1626489"/>
                  <a:pt x="8125397" y="1643825"/>
                </a:cubicBezTo>
                <a:cubicBezTo>
                  <a:pt x="8125397" y="1661160"/>
                  <a:pt x="8111395" y="1675162"/>
                  <a:pt x="8094060" y="1675162"/>
                </a:cubicBezTo>
                <a:cubicBezTo>
                  <a:pt x="8076724" y="1675162"/>
                  <a:pt x="8062722" y="1661160"/>
                  <a:pt x="8062722" y="1643825"/>
                </a:cubicBezTo>
                <a:cubicBezTo>
                  <a:pt x="8062722" y="1626489"/>
                  <a:pt x="8076724" y="1612487"/>
                  <a:pt x="8094060" y="1612487"/>
                </a:cubicBezTo>
                <a:close/>
                <a:moveTo>
                  <a:pt x="8183594" y="1612487"/>
                </a:moveTo>
                <a:cubicBezTo>
                  <a:pt x="8200930" y="1612487"/>
                  <a:pt x="8214932" y="1626489"/>
                  <a:pt x="8214932" y="1643825"/>
                </a:cubicBezTo>
                <a:cubicBezTo>
                  <a:pt x="8214932" y="1661160"/>
                  <a:pt x="8200930" y="1675162"/>
                  <a:pt x="8183594" y="1675162"/>
                </a:cubicBezTo>
                <a:cubicBezTo>
                  <a:pt x="8166259" y="1675162"/>
                  <a:pt x="8152257" y="1661160"/>
                  <a:pt x="8152257" y="1643825"/>
                </a:cubicBezTo>
                <a:cubicBezTo>
                  <a:pt x="8152257" y="1626489"/>
                  <a:pt x="8166259" y="1612487"/>
                  <a:pt x="8183594" y="1612487"/>
                </a:cubicBezTo>
                <a:close/>
                <a:moveTo>
                  <a:pt x="120872" y="1702213"/>
                </a:moveTo>
                <a:cubicBezTo>
                  <a:pt x="138208" y="1702213"/>
                  <a:pt x="152210" y="1716214"/>
                  <a:pt x="152210" y="1733550"/>
                </a:cubicBezTo>
                <a:cubicBezTo>
                  <a:pt x="152210" y="1750886"/>
                  <a:pt x="138208" y="1764887"/>
                  <a:pt x="120872" y="1764887"/>
                </a:cubicBezTo>
                <a:cubicBezTo>
                  <a:pt x="103537" y="1764887"/>
                  <a:pt x="89535" y="1750886"/>
                  <a:pt x="89535" y="1733550"/>
                </a:cubicBezTo>
                <a:cubicBezTo>
                  <a:pt x="89535" y="1716214"/>
                  <a:pt x="103632" y="1702213"/>
                  <a:pt x="120872" y="1702213"/>
                </a:cubicBezTo>
                <a:close/>
                <a:moveTo>
                  <a:pt x="210407" y="1702213"/>
                </a:moveTo>
                <a:cubicBezTo>
                  <a:pt x="227743" y="1702213"/>
                  <a:pt x="241744" y="1716214"/>
                  <a:pt x="241744" y="1733550"/>
                </a:cubicBezTo>
                <a:cubicBezTo>
                  <a:pt x="241744" y="1750886"/>
                  <a:pt x="227743" y="1764887"/>
                  <a:pt x="210407" y="1764887"/>
                </a:cubicBezTo>
                <a:cubicBezTo>
                  <a:pt x="193072" y="1764887"/>
                  <a:pt x="179070" y="1750886"/>
                  <a:pt x="179070" y="1733550"/>
                </a:cubicBezTo>
                <a:cubicBezTo>
                  <a:pt x="179070" y="1716214"/>
                  <a:pt x="193167" y="1702213"/>
                  <a:pt x="210407" y="1702213"/>
                </a:cubicBezTo>
                <a:close/>
                <a:moveTo>
                  <a:pt x="300133" y="1702213"/>
                </a:moveTo>
                <a:cubicBezTo>
                  <a:pt x="317468" y="1702213"/>
                  <a:pt x="331470" y="1716214"/>
                  <a:pt x="331470" y="1733550"/>
                </a:cubicBezTo>
                <a:cubicBezTo>
                  <a:pt x="331470" y="1750886"/>
                  <a:pt x="317468" y="1764887"/>
                  <a:pt x="300133" y="1764887"/>
                </a:cubicBezTo>
                <a:cubicBezTo>
                  <a:pt x="282797" y="1764887"/>
                  <a:pt x="268796" y="1750886"/>
                  <a:pt x="268796" y="1733550"/>
                </a:cubicBezTo>
                <a:cubicBezTo>
                  <a:pt x="268796" y="1716214"/>
                  <a:pt x="282797" y="1702213"/>
                  <a:pt x="300133" y="1702213"/>
                </a:cubicBezTo>
                <a:close/>
                <a:moveTo>
                  <a:pt x="389668" y="1702213"/>
                </a:moveTo>
                <a:cubicBezTo>
                  <a:pt x="407003" y="1702213"/>
                  <a:pt x="421005" y="1716214"/>
                  <a:pt x="421005" y="1733550"/>
                </a:cubicBezTo>
                <a:cubicBezTo>
                  <a:pt x="421005" y="1750886"/>
                  <a:pt x="407003" y="1764887"/>
                  <a:pt x="389668" y="1764887"/>
                </a:cubicBezTo>
                <a:cubicBezTo>
                  <a:pt x="372332" y="1764887"/>
                  <a:pt x="358331" y="1750886"/>
                  <a:pt x="358331" y="1733550"/>
                </a:cubicBezTo>
                <a:cubicBezTo>
                  <a:pt x="358331" y="1716214"/>
                  <a:pt x="372332" y="1702213"/>
                  <a:pt x="389668" y="1702213"/>
                </a:cubicBezTo>
                <a:close/>
                <a:moveTo>
                  <a:pt x="479203" y="1702213"/>
                </a:moveTo>
                <a:cubicBezTo>
                  <a:pt x="496538" y="1702213"/>
                  <a:pt x="510540" y="1716214"/>
                  <a:pt x="510540" y="1733550"/>
                </a:cubicBezTo>
                <a:cubicBezTo>
                  <a:pt x="510540" y="1750886"/>
                  <a:pt x="496538" y="1764887"/>
                  <a:pt x="479203" y="1764887"/>
                </a:cubicBezTo>
                <a:cubicBezTo>
                  <a:pt x="461867" y="1764887"/>
                  <a:pt x="447866" y="1750886"/>
                  <a:pt x="447866" y="1733550"/>
                </a:cubicBezTo>
                <a:cubicBezTo>
                  <a:pt x="447866" y="1716214"/>
                  <a:pt x="461963" y="1702213"/>
                  <a:pt x="479203" y="1702213"/>
                </a:cubicBezTo>
                <a:close/>
                <a:moveTo>
                  <a:pt x="568833" y="1702213"/>
                </a:moveTo>
                <a:cubicBezTo>
                  <a:pt x="586169" y="1702213"/>
                  <a:pt x="600170" y="1716214"/>
                  <a:pt x="600170" y="1733550"/>
                </a:cubicBezTo>
                <a:cubicBezTo>
                  <a:pt x="600170" y="1750886"/>
                  <a:pt x="586169" y="1764887"/>
                  <a:pt x="568833" y="1764887"/>
                </a:cubicBezTo>
                <a:cubicBezTo>
                  <a:pt x="551498" y="1764887"/>
                  <a:pt x="537496" y="1750886"/>
                  <a:pt x="537496" y="1733550"/>
                </a:cubicBezTo>
                <a:cubicBezTo>
                  <a:pt x="537496" y="1716214"/>
                  <a:pt x="551498" y="1702213"/>
                  <a:pt x="568833" y="1702213"/>
                </a:cubicBezTo>
                <a:close/>
                <a:moveTo>
                  <a:pt x="658368" y="1702213"/>
                </a:moveTo>
                <a:cubicBezTo>
                  <a:pt x="675704" y="1702213"/>
                  <a:pt x="689705" y="1716214"/>
                  <a:pt x="689705" y="1733550"/>
                </a:cubicBezTo>
                <a:cubicBezTo>
                  <a:pt x="689705" y="1750886"/>
                  <a:pt x="675704" y="1764887"/>
                  <a:pt x="658368" y="1764887"/>
                </a:cubicBezTo>
                <a:cubicBezTo>
                  <a:pt x="641033" y="1764887"/>
                  <a:pt x="627031" y="1750886"/>
                  <a:pt x="627031" y="1733550"/>
                </a:cubicBezTo>
                <a:cubicBezTo>
                  <a:pt x="627031" y="1716214"/>
                  <a:pt x="641033" y="1702213"/>
                  <a:pt x="658368" y="1702213"/>
                </a:cubicBezTo>
                <a:close/>
                <a:moveTo>
                  <a:pt x="747998" y="1702213"/>
                </a:moveTo>
                <a:cubicBezTo>
                  <a:pt x="765334" y="1702213"/>
                  <a:pt x="779336" y="1716214"/>
                  <a:pt x="779336" y="1733550"/>
                </a:cubicBezTo>
                <a:cubicBezTo>
                  <a:pt x="779336" y="1750886"/>
                  <a:pt x="765334" y="1764887"/>
                  <a:pt x="747998" y="1764887"/>
                </a:cubicBezTo>
                <a:cubicBezTo>
                  <a:pt x="730663" y="1764887"/>
                  <a:pt x="716661" y="1750886"/>
                  <a:pt x="716661" y="1733550"/>
                </a:cubicBezTo>
                <a:cubicBezTo>
                  <a:pt x="716661" y="1716214"/>
                  <a:pt x="730758" y="1702213"/>
                  <a:pt x="747998" y="1702213"/>
                </a:cubicBezTo>
                <a:close/>
                <a:moveTo>
                  <a:pt x="837629" y="1702213"/>
                </a:moveTo>
                <a:cubicBezTo>
                  <a:pt x="854964" y="1702213"/>
                  <a:pt x="868966" y="1716214"/>
                  <a:pt x="868966" y="1733550"/>
                </a:cubicBezTo>
                <a:cubicBezTo>
                  <a:pt x="868966" y="1750886"/>
                  <a:pt x="854964" y="1764887"/>
                  <a:pt x="837629" y="1764887"/>
                </a:cubicBezTo>
                <a:cubicBezTo>
                  <a:pt x="820293" y="1764887"/>
                  <a:pt x="806291" y="1750886"/>
                  <a:pt x="806291" y="1733550"/>
                </a:cubicBezTo>
                <a:cubicBezTo>
                  <a:pt x="806291" y="1716214"/>
                  <a:pt x="820293" y="1702213"/>
                  <a:pt x="837629" y="1702213"/>
                </a:cubicBezTo>
                <a:close/>
                <a:moveTo>
                  <a:pt x="927163" y="1702213"/>
                </a:moveTo>
                <a:cubicBezTo>
                  <a:pt x="944499" y="1702213"/>
                  <a:pt x="958501" y="1716214"/>
                  <a:pt x="958501" y="1733550"/>
                </a:cubicBezTo>
                <a:cubicBezTo>
                  <a:pt x="958501" y="1750886"/>
                  <a:pt x="944499" y="1764887"/>
                  <a:pt x="927163" y="1764887"/>
                </a:cubicBezTo>
                <a:cubicBezTo>
                  <a:pt x="909828" y="1764887"/>
                  <a:pt x="895826" y="1750886"/>
                  <a:pt x="895826" y="1733550"/>
                </a:cubicBezTo>
                <a:cubicBezTo>
                  <a:pt x="895826" y="1716214"/>
                  <a:pt x="909828" y="1702213"/>
                  <a:pt x="927163" y="1702213"/>
                </a:cubicBezTo>
                <a:close/>
                <a:moveTo>
                  <a:pt x="1016699" y="1702213"/>
                </a:moveTo>
                <a:cubicBezTo>
                  <a:pt x="1034034" y="1702213"/>
                  <a:pt x="1048036" y="1716214"/>
                  <a:pt x="1048036" y="1733550"/>
                </a:cubicBezTo>
                <a:cubicBezTo>
                  <a:pt x="1048036" y="1750886"/>
                  <a:pt x="1034034" y="1764887"/>
                  <a:pt x="1016699" y="1764887"/>
                </a:cubicBezTo>
                <a:cubicBezTo>
                  <a:pt x="999363" y="1764887"/>
                  <a:pt x="985361" y="1750886"/>
                  <a:pt x="985361" y="1733550"/>
                </a:cubicBezTo>
                <a:cubicBezTo>
                  <a:pt x="985361" y="1716214"/>
                  <a:pt x="999458" y="1702213"/>
                  <a:pt x="1016699" y="1702213"/>
                </a:cubicBezTo>
                <a:close/>
                <a:moveTo>
                  <a:pt x="1106329" y="1702213"/>
                </a:moveTo>
                <a:cubicBezTo>
                  <a:pt x="1123664" y="1702213"/>
                  <a:pt x="1137666" y="1716214"/>
                  <a:pt x="1137666" y="1733550"/>
                </a:cubicBezTo>
                <a:cubicBezTo>
                  <a:pt x="1137666" y="1750886"/>
                  <a:pt x="1123664" y="1764887"/>
                  <a:pt x="1106329" y="1764887"/>
                </a:cubicBezTo>
                <a:cubicBezTo>
                  <a:pt x="1088993" y="1764887"/>
                  <a:pt x="1074992" y="1750886"/>
                  <a:pt x="1074992" y="1733550"/>
                </a:cubicBezTo>
                <a:cubicBezTo>
                  <a:pt x="1074992" y="1716214"/>
                  <a:pt x="1089089" y="1702213"/>
                  <a:pt x="1106329" y="1702213"/>
                </a:cubicBezTo>
                <a:close/>
                <a:moveTo>
                  <a:pt x="1195959" y="1702213"/>
                </a:moveTo>
                <a:cubicBezTo>
                  <a:pt x="1213295" y="1702213"/>
                  <a:pt x="1227296" y="1716214"/>
                  <a:pt x="1227296" y="1733550"/>
                </a:cubicBezTo>
                <a:cubicBezTo>
                  <a:pt x="1227296" y="1750886"/>
                  <a:pt x="1213295" y="1764887"/>
                  <a:pt x="1195959" y="1764887"/>
                </a:cubicBezTo>
                <a:cubicBezTo>
                  <a:pt x="1178624" y="1764887"/>
                  <a:pt x="1164622" y="1750886"/>
                  <a:pt x="1164622" y="1733550"/>
                </a:cubicBezTo>
                <a:cubicBezTo>
                  <a:pt x="1164622" y="1716214"/>
                  <a:pt x="1178624" y="1702213"/>
                  <a:pt x="1195959" y="1702213"/>
                </a:cubicBezTo>
                <a:close/>
                <a:moveTo>
                  <a:pt x="1285494" y="1702213"/>
                </a:moveTo>
                <a:cubicBezTo>
                  <a:pt x="1302830" y="1702213"/>
                  <a:pt x="1316831" y="1716214"/>
                  <a:pt x="1316831" y="1733550"/>
                </a:cubicBezTo>
                <a:cubicBezTo>
                  <a:pt x="1316831" y="1750886"/>
                  <a:pt x="1302830" y="1764887"/>
                  <a:pt x="1285494" y="1764887"/>
                </a:cubicBezTo>
                <a:cubicBezTo>
                  <a:pt x="1268159" y="1764887"/>
                  <a:pt x="1254157" y="1750886"/>
                  <a:pt x="1254157" y="1733550"/>
                </a:cubicBezTo>
                <a:cubicBezTo>
                  <a:pt x="1254157" y="1716214"/>
                  <a:pt x="1268159" y="1702213"/>
                  <a:pt x="1285494" y="1702213"/>
                </a:cubicBezTo>
                <a:close/>
                <a:moveTo>
                  <a:pt x="1375029" y="1702213"/>
                </a:moveTo>
                <a:cubicBezTo>
                  <a:pt x="1392364" y="1702213"/>
                  <a:pt x="1406366" y="1716214"/>
                  <a:pt x="1406366" y="1733550"/>
                </a:cubicBezTo>
                <a:cubicBezTo>
                  <a:pt x="1406366" y="1750886"/>
                  <a:pt x="1392364" y="1764887"/>
                  <a:pt x="1375029" y="1764887"/>
                </a:cubicBezTo>
                <a:cubicBezTo>
                  <a:pt x="1357693" y="1764887"/>
                  <a:pt x="1343692" y="1750886"/>
                  <a:pt x="1343692" y="1733550"/>
                </a:cubicBezTo>
                <a:cubicBezTo>
                  <a:pt x="1343692" y="1716214"/>
                  <a:pt x="1357789" y="1702213"/>
                  <a:pt x="1375029" y="1702213"/>
                </a:cubicBezTo>
                <a:close/>
                <a:moveTo>
                  <a:pt x="1464755" y="1702213"/>
                </a:moveTo>
                <a:cubicBezTo>
                  <a:pt x="1482090" y="1702213"/>
                  <a:pt x="1496092" y="1716214"/>
                  <a:pt x="1496092" y="1733550"/>
                </a:cubicBezTo>
                <a:cubicBezTo>
                  <a:pt x="1496092" y="1750886"/>
                  <a:pt x="1482090" y="1764887"/>
                  <a:pt x="1464755" y="1764887"/>
                </a:cubicBezTo>
                <a:cubicBezTo>
                  <a:pt x="1447419" y="1764887"/>
                  <a:pt x="1433417" y="1750886"/>
                  <a:pt x="1433417" y="1733550"/>
                </a:cubicBezTo>
                <a:cubicBezTo>
                  <a:pt x="1433417" y="1716214"/>
                  <a:pt x="1447419" y="1702213"/>
                  <a:pt x="1464755" y="1702213"/>
                </a:cubicBezTo>
                <a:close/>
                <a:moveTo>
                  <a:pt x="1554289" y="1702213"/>
                </a:moveTo>
                <a:cubicBezTo>
                  <a:pt x="1571625" y="1702213"/>
                  <a:pt x="1585627" y="1716214"/>
                  <a:pt x="1585627" y="1733550"/>
                </a:cubicBezTo>
                <a:cubicBezTo>
                  <a:pt x="1585627" y="1750886"/>
                  <a:pt x="1571625" y="1764887"/>
                  <a:pt x="1554289" y="1764887"/>
                </a:cubicBezTo>
                <a:cubicBezTo>
                  <a:pt x="1536954" y="1764887"/>
                  <a:pt x="1522952" y="1750886"/>
                  <a:pt x="1522952" y="1733550"/>
                </a:cubicBezTo>
                <a:cubicBezTo>
                  <a:pt x="1522952" y="1716214"/>
                  <a:pt x="1536954" y="1702213"/>
                  <a:pt x="1554289" y="1702213"/>
                </a:cubicBezTo>
                <a:close/>
                <a:moveTo>
                  <a:pt x="1643825" y="1702213"/>
                </a:moveTo>
                <a:cubicBezTo>
                  <a:pt x="1661160" y="1702213"/>
                  <a:pt x="1675162" y="1716214"/>
                  <a:pt x="1675162" y="1733550"/>
                </a:cubicBezTo>
                <a:cubicBezTo>
                  <a:pt x="1675162" y="1750886"/>
                  <a:pt x="1661160" y="1764887"/>
                  <a:pt x="1643825" y="1764887"/>
                </a:cubicBezTo>
                <a:cubicBezTo>
                  <a:pt x="1626489" y="1764887"/>
                  <a:pt x="1612487" y="1750886"/>
                  <a:pt x="1612487" y="1733550"/>
                </a:cubicBezTo>
                <a:cubicBezTo>
                  <a:pt x="1612487" y="1716214"/>
                  <a:pt x="1626584" y="1702213"/>
                  <a:pt x="1643825" y="1702213"/>
                </a:cubicBezTo>
                <a:close/>
                <a:moveTo>
                  <a:pt x="1733455" y="1702213"/>
                </a:moveTo>
                <a:cubicBezTo>
                  <a:pt x="1750790" y="1702213"/>
                  <a:pt x="1764792" y="1716214"/>
                  <a:pt x="1764792" y="1733550"/>
                </a:cubicBezTo>
                <a:cubicBezTo>
                  <a:pt x="1764792" y="1750886"/>
                  <a:pt x="1750790" y="1764887"/>
                  <a:pt x="1733455" y="1764887"/>
                </a:cubicBezTo>
                <a:cubicBezTo>
                  <a:pt x="1716119" y="1764887"/>
                  <a:pt x="1702118" y="1750886"/>
                  <a:pt x="1702118" y="1733550"/>
                </a:cubicBezTo>
                <a:cubicBezTo>
                  <a:pt x="1702118" y="1716214"/>
                  <a:pt x="1716119" y="1702213"/>
                  <a:pt x="1733455" y="1702213"/>
                </a:cubicBezTo>
                <a:close/>
                <a:moveTo>
                  <a:pt x="1823085" y="1702213"/>
                </a:moveTo>
                <a:cubicBezTo>
                  <a:pt x="1840421" y="1702213"/>
                  <a:pt x="1854422" y="1716214"/>
                  <a:pt x="1854422" y="1733550"/>
                </a:cubicBezTo>
                <a:cubicBezTo>
                  <a:pt x="1854422" y="1750886"/>
                  <a:pt x="1840421" y="1764887"/>
                  <a:pt x="1823085" y="1764887"/>
                </a:cubicBezTo>
                <a:cubicBezTo>
                  <a:pt x="1805750" y="1764887"/>
                  <a:pt x="1791748" y="1750886"/>
                  <a:pt x="1791748" y="1733550"/>
                </a:cubicBezTo>
                <a:cubicBezTo>
                  <a:pt x="1791748" y="1716214"/>
                  <a:pt x="1805750" y="1702213"/>
                  <a:pt x="1823085" y="1702213"/>
                </a:cubicBezTo>
                <a:close/>
                <a:moveTo>
                  <a:pt x="1912620" y="1702213"/>
                </a:moveTo>
                <a:cubicBezTo>
                  <a:pt x="1929956" y="1702213"/>
                  <a:pt x="1943957" y="1716214"/>
                  <a:pt x="1943957" y="1733550"/>
                </a:cubicBezTo>
                <a:cubicBezTo>
                  <a:pt x="1943957" y="1750886"/>
                  <a:pt x="1929956" y="1764887"/>
                  <a:pt x="1912620" y="1764887"/>
                </a:cubicBezTo>
                <a:cubicBezTo>
                  <a:pt x="1895285" y="1764887"/>
                  <a:pt x="1881283" y="1750886"/>
                  <a:pt x="1881283" y="1733550"/>
                </a:cubicBezTo>
                <a:cubicBezTo>
                  <a:pt x="1881283" y="1716214"/>
                  <a:pt x="1895285" y="1702213"/>
                  <a:pt x="1912620" y="1702213"/>
                </a:cubicBezTo>
                <a:close/>
                <a:moveTo>
                  <a:pt x="2002155" y="1702213"/>
                </a:moveTo>
                <a:cubicBezTo>
                  <a:pt x="2019491" y="1702213"/>
                  <a:pt x="2033492" y="1716214"/>
                  <a:pt x="2033492" y="1733550"/>
                </a:cubicBezTo>
                <a:cubicBezTo>
                  <a:pt x="2033492" y="1750886"/>
                  <a:pt x="2019491" y="1764887"/>
                  <a:pt x="2002155" y="1764887"/>
                </a:cubicBezTo>
                <a:cubicBezTo>
                  <a:pt x="1984820" y="1764887"/>
                  <a:pt x="1970818" y="1750886"/>
                  <a:pt x="1970818" y="1733550"/>
                </a:cubicBezTo>
                <a:cubicBezTo>
                  <a:pt x="1970818" y="1716214"/>
                  <a:pt x="1984915" y="1702213"/>
                  <a:pt x="2002155" y="1702213"/>
                </a:cubicBezTo>
                <a:close/>
                <a:moveTo>
                  <a:pt x="2270951" y="1702213"/>
                </a:moveTo>
                <a:cubicBezTo>
                  <a:pt x="2288286" y="1702213"/>
                  <a:pt x="2302288" y="1716214"/>
                  <a:pt x="2302288" y="1733550"/>
                </a:cubicBezTo>
                <a:cubicBezTo>
                  <a:pt x="2302288" y="1750886"/>
                  <a:pt x="2288286" y="1764887"/>
                  <a:pt x="2270951" y="1764887"/>
                </a:cubicBezTo>
                <a:cubicBezTo>
                  <a:pt x="2253615" y="1764887"/>
                  <a:pt x="2239613" y="1750886"/>
                  <a:pt x="2239613" y="1733550"/>
                </a:cubicBezTo>
                <a:cubicBezTo>
                  <a:pt x="2239613" y="1716214"/>
                  <a:pt x="2253710" y="1702213"/>
                  <a:pt x="2270951" y="1702213"/>
                </a:cubicBezTo>
                <a:close/>
                <a:moveTo>
                  <a:pt x="2360581" y="1702213"/>
                </a:moveTo>
                <a:cubicBezTo>
                  <a:pt x="2377916" y="1702213"/>
                  <a:pt x="2391918" y="1716214"/>
                  <a:pt x="2391918" y="1733550"/>
                </a:cubicBezTo>
                <a:cubicBezTo>
                  <a:pt x="2391918" y="1750886"/>
                  <a:pt x="2377916" y="1764887"/>
                  <a:pt x="2360581" y="1764887"/>
                </a:cubicBezTo>
                <a:cubicBezTo>
                  <a:pt x="2343245" y="1764887"/>
                  <a:pt x="2329244" y="1750886"/>
                  <a:pt x="2329244" y="1733550"/>
                </a:cubicBezTo>
                <a:cubicBezTo>
                  <a:pt x="2329244" y="1716214"/>
                  <a:pt x="2343245" y="1702213"/>
                  <a:pt x="2360581" y="1702213"/>
                </a:cubicBezTo>
                <a:close/>
                <a:moveTo>
                  <a:pt x="2718911" y="1702213"/>
                </a:moveTo>
                <a:cubicBezTo>
                  <a:pt x="2736247" y="1702213"/>
                  <a:pt x="2750249" y="1716214"/>
                  <a:pt x="2750249" y="1733550"/>
                </a:cubicBezTo>
                <a:cubicBezTo>
                  <a:pt x="2750249" y="1750886"/>
                  <a:pt x="2736247" y="1764887"/>
                  <a:pt x="2718911" y="1764887"/>
                </a:cubicBezTo>
                <a:cubicBezTo>
                  <a:pt x="2701576" y="1764887"/>
                  <a:pt x="2687574" y="1750886"/>
                  <a:pt x="2687574" y="1733550"/>
                </a:cubicBezTo>
                <a:cubicBezTo>
                  <a:pt x="2687574" y="1716214"/>
                  <a:pt x="2701576" y="1702213"/>
                  <a:pt x="2718911" y="1702213"/>
                </a:cubicBezTo>
                <a:close/>
                <a:moveTo>
                  <a:pt x="2808446" y="1702213"/>
                </a:moveTo>
                <a:cubicBezTo>
                  <a:pt x="2825782" y="1702213"/>
                  <a:pt x="2839784" y="1716214"/>
                  <a:pt x="2839784" y="1733550"/>
                </a:cubicBezTo>
                <a:cubicBezTo>
                  <a:pt x="2839784" y="1750886"/>
                  <a:pt x="2825782" y="1764887"/>
                  <a:pt x="2808446" y="1764887"/>
                </a:cubicBezTo>
                <a:cubicBezTo>
                  <a:pt x="2791111" y="1764887"/>
                  <a:pt x="2777109" y="1750886"/>
                  <a:pt x="2777109" y="1733550"/>
                </a:cubicBezTo>
                <a:cubicBezTo>
                  <a:pt x="2777109" y="1716214"/>
                  <a:pt x="2791111" y="1702213"/>
                  <a:pt x="2808446" y="1702213"/>
                </a:cubicBezTo>
                <a:close/>
                <a:moveTo>
                  <a:pt x="2897981" y="1702213"/>
                </a:moveTo>
                <a:cubicBezTo>
                  <a:pt x="2915317" y="1702213"/>
                  <a:pt x="2929319" y="1716214"/>
                  <a:pt x="2929319" y="1733550"/>
                </a:cubicBezTo>
                <a:cubicBezTo>
                  <a:pt x="2929319" y="1750886"/>
                  <a:pt x="2915317" y="1764887"/>
                  <a:pt x="2897981" y="1764887"/>
                </a:cubicBezTo>
                <a:cubicBezTo>
                  <a:pt x="2880646" y="1764887"/>
                  <a:pt x="2866644" y="1750886"/>
                  <a:pt x="2866644" y="1733550"/>
                </a:cubicBezTo>
                <a:cubicBezTo>
                  <a:pt x="2866644" y="1716214"/>
                  <a:pt x="2880741" y="1702213"/>
                  <a:pt x="2897981" y="1702213"/>
                </a:cubicBezTo>
                <a:close/>
                <a:moveTo>
                  <a:pt x="2987707" y="1702213"/>
                </a:moveTo>
                <a:cubicBezTo>
                  <a:pt x="3005042" y="1702213"/>
                  <a:pt x="3019044" y="1716214"/>
                  <a:pt x="3019044" y="1733550"/>
                </a:cubicBezTo>
                <a:cubicBezTo>
                  <a:pt x="3019044" y="1750886"/>
                  <a:pt x="3005042" y="1764887"/>
                  <a:pt x="2987707" y="1764887"/>
                </a:cubicBezTo>
                <a:cubicBezTo>
                  <a:pt x="2970371" y="1764887"/>
                  <a:pt x="2956370" y="1750886"/>
                  <a:pt x="2956370" y="1733550"/>
                </a:cubicBezTo>
                <a:cubicBezTo>
                  <a:pt x="2956370" y="1716214"/>
                  <a:pt x="2970371" y="1702213"/>
                  <a:pt x="2987707" y="1702213"/>
                </a:cubicBezTo>
                <a:close/>
                <a:moveTo>
                  <a:pt x="3077242" y="1702213"/>
                </a:moveTo>
                <a:cubicBezTo>
                  <a:pt x="3094578" y="1702213"/>
                  <a:pt x="3108579" y="1716214"/>
                  <a:pt x="3108579" y="1733550"/>
                </a:cubicBezTo>
                <a:cubicBezTo>
                  <a:pt x="3108579" y="1750886"/>
                  <a:pt x="3094578" y="1764887"/>
                  <a:pt x="3077242" y="1764887"/>
                </a:cubicBezTo>
                <a:cubicBezTo>
                  <a:pt x="3059906" y="1764887"/>
                  <a:pt x="3045905" y="1750886"/>
                  <a:pt x="3045905" y="1733550"/>
                </a:cubicBezTo>
                <a:cubicBezTo>
                  <a:pt x="3045905" y="1716214"/>
                  <a:pt x="3059906" y="1702213"/>
                  <a:pt x="3077242" y="1702213"/>
                </a:cubicBezTo>
                <a:close/>
                <a:moveTo>
                  <a:pt x="4331399" y="1702213"/>
                </a:moveTo>
                <a:cubicBezTo>
                  <a:pt x="4348734" y="1702213"/>
                  <a:pt x="4362736" y="1716214"/>
                  <a:pt x="4362736" y="1733550"/>
                </a:cubicBezTo>
                <a:cubicBezTo>
                  <a:pt x="4362736" y="1750886"/>
                  <a:pt x="4348734" y="1764887"/>
                  <a:pt x="4331399" y="1764887"/>
                </a:cubicBezTo>
                <a:cubicBezTo>
                  <a:pt x="4314063" y="1764887"/>
                  <a:pt x="4300062" y="1750886"/>
                  <a:pt x="4300062" y="1733550"/>
                </a:cubicBezTo>
                <a:cubicBezTo>
                  <a:pt x="4300062" y="1716214"/>
                  <a:pt x="4314158" y="1702213"/>
                  <a:pt x="4331399" y="1702213"/>
                </a:cubicBezTo>
                <a:close/>
                <a:moveTo>
                  <a:pt x="4420934" y="1702213"/>
                </a:moveTo>
                <a:cubicBezTo>
                  <a:pt x="4438269" y="1702213"/>
                  <a:pt x="4452271" y="1716214"/>
                  <a:pt x="4452271" y="1733550"/>
                </a:cubicBezTo>
                <a:cubicBezTo>
                  <a:pt x="4452271" y="1750886"/>
                  <a:pt x="4438269" y="1764887"/>
                  <a:pt x="4420934" y="1764887"/>
                </a:cubicBezTo>
                <a:cubicBezTo>
                  <a:pt x="4403598" y="1764887"/>
                  <a:pt x="4389597" y="1750886"/>
                  <a:pt x="4389597" y="1733550"/>
                </a:cubicBezTo>
                <a:cubicBezTo>
                  <a:pt x="4389597" y="1716214"/>
                  <a:pt x="4403693" y="1702213"/>
                  <a:pt x="4420934" y="1702213"/>
                </a:cubicBezTo>
                <a:close/>
                <a:moveTo>
                  <a:pt x="4510564" y="1702213"/>
                </a:moveTo>
                <a:cubicBezTo>
                  <a:pt x="4527899" y="1702213"/>
                  <a:pt x="4541901" y="1716214"/>
                  <a:pt x="4541901" y="1733550"/>
                </a:cubicBezTo>
                <a:cubicBezTo>
                  <a:pt x="4541901" y="1750886"/>
                  <a:pt x="4527899" y="1764887"/>
                  <a:pt x="4510564" y="1764887"/>
                </a:cubicBezTo>
                <a:cubicBezTo>
                  <a:pt x="4493229" y="1764887"/>
                  <a:pt x="4479227" y="1750886"/>
                  <a:pt x="4479227" y="1733550"/>
                </a:cubicBezTo>
                <a:cubicBezTo>
                  <a:pt x="4479227" y="1716214"/>
                  <a:pt x="4493229" y="1702213"/>
                  <a:pt x="4510564" y="1702213"/>
                </a:cubicBezTo>
                <a:close/>
                <a:moveTo>
                  <a:pt x="4600194" y="1702213"/>
                </a:moveTo>
                <a:cubicBezTo>
                  <a:pt x="4617530" y="1702213"/>
                  <a:pt x="4631531" y="1716214"/>
                  <a:pt x="4631531" y="1733550"/>
                </a:cubicBezTo>
                <a:cubicBezTo>
                  <a:pt x="4631531" y="1750886"/>
                  <a:pt x="4617530" y="1764887"/>
                  <a:pt x="4600194" y="1764887"/>
                </a:cubicBezTo>
                <a:cubicBezTo>
                  <a:pt x="4582859" y="1764887"/>
                  <a:pt x="4568857" y="1750886"/>
                  <a:pt x="4568857" y="1733550"/>
                </a:cubicBezTo>
                <a:cubicBezTo>
                  <a:pt x="4568857" y="1716214"/>
                  <a:pt x="4582859" y="1702213"/>
                  <a:pt x="4600194" y="1702213"/>
                </a:cubicBezTo>
                <a:close/>
                <a:moveTo>
                  <a:pt x="4689729" y="1702213"/>
                </a:moveTo>
                <a:cubicBezTo>
                  <a:pt x="4707065" y="1702213"/>
                  <a:pt x="4721066" y="1716214"/>
                  <a:pt x="4721066" y="1733550"/>
                </a:cubicBezTo>
                <a:cubicBezTo>
                  <a:pt x="4721066" y="1750886"/>
                  <a:pt x="4707065" y="1764887"/>
                  <a:pt x="4689729" y="1764887"/>
                </a:cubicBezTo>
                <a:cubicBezTo>
                  <a:pt x="4672394" y="1764887"/>
                  <a:pt x="4658392" y="1750886"/>
                  <a:pt x="4658392" y="1733550"/>
                </a:cubicBezTo>
                <a:cubicBezTo>
                  <a:pt x="4658392" y="1716214"/>
                  <a:pt x="4672489" y="1702213"/>
                  <a:pt x="4689729" y="1702213"/>
                </a:cubicBezTo>
                <a:close/>
                <a:moveTo>
                  <a:pt x="4779359" y="1702213"/>
                </a:moveTo>
                <a:cubicBezTo>
                  <a:pt x="4796695" y="1702213"/>
                  <a:pt x="4810697" y="1716214"/>
                  <a:pt x="4810697" y="1733550"/>
                </a:cubicBezTo>
                <a:cubicBezTo>
                  <a:pt x="4810697" y="1750886"/>
                  <a:pt x="4796695" y="1764887"/>
                  <a:pt x="4779359" y="1764887"/>
                </a:cubicBezTo>
                <a:cubicBezTo>
                  <a:pt x="4762024" y="1764887"/>
                  <a:pt x="4748022" y="1750886"/>
                  <a:pt x="4748022" y="1733550"/>
                </a:cubicBezTo>
                <a:cubicBezTo>
                  <a:pt x="4748022" y="1716214"/>
                  <a:pt x="4762024" y="1702213"/>
                  <a:pt x="4779359" y="1702213"/>
                </a:cubicBezTo>
                <a:close/>
                <a:moveTo>
                  <a:pt x="4868895" y="1702213"/>
                </a:moveTo>
                <a:cubicBezTo>
                  <a:pt x="4886230" y="1702213"/>
                  <a:pt x="4900232" y="1716214"/>
                  <a:pt x="4900232" y="1733550"/>
                </a:cubicBezTo>
                <a:cubicBezTo>
                  <a:pt x="4900232" y="1750886"/>
                  <a:pt x="4886230" y="1764887"/>
                  <a:pt x="4868895" y="1764887"/>
                </a:cubicBezTo>
                <a:cubicBezTo>
                  <a:pt x="4851559" y="1764887"/>
                  <a:pt x="4837557" y="1750886"/>
                  <a:pt x="4837557" y="1733550"/>
                </a:cubicBezTo>
                <a:cubicBezTo>
                  <a:pt x="4837557" y="1716214"/>
                  <a:pt x="4851559" y="1702213"/>
                  <a:pt x="4868895" y="1702213"/>
                </a:cubicBezTo>
                <a:close/>
                <a:moveTo>
                  <a:pt x="4958525" y="1702213"/>
                </a:moveTo>
                <a:cubicBezTo>
                  <a:pt x="4975860" y="1702213"/>
                  <a:pt x="4989862" y="1716214"/>
                  <a:pt x="4989862" y="1733550"/>
                </a:cubicBezTo>
                <a:cubicBezTo>
                  <a:pt x="4989862" y="1750886"/>
                  <a:pt x="4975860" y="1764887"/>
                  <a:pt x="4958525" y="1764887"/>
                </a:cubicBezTo>
                <a:cubicBezTo>
                  <a:pt x="4941189" y="1764887"/>
                  <a:pt x="4927187" y="1750886"/>
                  <a:pt x="4927187" y="1733550"/>
                </a:cubicBezTo>
                <a:cubicBezTo>
                  <a:pt x="4927187" y="1716214"/>
                  <a:pt x="4941285" y="1702213"/>
                  <a:pt x="4958525" y="1702213"/>
                </a:cubicBezTo>
                <a:close/>
                <a:moveTo>
                  <a:pt x="5048155" y="1702213"/>
                </a:moveTo>
                <a:cubicBezTo>
                  <a:pt x="5065490" y="1702213"/>
                  <a:pt x="5079493" y="1716214"/>
                  <a:pt x="5079493" y="1733550"/>
                </a:cubicBezTo>
                <a:cubicBezTo>
                  <a:pt x="5079493" y="1750886"/>
                  <a:pt x="5065490" y="1764887"/>
                  <a:pt x="5048155" y="1764887"/>
                </a:cubicBezTo>
                <a:cubicBezTo>
                  <a:pt x="5030819" y="1764887"/>
                  <a:pt x="5016818" y="1750886"/>
                  <a:pt x="5016818" y="1733550"/>
                </a:cubicBezTo>
                <a:cubicBezTo>
                  <a:pt x="5016818" y="1716214"/>
                  <a:pt x="5030819" y="1702213"/>
                  <a:pt x="5048155" y="1702213"/>
                </a:cubicBezTo>
                <a:close/>
                <a:moveTo>
                  <a:pt x="5137690" y="1702213"/>
                </a:moveTo>
                <a:cubicBezTo>
                  <a:pt x="5155026" y="1702213"/>
                  <a:pt x="5169027" y="1716214"/>
                  <a:pt x="5169027" y="1733550"/>
                </a:cubicBezTo>
                <a:cubicBezTo>
                  <a:pt x="5169027" y="1750886"/>
                  <a:pt x="5155026" y="1764887"/>
                  <a:pt x="5137690" y="1764887"/>
                </a:cubicBezTo>
                <a:cubicBezTo>
                  <a:pt x="5120355" y="1764887"/>
                  <a:pt x="5106353" y="1750886"/>
                  <a:pt x="5106353" y="1733550"/>
                </a:cubicBezTo>
                <a:cubicBezTo>
                  <a:pt x="5106353" y="1716214"/>
                  <a:pt x="5120355" y="1702213"/>
                  <a:pt x="5137690" y="1702213"/>
                </a:cubicBezTo>
                <a:close/>
                <a:moveTo>
                  <a:pt x="5227225" y="1702213"/>
                </a:moveTo>
                <a:cubicBezTo>
                  <a:pt x="5244560" y="1702213"/>
                  <a:pt x="5258562" y="1716214"/>
                  <a:pt x="5258562" y="1733550"/>
                </a:cubicBezTo>
                <a:cubicBezTo>
                  <a:pt x="5258562" y="1750886"/>
                  <a:pt x="5244560" y="1764887"/>
                  <a:pt x="5227225" y="1764887"/>
                </a:cubicBezTo>
                <a:cubicBezTo>
                  <a:pt x="5209889" y="1764887"/>
                  <a:pt x="5195888" y="1750886"/>
                  <a:pt x="5195888" y="1733550"/>
                </a:cubicBezTo>
                <a:cubicBezTo>
                  <a:pt x="5195888" y="1716214"/>
                  <a:pt x="5209985" y="1702213"/>
                  <a:pt x="5227225" y="1702213"/>
                </a:cubicBezTo>
                <a:close/>
                <a:moveTo>
                  <a:pt x="5316855" y="1702213"/>
                </a:moveTo>
                <a:cubicBezTo>
                  <a:pt x="5334191" y="1702213"/>
                  <a:pt x="5348192" y="1716214"/>
                  <a:pt x="5348192" y="1733550"/>
                </a:cubicBezTo>
                <a:cubicBezTo>
                  <a:pt x="5348192" y="1750886"/>
                  <a:pt x="5334191" y="1764887"/>
                  <a:pt x="5316855" y="1764887"/>
                </a:cubicBezTo>
                <a:cubicBezTo>
                  <a:pt x="5299520" y="1764887"/>
                  <a:pt x="5285518" y="1750886"/>
                  <a:pt x="5285518" y="1733550"/>
                </a:cubicBezTo>
                <a:cubicBezTo>
                  <a:pt x="5285518" y="1716214"/>
                  <a:pt x="5299615" y="1702213"/>
                  <a:pt x="5316855" y="1702213"/>
                </a:cubicBezTo>
                <a:close/>
                <a:moveTo>
                  <a:pt x="5406485" y="1702213"/>
                </a:moveTo>
                <a:cubicBezTo>
                  <a:pt x="5423821" y="1702213"/>
                  <a:pt x="5437823" y="1716214"/>
                  <a:pt x="5437823" y="1733550"/>
                </a:cubicBezTo>
                <a:cubicBezTo>
                  <a:pt x="5437823" y="1750886"/>
                  <a:pt x="5423821" y="1764887"/>
                  <a:pt x="5406485" y="1764887"/>
                </a:cubicBezTo>
                <a:cubicBezTo>
                  <a:pt x="5389150" y="1764887"/>
                  <a:pt x="5375148" y="1750886"/>
                  <a:pt x="5375148" y="1733550"/>
                </a:cubicBezTo>
                <a:cubicBezTo>
                  <a:pt x="5375148" y="1716214"/>
                  <a:pt x="5389150" y="1702213"/>
                  <a:pt x="5406485" y="1702213"/>
                </a:cubicBezTo>
                <a:close/>
                <a:moveTo>
                  <a:pt x="5496021" y="1702213"/>
                </a:moveTo>
                <a:cubicBezTo>
                  <a:pt x="5513356" y="1702213"/>
                  <a:pt x="5527358" y="1716214"/>
                  <a:pt x="5527358" y="1733550"/>
                </a:cubicBezTo>
                <a:cubicBezTo>
                  <a:pt x="5527358" y="1750886"/>
                  <a:pt x="5513356" y="1764887"/>
                  <a:pt x="5496021" y="1764887"/>
                </a:cubicBezTo>
                <a:cubicBezTo>
                  <a:pt x="5478685" y="1764887"/>
                  <a:pt x="5464683" y="1750886"/>
                  <a:pt x="5464683" y="1733550"/>
                </a:cubicBezTo>
                <a:cubicBezTo>
                  <a:pt x="5464683" y="1716214"/>
                  <a:pt x="5478685" y="1702213"/>
                  <a:pt x="5496021" y="1702213"/>
                </a:cubicBezTo>
                <a:close/>
                <a:moveTo>
                  <a:pt x="5585555" y="1702213"/>
                </a:moveTo>
                <a:cubicBezTo>
                  <a:pt x="5602891" y="1702213"/>
                  <a:pt x="5616893" y="1716214"/>
                  <a:pt x="5616893" y="1733550"/>
                </a:cubicBezTo>
                <a:cubicBezTo>
                  <a:pt x="5616893" y="1750886"/>
                  <a:pt x="5602891" y="1764887"/>
                  <a:pt x="5585555" y="1764887"/>
                </a:cubicBezTo>
                <a:cubicBezTo>
                  <a:pt x="5568220" y="1764887"/>
                  <a:pt x="5554218" y="1750886"/>
                  <a:pt x="5554218" y="1733550"/>
                </a:cubicBezTo>
                <a:cubicBezTo>
                  <a:pt x="5554218" y="1716214"/>
                  <a:pt x="5568315" y="1702213"/>
                  <a:pt x="5585555" y="1702213"/>
                </a:cubicBezTo>
                <a:close/>
                <a:moveTo>
                  <a:pt x="5675186" y="1702213"/>
                </a:moveTo>
                <a:cubicBezTo>
                  <a:pt x="5692521" y="1702213"/>
                  <a:pt x="5706523" y="1716214"/>
                  <a:pt x="5706523" y="1733550"/>
                </a:cubicBezTo>
                <a:cubicBezTo>
                  <a:pt x="5706523" y="1750886"/>
                  <a:pt x="5692521" y="1764887"/>
                  <a:pt x="5675186" y="1764887"/>
                </a:cubicBezTo>
                <a:cubicBezTo>
                  <a:pt x="5657850" y="1764887"/>
                  <a:pt x="5643849" y="1750886"/>
                  <a:pt x="5643849" y="1733550"/>
                </a:cubicBezTo>
                <a:cubicBezTo>
                  <a:pt x="5643849" y="1716214"/>
                  <a:pt x="5657850" y="1702213"/>
                  <a:pt x="5675186" y="1702213"/>
                </a:cubicBezTo>
                <a:close/>
                <a:moveTo>
                  <a:pt x="5764816" y="1702213"/>
                </a:moveTo>
                <a:cubicBezTo>
                  <a:pt x="5782151" y="1702213"/>
                  <a:pt x="5796153" y="1716214"/>
                  <a:pt x="5796153" y="1733550"/>
                </a:cubicBezTo>
                <a:cubicBezTo>
                  <a:pt x="5796153" y="1750886"/>
                  <a:pt x="5782151" y="1764887"/>
                  <a:pt x="5764816" y="1764887"/>
                </a:cubicBezTo>
                <a:cubicBezTo>
                  <a:pt x="5747480" y="1764887"/>
                  <a:pt x="5733479" y="1750886"/>
                  <a:pt x="5733479" y="1733550"/>
                </a:cubicBezTo>
                <a:cubicBezTo>
                  <a:pt x="5733479" y="1716214"/>
                  <a:pt x="5747480" y="1702213"/>
                  <a:pt x="5764816" y="1702213"/>
                </a:cubicBezTo>
                <a:close/>
                <a:moveTo>
                  <a:pt x="5854351" y="1702213"/>
                </a:moveTo>
                <a:cubicBezTo>
                  <a:pt x="5871687" y="1702213"/>
                  <a:pt x="5885688" y="1716214"/>
                  <a:pt x="5885688" y="1733550"/>
                </a:cubicBezTo>
                <a:cubicBezTo>
                  <a:pt x="5885688" y="1750886"/>
                  <a:pt x="5871687" y="1764887"/>
                  <a:pt x="5854351" y="1764887"/>
                </a:cubicBezTo>
                <a:cubicBezTo>
                  <a:pt x="5837015" y="1764887"/>
                  <a:pt x="5823014" y="1750886"/>
                  <a:pt x="5823014" y="1733550"/>
                </a:cubicBezTo>
                <a:cubicBezTo>
                  <a:pt x="5823014" y="1716214"/>
                  <a:pt x="5837111" y="1702213"/>
                  <a:pt x="5854351" y="1702213"/>
                </a:cubicBezTo>
                <a:close/>
                <a:moveTo>
                  <a:pt x="5943981" y="1702213"/>
                </a:moveTo>
                <a:cubicBezTo>
                  <a:pt x="5961317" y="1702213"/>
                  <a:pt x="5975319" y="1716214"/>
                  <a:pt x="5975319" y="1733550"/>
                </a:cubicBezTo>
                <a:cubicBezTo>
                  <a:pt x="5975319" y="1750886"/>
                  <a:pt x="5961317" y="1764887"/>
                  <a:pt x="5943981" y="1764887"/>
                </a:cubicBezTo>
                <a:cubicBezTo>
                  <a:pt x="5926645" y="1764887"/>
                  <a:pt x="5912644" y="1750886"/>
                  <a:pt x="5912644" y="1733550"/>
                </a:cubicBezTo>
                <a:cubicBezTo>
                  <a:pt x="5912644" y="1716214"/>
                  <a:pt x="5926645" y="1702213"/>
                  <a:pt x="5943981" y="1702213"/>
                </a:cubicBezTo>
                <a:close/>
                <a:moveTo>
                  <a:pt x="6033516" y="1702213"/>
                </a:moveTo>
                <a:cubicBezTo>
                  <a:pt x="6050852" y="1702213"/>
                  <a:pt x="6064853" y="1716214"/>
                  <a:pt x="6064853" y="1733550"/>
                </a:cubicBezTo>
                <a:cubicBezTo>
                  <a:pt x="6064853" y="1750886"/>
                  <a:pt x="6050852" y="1764887"/>
                  <a:pt x="6033516" y="1764887"/>
                </a:cubicBezTo>
                <a:cubicBezTo>
                  <a:pt x="6016181" y="1764887"/>
                  <a:pt x="6002179" y="1750886"/>
                  <a:pt x="6002179" y="1733550"/>
                </a:cubicBezTo>
                <a:cubicBezTo>
                  <a:pt x="6002179" y="1716214"/>
                  <a:pt x="6016181" y="1702213"/>
                  <a:pt x="6033516" y="1702213"/>
                </a:cubicBezTo>
                <a:close/>
                <a:moveTo>
                  <a:pt x="6123146" y="1702213"/>
                </a:moveTo>
                <a:cubicBezTo>
                  <a:pt x="6140482" y="1702213"/>
                  <a:pt x="6154484" y="1716214"/>
                  <a:pt x="6154484" y="1733550"/>
                </a:cubicBezTo>
                <a:cubicBezTo>
                  <a:pt x="6154484" y="1750886"/>
                  <a:pt x="6140482" y="1764887"/>
                  <a:pt x="6123146" y="1764887"/>
                </a:cubicBezTo>
                <a:cubicBezTo>
                  <a:pt x="6105811" y="1764887"/>
                  <a:pt x="6091809" y="1750886"/>
                  <a:pt x="6091809" y="1733550"/>
                </a:cubicBezTo>
                <a:cubicBezTo>
                  <a:pt x="6091809" y="1716214"/>
                  <a:pt x="6105811" y="1702213"/>
                  <a:pt x="6123146" y="1702213"/>
                </a:cubicBezTo>
                <a:close/>
                <a:moveTo>
                  <a:pt x="6212681" y="1702213"/>
                </a:moveTo>
                <a:cubicBezTo>
                  <a:pt x="6230017" y="1702213"/>
                  <a:pt x="6244019" y="1716214"/>
                  <a:pt x="6244019" y="1733550"/>
                </a:cubicBezTo>
                <a:cubicBezTo>
                  <a:pt x="6244019" y="1750886"/>
                  <a:pt x="6230017" y="1764887"/>
                  <a:pt x="6212681" y="1764887"/>
                </a:cubicBezTo>
                <a:cubicBezTo>
                  <a:pt x="6195346" y="1764887"/>
                  <a:pt x="6181344" y="1750886"/>
                  <a:pt x="6181344" y="1733550"/>
                </a:cubicBezTo>
                <a:cubicBezTo>
                  <a:pt x="6181344" y="1716214"/>
                  <a:pt x="6195441" y="1702213"/>
                  <a:pt x="6212681" y="1702213"/>
                </a:cubicBezTo>
                <a:close/>
                <a:moveTo>
                  <a:pt x="6302311" y="1702213"/>
                </a:moveTo>
                <a:cubicBezTo>
                  <a:pt x="6319647" y="1702213"/>
                  <a:pt x="6333649" y="1716214"/>
                  <a:pt x="6333649" y="1733550"/>
                </a:cubicBezTo>
                <a:cubicBezTo>
                  <a:pt x="6333649" y="1750886"/>
                  <a:pt x="6319647" y="1764887"/>
                  <a:pt x="6302311" y="1764887"/>
                </a:cubicBezTo>
                <a:cubicBezTo>
                  <a:pt x="6284977" y="1764887"/>
                  <a:pt x="6270974" y="1750886"/>
                  <a:pt x="6270974" y="1733550"/>
                </a:cubicBezTo>
                <a:cubicBezTo>
                  <a:pt x="6270974" y="1716214"/>
                  <a:pt x="6284977" y="1702213"/>
                  <a:pt x="6302311" y="1702213"/>
                </a:cubicBezTo>
                <a:close/>
                <a:moveTo>
                  <a:pt x="6391847" y="1702213"/>
                </a:moveTo>
                <a:cubicBezTo>
                  <a:pt x="6409182" y="1702213"/>
                  <a:pt x="6423184" y="1716214"/>
                  <a:pt x="6423184" y="1733550"/>
                </a:cubicBezTo>
                <a:cubicBezTo>
                  <a:pt x="6423184" y="1750886"/>
                  <a:pt x="6409182" y="1764887"/>
                  <a:pt x="6391847" y="1764887"/>
                </a:cubicBezTo>
                <a:cubicBezTo>
                  <a:pt x="6374511" y="1764887"/>
                  <a:pt x="6360510" y="1750886"/>
                  <a:pt x="6360510" y="1733550"/>
                </a:cubicBezTo>
                <a:cubicBezTo>
                  <a:pt x="6360510" y="1716214"/>
                  <a:pt x="6374511" y="1702213"/>
                  <a:pt x="6391847" y="1702213"/>
                </a:cubicBezTo>
                <a:close/>
                <a:moveTo>
                  <a:pt x="6481477" y="1702213"/>
                </a:moveTo>
                <a:cubicBezTo>
                  <a:pt x="6498812" y="1702213"/>
                  <a:pt x="6512814" y="1716214"/>
                  <a:pt x="6512814" y="1733550"/>
                </a:cubicBezTo>
                <a:cubicBezTo>
                  <a:pt x="6512814" y="1750886"/>
                  <a:pt x="6498812" y="1764887"/>
                  <a:pt x="6481477" y="1764887"/>
                </a:cubicBezTo>
                <a:cubicBezTo>
                  <a:pt x="6464142" y="1764887"/>
                  <a:pt x="6450140" y="1750886"/>
                  <a:pt x="6450140" y="1733550"/>
                </a:cubicBezTo>
                <a:cubicBezTo>
                  <a:pt x="6450140" y="1716214"/>
                  <a:pt x="6464236" y="1702213"/>
                  <a:pt x="6481477" y="1702213"/>
                </a:cubicBezTo>
                <a:close/>
                <a:moveTo>
                  <a:pt x="6571107" y="1702213"/>
                </a:moveTo>
                <a:cubicBezTo>
                  <a:pt x="6588443" y="1702213"/>
                  <a:pt x="6602444" y="1716214"/>
                  <a:pt x="6602444" y="1733550"/>
                </a:cubicBezTo>
                <a:cubicBezTo>
                  <a:pt x="6602444" y="1750886"/>
                  <a:pt x="6588443" y="1764887"/>
                  <a:pt x="6571107" y="1764887"/>
                </a:cubicBezTo>
                <a:cubicBezTo>
                  <a:pt x="6553772" y="1764887"/>
                  <a:pt x="6539770" y="1750886"/>
                  <a:pt x="6539770" y="1733550"/>
                </a:cubicBezTo>
                <a:cubicBezTo>
                  <a:pt x="6539770" y="1716214"/>
                  <a:pt x="6553772" y="1702213"/>
                  <a:pt x="6571107" y="1702213"/>
                </a:cubicBezTo>
                <a:close/>
                <a:moveTo>
                  <a:pt x="6660643" y="1702213"/>
                </a:moveTo>
                <a:cubicBezTo>
                  <a:pt x="6677978" y="1702213"/>
                  <a:pt x="6691980" y="1716214"/>
                  <a:pt x="6691980" y="1733550"/>
                </a:cubicBezTo>
                <a:cubicBezTo>
                  <a:pt x="6691980" y="1750886"/>
                  <a:pt x="6677978" y="1764887"/>
                  <a:pt x="6660643" y="1764887"/>
                </a:cubicBezTo>
                <a:cubicBezTo>
                  <a:pt x="6643307" y="1764887"/>
                  <a:pt x="6629305" y="1750886"/>
                  <a:pt x="6629305" y="1733550"/>
                </a:cubicBezTo>
                <a:cubicBezTo>
                  <a:pt x="6629305" y="1716214"/>
                  <a:pt x="6643307" y="1702213"/>
                  <a:pt x="6660643" y="1702213"/>
                </a:cubicBezTo>
                <a:close/>
                <a:moveTo>
                  <a:pt x="6750177" y="1702213"/>
                </a:moveTo>
                <a:cubicBezTo>
                  <a:pt x="6767513" y="1702213"/>
                  <a:pt x="6781514" y="1716214"/>
                  <a:pt x="6781514" y="1733550"/>
                </a:cubicBezTo>
                <a:cubicBezTo>
                  <a:pt x="6781514" y="1750886"/>
                  <a:pt x="6767513" y="1764887"/>
                  <a:pt x="6750177" y="1764887"/>
                </a:cubicBezTo>
                <a:cubicBezTo>
                  <a:pt x="6732842" y="1764887"/>
                  <a:pt x="6718840" y="1750886"/>
                  <a:pt x="6718840" y="1733550"/>
                </a:cubicBezTo>
                <a:cubicBezTo>
                  <a:pt x="6718840" y="1716214"/>
                  <a:pt x="6732937" y="1702213"/>
                  <a:pt x="6750177" y="1702213"/>
                </a:cubicBezTo>
                <a:close/>
                <a:moveTo>
                  <a:pt x="6839808" y="1702213"/>
                </a:moveTo>
                <a:cubicBezTo>
                  <a:pt x="6857143" y="1702213"/>
                  <a:pt x="6871145" y="1716214"/>
                  <a:pt x="6871145" y="1733550"/>
                </a:cubicBezTo>
                <a:cubicBezTo>
                  <a:pt x="6871145" y="1750886"/>
                  <a:pt x="6857143" y="1764887"/>
                  <a:pt x="6839808" y="1764887"/>
                </a:cubicBezTo>
                <a:cubicBezTo>
                  <a:pt x="6822472" y="1764887"/>
                  <a:pt x="6808470" y="1750886"/>
                  <a:pt x="6808470" y="1733550"/>
                </a:cubicBezTo>
                <a:cubicBezTo>
                  <a:pt x="6808470" y="1716214"/>
                  <a:pt x="6822472" y="1702213"/>
                  <a:pt x="6839808" y="1702213"/>
                </a:cubicBezTo>
                <a:close/>
                <a:moveTo>
                  <a:pt x="6929438" y="1702213"/>
                </a:moveTo>
                <a:cubicBezTo>
                  <a:pt x="6946773" y="1702213"/>
                  <a:pt x="6960775" y="1716214"/>
                  <a:pt x="6960775" y="1733550"/>
                </a:cubicBezTo>
                <a:cubicBezTo>
                  <a:pt x="6960775" y="1750886"/>
                  <a:pt x="6946773" y="1764887"/>
                  <a:pt x="6929438" y="1764887"/>
                </a:cubicBezTo>
                <a:cubicBezTo>
                  <a:pt x="6912102" y="1764887"/>
                  <a:pt x="6898101" y="1750886"/>
                  <a:pt x="6898101" y="1733550"/>
                </a:cubicBezTo>
                <a:cubicBezTo>
                  <a:pt x="6898101" y="1716214"/>
                  <a:pt x="6912102" y="1702213"/>
                  <a:pt x="6929438" y="1702213"/>
                </a:cubicBezTo>
                <a:close/>
                <a:moveTo>
                  <a:pt x="7018973" y="1702213"/>
                </a:moveTo>
                <a:cubicBezTo>
                  <a:pt x="7036308" y="1702213"/>
                  <a:pt x="7050310" y="1716214"/>
                  <a:pt x="7050310" y="1733550"/>
                </a:cubicBezTo>
                <a:cubicBezTo>
                  <a:pt x="7050310" y="1750886"/>
                  <a:pt x="7036308" y="1764887"/>
                  <a:pt x="7018973" y="1764887"/>
                </a:cubicBezTo>
                <a:cubicBezTo>
                  <a:pt x="7001637" y="1764887"/>
                  <a:pt x="6987635" y="1750886"/>
                  <a:pt x="6987635" y="1733550"/>
                </a:cubicBezTo>
                <a:cubicBezTo>
                  <a:pt x="6987635" y="1716214"/>
                  <a:pt x="7001733" y="1702213"/>
                  <a:pt x="7018973" y="1702213"/>
                </a:cubicBezTo>
                <a:close/>
                <a:moveTo>
                  <a:pt x="7108508" y="1702213"/>
                </a:moveTo>
                <a:cubicBezTo>
                  <a:pt x="7125843" y="1702213"/>
                  <a:pt x="7139845" y="1716214"/>
                  <a:pt x="7139845" y="1733550"/>
                </a:cubicBezTo>
                <a:cubicBezTo>
                  <a:pt x="7139845" y="1750886"/>
                  <a:pt x="7125843" y="1764887"/>
                  <a:pt x="7108508" y="1764887"/>
                </a:cubicBezTo>
                <a:cubicBezTo>
                  <a:pt x="7091172" y="1764887"/>
                  <a:pt x="7077171" y="1750886"/>
                  <a:pt x="7077171" y="1733550"/>
                </a:cubicBezTo>
                <a:cubicBezTo>
                  <a:pt x="7077171" y="1716214"/>
                  <a:pt x="7091267" y="1702213"/>
                  <a:pt x="7108508" y="1702213"/>
                </a:cubicBezTo>
                <a:close/>
                <a:moveTo>
                  <a:pt x="7198138" y="1702213"/>
                </a:moveTo>
                <a:cubicBezTo>
                  <a:pt x="7215474" y="1702213"/>
                  <a:pt x="7229475" y="1716214"/>
                  <a:pt x="7229475" y="1733550"/>
                </a:cubicBezTo>
                <a:cubicBezTo>
                  <a:pt x="7229475" y="1750886"/>
                  <a:pt x="7215474" y="1764887"/>
                  <a:pt x="7198138" y="1764887"/>
                </a:cubicBezTo>
                <a:cubicBezTo>
                  <a:pt x="7180803" y="1764887"/>
                  <a:pt x="7166801" y="1750886"/>
                  <a:pt x="7166801" y="1733550"/>
                </a:cubicBezTo>
                <a:cubicBezTo>
                  <a:pt x="7166801" y="1716214"/>
                  <a:pt x="7180803" y="1702213"/>
                  <a:pt x="7198138" y="1702213"/>
                </a:cubicBezTo>
                <a:close/>
                <a:moveTo>
                  <a:pt x="7287768" y="1702213"/>
                </a:moveTo>
                <a:cubicBezTo>
                  <a:pt x="7305104" y="1702213"/>
                  <a:pt x="7319105" y="1716214"/>
                  <a:pt x="7319105" y="1733550"/>
                </a:cubicBezTo>
                <a:cubicBezTo>
                  <a:pt x="7319105" y="1750886"/>
                  <a:pt x="7305104" y="1764887"/>
                  <a:pt x="7287768" y="1764887"/>
                </a:cubicBezTo>
                <a:cubicBezTo>
                  <a:pt x="7270433" y="1764887"/>
                  <a:pt x="7256431" y="1750886"/>
                  <a:pt x="7256431" y="1733550"/>
                </a:cubicBezTo>
                <a:cubicBezTo>
                  <a:pt x="7256431" y="1716214"/>
                  <a:pt x="7270433" y="1702213"/>
                  <a:pt x="7287768" y="1702213"/>
                </a:cubicBezTo>
                <a:close/>
                <a:moveTo>
                  <a:pt x="7377303" y="1702213"/>
                </a:moveTo>
                <a:cubicBezTo>
                  <a:pt x="7394639" y="1702213"/>
                  <a:pt x="7408640" y="1716214"/>
                  <a:pt x="7408640" y="1733550"/>
                </a:cubicBezTo>
                <a:cubicBezTo>
                  <a:pt x="7408640" y="1750886"/>
                  <a:pt x="7394639" y="1764887"/>
                  <a:pt x="7377303" y="1764887"/>
                </a:cubicBezTo>
                <a:cubicBezTo>
                  <a:pt x="7359968" y="1764887"/>
                  <a:pt x="7345966" y="1750886"/>
                  <a:pt x="7345966" y="1733550"/>
                </a:cubicBezTo>
                <a:cubicBezTo>
                  <a:pt x="7345966" y="1716214"/>
                  <a:pt x="7360063" y="1702213"/>
                  <a:pt x="7377303" y="1702213"/>
                </a:cubicBezTo>
                <a:close/>
                <a:moveTo>
                  <a:pt x="7466933" y="1702213"/>
                </a:moveTo>
                <a:cubicBezTo>
                  <a:pt x="7484269" y="1702213"/>
                  <a:pt x="7498270" y="1716214"/>
                  <a:pt x="7498270" y="1733550"/>
                </a:cubicBezTo>
                <a:cubicBezTo>
                  <a:pt x="7498270" y="1750886"/>
                  <a:pt x="7484269" y="1764887"/>
                  <a:pt x="7466933" y="1764887"/>
                </a:cubicBezTo>
                <a:cubicBezTo>
                  <a:pt x="7449598" y="1764887"/>
                  <a:pt x="7435596" y="1750886"/>
                  <a:pt x="7435596" y="1733550"/>
                </a:cubicBezTo>
                <a:cubicBezTo>
                  <a:pt x="7435596" y="1716214"/>
                  <a:pt x="7449598" y="1702213"/>
                  <a:pt x="7466933" y="1702213"/>
                </a:cubicBezTo>
                <a:close/>
                <a:moveTo>
                  <a:pt x="7556469" y="1702213"/>
                </a:moveTo>
                <a:cubicBezTo>
                  <a:pt x="7573804" y="1702213"/>
                  <a:pt x="7587806" y="1716214"/>
                  <a:pt x="7587806" y="1733550"/>
                </a:cubicBezTo>
                <a:cubicBezTo>
                  <a:pt x="7587806" y="1750886"/>
                  <a:pt x="7573804" y="1764887"/>
                  <a:pt x="7556469" y="1764887"/>
                </a:cubicBezTo>
                <a:cubicBezTo>
                  <a:pt x="7539133" y="1764887"/>
                  <a:pt x="7525131" y="1750886"/>
                  <a:pt x="7525131" y="1733550"/>
                </a:cubicBezTo>
                <a:cubicBezTo>
                  <a:pt x="7525131" y="1716214"/>
                  <a:pt x="7539133" y="1702213"/>
                  <a:pt x="7556469" y="1702213"/>
                </a:cubicBezTo>
                <a:close/>
                <a:moveTo>
                  <a:pt x="7646099" y="1702213"/>
                </a:moveTo>
                <a:cubicBezTo>
                  <a:pt x="7663434" y="1702213"/>
                  <a:pt x="7677436" y="1716214"/>
                  <a:pt x="7677436" y="1733550"/>
                </a:cubicBezTo>
                <a:cubicBezTo>
                  <a:pt x="7677436" y="1750886"/>
                  <a:pt x="7663434" y="1764887"/>
                  <a:pt x="7646099" y="1764887"/>
                </a:cubicBezTo>
                <a:cubicBezTo>
                  <a:pt x="7628763" y="1764887"/>
                  <a:pt x="7614762" y="1750886"/>
                  <a:pt x="7614762" y="1733550"/>
                </a:cubicBezTo>
                <a:cubicBezTo>
                  <a:pt x="7614762" y="1716214"/>
                  <a:pt x="7628858" y="1702213"/>
                  <a:pt x="7646099" y="1702213"/>
                </a:cubicBezTo>
                <a:close/>
                <a:moveTo>
                  <a:pt x="7735634" y="1702213"/>
                </a:moveTo>
                <a:cubicBezTo>
                  <a:pt x="7752969" y="1702213"/>
                  <a:pt x="7766971" y="1716214"/>
                  <a:pt x="7766971" y="1733550"/>
                </a:cubicBezTo>
                <a:cubicBezTo>
                  <a:pt x="7766971" y="1750886"/>
                  <a:pt x="7752969" y="1764887"/>
                  <a:pt x="7735634" y="1764887"/>
                </a:cubicBezTo>
                <a:cubicBezTo>
                  <a:pt x="7718298" y="1764887"/>
                  <a:pt x="7704296" y="1750886"/>
                  <a:pt x="7704296" y="1733550"/>
                </a:cubicBezTo>
                <a:cubicBezTo>
                  <a:pt x="7704296" y="1716214"/>
                  <a:pt x="7718394" y="1702213"/>
                  <a:pt x="7735634" y="1702213"/>
                </a:cubicBezTo>
                <a:close/>
                <a:moveTo>
                  <a:pt x="7825264" y="1702213"/>
                </a:moveTo>
                <a:cubicBezTo>
                  <a:pt x="7842599" y="1702213"/>
                  <a:pt x="7856602" y="1716214"/>
                  <a:pt x="7856602" y="1733550"/>
                </a:cubicBezTo>
                <a:cubicBezTo>
                  <a:pt x="7856602" y="1750886"/>
                  <a:pt x="7842599" y="1764887"/>
                  <a:pt x="7825264" y="1764887"/>
                </a:cubicBezTo>
                <a:cubicBezTo>
                  <a:pt x="7807928" y="1764887"/>
                  <a:pt x="7793927" y="1750886"/>
                  <a:pt x="7793927" y="1733550"/>
                </a:cubicBezTo>
                <a:cubicBezTo>
                  <a:pt x="7793927" y="1716214"/>
                  <a:pt x="7807928" y="1702213"/>
                  <a:pt x="7825264" y="1702213"/>
                </a:cubicBezTo>
                <a:close/>
                <a:moveTo>
                  <a:pt x="7914799" y="1702213"/>
                </a:moveTo>
                <a:cubicBezTo>
                  <a:pt x="7932135" y="1702213"/>
                  <a:pt x="7946136" y="1716214"/>
                  <a:pt x="7946136" y="1733550"/>
                </a:cubicBezTo>
                <a:cubicBezTo>
                  <a:pt x="7946136" y="1750886"/>
                  <a:pt x="7932135" y="1764887"/>
                  <a:pt x="7914799" y="1764887"/>
                </a:cubicBezTo>
                <a:cubicBezTo>
                  <a:pt x="7897464" y="1764887"/>
                  <a:pt x="7883461" y="1750886"/>
                  <a:pt x="7883461" y="1733550"/>
                </a:cubicBezTo>
                <a:cubicBezTo>
                  <a:pt x="7883461" y="1716214"/>
                  <a:pt x="7897559" y="1702213"/>
                  <a:pt x="7914799" y="1702213"/>
                </a:cubicBezTo>
                <a:close/>
                <a:moveTo>
                  <a:pt x="8004334" y="1702213"/>
                </a:moveTo>
                <a:cubicBezTo>
                  <a:pt x="8021669" y="1702213"/>
                  <a:pt x="8035671" y="1716214"/>
                  <a:pt x="8035671" y="1733550"/>
                </a:cubicBezTo>
                <a:cubicBezTo>
                  <a:pt x="8035671" y="1750886"/>
                  <a:pt x="8021669" y="1764887"/>
                  <a:pt x="8004334" y="1764887"/>
                </a:cubicBezTo>
                <a:cubicBezTo>
                  <a:pt x="7986999" y="1764887"/>
                  <a:pt x="7972997" y="1750886"/>
                  <a:pt x="7972997" y="1733550"/>
                </a:cubicBezTo>
                <a:cubicBezTo>
                  <a:pt x="7972997" y="1716214"/>
                  <a:pt x="7987094" y="1702213"/>
                  <a:pt x="8004334" y="1702213"/>
                </a:cubicBezTo>
                <a:close/>
                <a:moveTo>
                  <a:pt x="8094060" y="1702213"/>
                </a:moveTo>
                <a:cubicBezTo>
                  <a:pt x="8111395" y="1702213"/>
                  <a:pt x="8125397" y="1716214"/>
                  <a:pt x="8125397" y="1733550"/>
                </a:cubicBezTo>
                <a:cubicBezTo>
                  <a:pt x="8125397" y="1750886"/>
                  <a:pt x="8111395" y="1764887"/>
                  <a:pt x="8094060" y="1764887"/>
                </a:cubicBezTo>
                <a:cubicBezTo>
                  <a:pt x="8076724" y="1764887"/>
                  <a:pt x="8062722" y="1750886"/>
                  <a:pt x="8062722" y="1733550"/>
                </a:cubicBezTo>
                <a:cubicBezTo>
                  <a:pt x="8062722" y="1716214"/>
                  <a:pt x="8076724" y="1702213"/>
                  <a:pt x="8094060" y="1702213"/>
                </a:cubicBezTo>
                <a:close/>
                <a:moveTo>
                  <a:pt x="8183594" y="1702213"/>
                </a:moveTo>
                <a:cubicBezTo>
                  <a:pt x="8200930" y="1702213"/>
                  <a:pt x="8214932" y="1716214"/>
                  <a:pt x="8214932" y="1733550"/>
                </a:cubicBezTo>
                <a:cubicBezTo>
                  <a:pt x="8214932" y="1750886"/>
                  <a:pt x="8200930" y="1764887"/>
                  <a:pt x="8183594" y="1764887"/>
                </a:cubicBezTo>
                <a:cubicBezTo>
                  <a:pt x="8166259" y="1764887"/>
                  <a:pt x="8152257" y="1750886"/>
                  <a:pt x="8152257" y="1733550"/>
                </a:cubicBezTo>
                <a:cubicBezTo>
                  <a:pt x="8152257" y="1716214"/>
                  <a:pt x="8166259" y="1702213"/>
                  <a:pt x="8183594" y="1702213"/>
                </a:cubicBezTo>
                <a:close/>
                <a:moveTo>
                  <a:pt x="8273130" y="1702213"/>
                </a:moveTo>
                <a:cubicBezTo>
                  <a:pt x="8290465" y="1702213"/>
                  <a:pt x="8304467" y="1716214"/>
                  <a:pt x="8304467" y="1733550"/>
                </a:cubicBezTo>
                <a:cubicBezTo>
                  <a:pt x="8304467" y="1750886"/>
                  <a:pt x="8290465" y="1764887"/>
                  <a:pt x="8273130" y="1764887"/>
                </a:cubicBezTo>
                <a:cubicBezTo>
                  <a:pt x="8255794" y="1764887"/>
                  <a:pt x="8241793" y="1750886"/>
                  <a:pt x="8241793" y="1733550"/>
                </a:cubicBezTo>
                <a:cubicBezTo>
                  <a:pt x="8241793" y="1716214"/>
                  <a:pt x="8255889" y="1702213"/>
                  <a:pt x="8273130" y="1702213"/>
                </a:cubicBezTo>
                <a:close/>
                <a:moveTo>
                  <a:pt x="31337" y="1791748"/>
                </a:moveTo>
                <a:cubicBezTo>
                  <a:pt x="48673" y="1791748"/>
                  <a:pt x="62675" y="1805750"/>
                  <a:pt x="62675" y="1823085"/>
                </a:cubicBezTo>
                <a:cubicBezTo>
                  <a:pt x="62675" y="1840421"/>
                  <a:pt x="48673" y="1854422"/>
                  <a:pt x="31337" y="1854422"/>
                </a:cubicBezTo>
                <a:cubicBezTo>
                  <a:pt x="14002" y="1854422"/>
                  <a:pt x="0" y="1840325"/>
                  <a:pt x="0" y="1823085"/>
                </a:cubicBezTo>
                <a:cubicBezTo>
                  <a:pt x="0" y="1805845"/>
                  <a:pt x="14002" y="1791748"/>
                  <a:pt x="31337" y="1791748"/>
                </a:cubicBezTo>
                <a:close/>
                <a:moveTo>
                  <a:pt x="120872" y="1791748"/>
                </a:moveTo>
                <a:cubicBezTo>
                  <a:pt x="138208" y="1791748"/>
                  <a:pt x="152210" y="1805750"/>
                  <a:pt x="152210" y="1823085"/>
                </a:cubicBezTo>
                <a:cubicBezTo>
                  <a:pt x="152210" y="1840421"/>
                  <a:pt x="138208" y="1854422"/>
                  <a:pt x="120872" y="1854422"/>
                </a:cubicBezTo>
                <a:cubicBezTo>
                  <a:pt x="103537" y="1854422"/>
                  <a:pt x="89535" y="1840421"/>
                  <a:pt x="89535" y="1823085"/>
                </a:cubicBezTo>
                <a:cubicBezTo>
                  <a:pt x="89535" y="1805750"/>
                  <a:pt x="103632" y="1791748"/>
                  <a:pt x="120872" y="1791748"/>
                </a:cubicBezTo>
                <a:close/>
                <a:moveTo>
                  <a:pt x="210407" y="1791748"/>
                </a:moveTo>
                <a:cubicBezTo>
                  <a:pt x="227743" y="1791748"/>
                  <a:pt x="241744" y="1805750"/>
                  <a:pt x="241744" y="1823085"/>
                </a:cubicBezTo>
                <a:cubicBezTo>
                  <a:pt x="241744" y="1840421"/>
                  <a:pt x="227743" y="1854422"/>
                  <a:pt x="210407" y="1854422"/>
                </a:cubicBezTo>
                <a:cubicBezTo>
                  <a:pt x="193072" y="1854422"/>
                  <a:pt x="179070" y="1840421"/>
                  <a:pt x="179070" y="1823085"/>
                </a:cubicBezTo>
                <a:cubicBezTo>
                  <a:pt x="179070" y="1805750"/>
                  <a:pt x="193167" y="1791748"/>
                  <a:pt x="210407" y="1791748"/>
                </a:cubicBezTo>
                <a:close/>
                <a:moveTo>
                  <a:pt x="300133" y="1791748"/>
                </a:moveTo>
                <a:cubicBezTo>
                  <a:pt x="317468" y="1791748"/>
                  <a:pt x="331470" y="1805750"/>
                  <a:pt x="331470" y="1823085"/>
                </a:cubicBezTo>
                <a:cubicBezTo>
                  <a:pt x="331470" y="1840421"/>
                  <a:pt x="317468" y="1854422"/>
                  <a:pt x="300133" y="1854422"/>
                </a:cubicBezTo>
                <a:cubicBezTo>
                  <a:pt x="282797" y="1854422"/>
                  <a:pt x="268796" y="1840421"/>
                  <a:pt x="268796" y="1823085"/>
                </a:cubicBezTo>
                <a:cubicBezTo>
                  <a:pt x="268796" y="1805750"/>
                  <a:pt x="282797" y="1791748"/>
                  <a:pt x="300133" y="1791748"/>
                </a:cubicBezTo>
                <a:close/>
                <a:moveTo>
                  <a:pt x="389668" y="1791748"/>
                </a:moveTo>
                <a:cubicBezTo>
                  <a:pt x="407003" y="1791748"/>
                  <a:pt x="421005" y="1805750"/>
                  <a:pt x="421005" y="1823085"/>
                </a:cubicBezTo>
                <a:cubicBezTo>
                  <a:pt x="421005" y="1840421"/>
                  <a:pt x="407003" y="1854422"/>
                  <a:pt x="389668" y="1854422"/>
                </a:cubicBezTo>
                <a:cubicBezTo>
                  <a:pt x="372332" y="1854422"/>
                  <a:pt x="358331" y="1840421"/>
                  <a:pt x="358331" y="1823085"/>
                </a:cubicBezTo>
                <a:cubicBezTo>
                  <a:pt x="358331" y="1805750"/>
                  <a:pt x="372332" y="1791748"/>
                  <a:pt x="389668" y="1791748"/>
                </a:cubicBezTo>
                <a:close/>
                <a:moveTo>
                  <a:pt x="479203" y="1791748"/>
                </a:moveTo>
                <a:cubicBezTo>
                  <a:pt x="496538" y="1791748"/>
                  <a:pt x="510540" y="1805750"/>
                  <a:pt x="510540" y="1823085"/>
                </a:cubicBezTo>
                <a:cubicBezTo>
                  <a:pt x="510540" y="1840421"/>
                  <a:pt x="496538" y="1854422"/>
                  <a:pt x="479203" y="1854422"/>
                </a:cubicBezTo>
                <a:cubicBezTo>
                  <a:pt x="461867" y="1854422"/>
                  <a:pt x="447866" y="1840421"/>
                  <a:pt x="447866" y="1823085"/>
                </a:cubicBezTo>
                <a:cubicBezTo>
                  <a:pt x="447866" y="1805750"/>
                  <a:pt x="461963" y="1791748"/>
                  <a:pt x="479203" y="1791748"/>
                </a:cubicBezTo>
                <a:close/>
                <a:moveTo>
                  <a:pt x="568833" y="1791748"/>
                </a:moveTo>
                <a:cubicBezTo>
                  <a:pt x="586169" y="1791748"/>
                  <a:pt x="600170" y="1805750"/>
                  <a:pt x="600170" y="1823085"/>
                </a:cubicBezTo>
                <a:cubicBezTo>
                  <a:pt x="600170" y="1840421"/>
                  <a:pt x="586169" y="1854422"/>
                  <a:pt x="568833" y="1854422"/>
                </a:cubicBezTo>
                <a:cubicBezTo>
                  <a:pt x="551498" y="1854422"/>
                  <a:pt x="537496" y="1840421"/>
                  <a:pt x="537496" y="1823085"/>
                </a:cubicBezTo>
                <a:cubicBezTo>
                  <a:pt x="537496" y="1805750"/>
                  <a:pt x="551498" y="1791748"/>
                  <a:pt x="568833" y="1791748"/>
                </a:cubicBezTo>
                <a:close/>
                <a:moveTo>
                  <a:pt x="658368" y="1791748"/>
                </a:moveTo>
                <a:cubicBezTo>
                  <a:pt x="675704" y="1791748"/>
                  <a:pt x="689705" y="1805750"/>
                  <a:pt x="689705" y="1823085"/>
                </a:cubicBezTo>
                <a:cubicBezTo>
                  <a:pt x="689705" y="1840421"/>
                  <a:pt x="675704" y="1854422"/>
                  <a:pt x="658368" y="1854422"/>
                </a:cubicBezTo>
                <a:cubicBezTo>
                  <a:pt x="641033" y="1854422"/>
                  <a:pt x="627031" y="1840421"/>
                  <a:pt x="627031" y="1823085"/>
                </a:cubicBezTo>
                <a:cubicBezTo>
                  <a:pt x="627031" y="1805750"/>
                  <a:pt x="641033" y="1791748"/>
                  <a:pt x="658368" y="1791748"/>
                </a:cubicBezTo>
                <a:close/>
                <a:moveTo>
                  <a:pt x="747998" y="1791748"/>
                </a:moveTo>
                <a:cubicBezTo>
                  <a:pt x="765334" y="1791748"/>
                  <a:pt x="779336" y="1805750"/>
                  <a:pt x="779336" y="1823085"/>
                </a:cubicBezTo>
                <a:cubicBezTo>
                  <a:pt x="779336" y="1840421"/>
                  <a:pt x="765334" y="1854422"/>
                  <a:pt x="747998" y="1854422"/>
                </a:cubicBezTo>
                <a:cubicBezTo>
                  <a:pt x="730663" y="1854422"/>
                  <a:pt x="716661" y="1840421"/>
                  <a:pt x="716661" y="1823085"/>
                </a:cubicBezTo>
                <a:cubicBezTo>
                  <a:pt x="716661" y="1805750"/>
                  <a:pt x="730758" y="1791748"/>
                  <a:pt x="747998" y="1791748"/>
                </a:cubicBezTo>
                <a:close/>
                <a:moveTo>
                  <a:pt x="837629" y="1791748"/>
                </a:moveTo>
                <a:cubicBezTo>
                  <a:pt x="854964" y="1791748"/>
                  <a:pt x="868966" y="1805750"/>
                  <a:pt x="868966" y="1823085"/>
                </a:cubicBezTo>
                <a:cubicBezTo>
                  <a:pt x="868966" y="1840421"/>
                  <a:pt x="854964" y="1854422"/>
                  <a:pt x="837629" y="1854422"/>
                </a:cubicBezTo>
                <a:cubicBezTo>
                  <a:pt x="820293" y="1854422"/>
                  <a:pt x="806291" y="1840421"/>
                  <a:pt x="806291" y="1823085"/>
                </a:cubicBezTo>
                <a:cubicBezTo>
                  <a:pt x="806291" y="1805750"/>
                  <a:pt x="820293" y="1791748"/>
                  <a:pt x="837629" y="1791748"/>
                </a:cubicBezTo>
                <a:close/>
                <a:moveTo>
                  <a:pt x="927163" y="1791748"/>
                </a:moveTo>
                <a:cubicBezTo>
                  <a:pt x="944499" y="1791748"/>
                  <a:pt x="958501" y="1805750"/>
                  <a:pt x="958501" y="1823085"/>
                </a:cubicBezTo>
                <a:cubicBezTo>
                  <a:pt x="958501" y="1840421"/>
                  <a:pt x="944499" y="1854422"/>
                  <a:pt x="927163" y="1854422"/>
                </a:cubicBezTo>
                <a:cubicBezTo>
                  <a:pt x="909828" y="1854422"/>
                  <a:pt x="895826" y="1840421"/>
                  <a:pt x="895826" y="1823085"/>
                </a:cubicBezTo>
                <a:cubicBezTo>
                  <a:pt x="895826" y="1805750"/>
                  <a:pt x="909828" y="1791748"/>
                  <a:pt x="927163" y="1791748"/>
                </a:cubicBezTo>
                <a:close/>
                <a:moveTo>
                  <a:pt x="1016699" y="1791748"/>
                </a:moveTo>
                <a:cubicBezTo>
                  <a:pt x="1034034" y="1791748"/>
                  <a:pt x="1048036" y="1805750"/>
                  <a:pt x="1048036" y="1823085"/>
                </a:cubicBezTo>
                <a:cubicBezTo>
                  <a:pt x="1048036" y="1840421"/>
                  <a:pt x="1034034" y="1854422"/>
                  <a:pt x="1016699" y="1854422"/>
                </a:cubicBezTo>
                <a:cubicBezTo>
                  <a:pt x="999363" y="1854422"/>
                  <a:pt x="985361" y="1840421"/>
                  <a:pt x="985361" y="1823085"/>
                </a:cubicBezTo>
                <a:cubicBezTo>
                  <a:pt x="985361" y="1805750"/>
                  <a:pt x="999458" y="1791748"/>
                  <a:pt x="1016699" y="1791748"/>
                </a:cubicBezTo>
                <a:close/>
                <a:moveTo>
                  <a:pt x="1106329" y="1791748"/>
                </a:moveTo>
                <a:cubicBezTo>
                  <a:pt x="1123664" y="1791748"/>
                  <a:pt x="1137666" y="1805750"/>
                  <a:pt x="1137666" y="1823085"/>
                </a:cubicBezTo>
                <a:cubicBezTo>
                  <a:pt x="1137666" y="1840421"/>
                  <a:pt x="1123664" y="1854422"/>
                  <a:pt x="1106329" y="1854422"/>
                </a:cubicBezTo>
                <a:cubicBezTo>
                  <a:pt x="1088993" y="1854422"/>
                  <a:pt x="1074992" y="1840421"/>
                  <a:pt x="1074992" y="1823085"/>
                </a:cubicBezTo>
                <a:cubicBezTo>
                  <a:pt x="1074992" y="1805750"/>
                  <a:pt x="1089089" y="1791748"/>
                  <a:pt x="1106329" y="1791748"/>
                </a:cubicBezTo>
                <a:close/>
                <a:moveTo>
                  <a:pt x="1195959" y="1791748"/>
                </a:moveTo>
                <a:cubicBezTo>
                  <a:pt x="1213295" y="1791748"/>
                  <a:pt x="1227296" y="1805750"/>
                  <a:pt x="1227296" y="1823085"/>
                </a:cubicBezTo>
                <a:cubicBezTo>
                  <a:pt x="1227296" y="1840421"/>
                  <a:pt x="1213295" y="1854422"/>
                  <a:pt x="1195959" y="1854422"/>
                </a:cubicBezTo>
                <a:cubicBezTo>
                  <a:pt x="1178624" y="1854422"/>
                  <a:pt x="1164622" y="1840421"/>
                  <a:pt x="1164622" y="1823085"/>
                </a:cubicBezTo>
                <a:cubicBezTo>
                  <a:pt x="1164622" y="1805750"/>
                  <a:pt x="1178624" y="1791748"/>
                  <a:pt x="1195959" y="1791748"/>
                </a:cubicBezTo>
                <a:close/>
                <a:moveTo>
                  <a:pt x="1285494" y="1791748"/>
                </a:moveTo>
                <a:cubicBezTo>
                  <a:pt x="1302830" y="1791748"/>
                  <a:pt x="1316831" y="1805750"/>
                  <a:pt x="1316831" y="1823085"/>
                </a:cubicBezTo>
                <a:cubicBezTo>
                  <a:pt x="1316831" y="1840421"/>
                  <a:pt x="1302830" y="1854422"/>
                  <a:pt x="1285494" y="1854422"/>
                </a:cubicBezTo>
                <a:cubicBezTo>
                  <a:pt x="1268159" y="1854422"/>
                  <a:pt x="1254157" y="1840421"/>
                  <a:pt x="1254157" y="1823085"/>
                </a:cubicBezTo>
                <a:cubicBezTo>
                  <a:pt x="1254157" y="1805750"/>
                  <a:pt x="1268159" y="1791748"/>
                  <a:pt x="1285494" y="1791748"/>
                </a:cubicBezTo>
                <a:close/>
                <a:moveTo>
                  <a:pt x="1375029" y="1791748"/>
                </a:moveTo>
                <a:cubicBezTo>
                  <a:pt x="1392364" y="1791748"/>
                  <a:pt x="1406366" y="1805750"/>
                  <a:pt x="1406366" y="1823085"/>
                </a:cubicBezTo>
                <a:cubicBezTo>
                  <a:pt x="1406366" y="1840421"/>
                  <a:pt x="1392364" y="1854422"/>
                  <a:pt x="1375029" y="1854422"/>
                </a:cubicBezTo>
                <a:cubicBezTo>
                  <a:pt x="1357693" y="1854422"/>
                  <a:pt x="1343692" y="1840421"/>
                  <a:pt x="1343692" y="1823085"/>
                </a:cubicBezTo>
                <a:cubicBezTo>
                  <a:pt x="1343692" y="1805750"/>
                  <a:pt x="1357789" y="1791748"/>
                  <a:pt x="1375029" y="1791748"/>
                </a:cubicBezTo>
                <a:close/>
                <a:moveTo>
                  <a:pt x="1464755" y="1791748"/>
                </a:moveTo>
                <a:cubicBezTo>
                  <a:pt x="1482090" y="1791748"/>
                  <a:pt x="1496092" y="1805750"/>
                  <a:pt x="1496092" y="1823085"/>
                </a:cubicBezTo>
                <a:cubicBezTo>
                  <a:pt x="1496092" y="1840421"/>
                  <a:pt x="1482090" y="1854422"/>
                  <a:pt x="1464755" y="1854422"/>
                </a:cubicBezTo>
                <a:cubicBezTo>
                  <a:pt x="1447419" y="1854422"/>
                  <a:pt x="1433417" y="1840421"/>
                  <a:pt x="1433417" y="1823085"/>
                </a:cubicBezTo>
                <a:cubicBezTo>
                  <a:pt x="1433417" y="1805750"/>
                  <a:pt x="1447419" y="1791748"/>
                  <a:pt x="1464755" y="1791748"/>
                </a:cubicBezTo>
                <a:close/>
                <a:moveTo>
                  <a:pt x="1554289" y="1791748"/>
                </a:moveTo>
                <a:cubicBezTo>
                  <a:pt x="1571625" y="1791748"/>
                  <a:pt x="1585627" y="1805750"/>
                  <a:pt x="1585627" y="1823085"/>
                </a:cubicBezTo>
                <a:cubicBezTo>
                  <a:pt x="1585627" y="1840421"/>
                  <a:pt x="1571625" y="1854422"/>
                  <a:pt x="1554289" y="1854422"/>
                </a:cubicBezTo>
                <a:cubicBezTo>
                  <a:pt x="1536954" y="1854422"/>
                  <a:pt x="1522952" y="1840421"/>
                  <a:pt x="1522952" y="1823085"/>
                </a:cubicBezTo>
                <a:cubicBezTo>
                  <a:pt x="1522952" y="1805750"/>
                  <a:pt x="1536954" y="1791748"/>
                  <a:pt x="1554289" y="1791748"/>
                </a:cubicBezTo>
                <a:close/>
                <a:moveTo>
                  <a:pt x="1643825" y="1791748"/>
                </a:moveTo>
                <a:cubicBezTo>
                  <a:pt x="1661160" y="1791748"/>
                  <a:pt x="1675162" y="1805750"/>
                  <a:pt x="1675162" y="1823085"/>
                </a:cubicBezTo>
                <a:cubicBezTo>
                  <a:pt x="1675162" y="1840421"/>
                  <a:pt x="1661160" y="1854422"/>
                  <a:pt x="1643825" y="1854422"/>
                </a:cubicBezTo>
                <a:cubicBezTo>
                  <a:pt x="1626489" y="1854422"/>
                  <a:pt x="1612487" y="1840421"/>
                  <a:pt x="1612487" y="1823085"/>
                </a:cubicBezTo>
                <a:cubicBezTo>
                  <a:pt x="1612487" y="1805750"/>
                  <a:pt x="1626584" y="1791748"/>
                  <a:pt x="1643825" y="1791748"/>
                </a:cubicBezTo>
                <a:close/>
                <a:moveTo>
                  <a:pt x="1733455" y="1791748"/>
                </a:moveTo>
                <a:cubicBezTo>
                  <a:pt x="1750790" y="1791748"/>
                  <a:pt x="1764792" y="1805750"/>
                  <a:pt x="1764792" y="1823085"/>
                </a:cubicBezTo>
                <a:cubicBezTo>
                  <a:pt x="1764792" y="1840421"/>
                  <a:pt x="1750790" y="1854422"/>
                  <a:pt x="1733455" y="1854422"/>
                </a:cubicBezTo>
                <a:cubicBezTo>
                  <a:pt x="1716119" y="1854422"/>
                  <a:pt x="1702118" y="1840421"/>
                  <a:pt x="1702118" y="1823085"/>
                </a:cubicBezTo>
                <a:cubicBezTo>
                  <a:pt x="1702118" y="1805750"/>
                  <a:pt x="1716119" y="1791748"/>
                  <a:pt x="1733455" y="1791748"/>
                </a:cubicBezTo>
                <a:close/>
                <a:moveTo>
                  <a:pt x="1823085" y="1791748"/>
                </a:moveTo>
                <a:cubicBezTo>
                  <a:pt x="1840421" y="1791748"/>
                  <a:pt x="1854422" y="1805750"/>
                  <a:pt x="1854422" y="1823085"/>
                </a:cubicBezTo>
                <a:cubicBezTo>
                  <a:pt x="1854422" y="1840421"/>
                  <a:pt x="1840421" y="1854422"/>
                  <a:pt x="1823085" y="1854422"/>
                </a:cubicBezTo>
                <a:cubicBezTo>
                  <a:pt x="1805750" y="1854422"/>
                  <a:pt x="1791748" y="1840421"/>
                  <a:pt x="1791748" y="1823085"/>
                </a:cubicBezTo>
                <a:cubicBezTo>
                  <a:pt x="1791748" y="1805750"/>
                  <a:pt x="1805750" y="1791748"/>
                  <a:pt x="1823085" y="1791748"/>
                </a:cubicBezTo>
                <a:close/>
                <a:moveTo>
                  <a:pt x="2181320" y="1791748"/>
                </a:moveTo>
                <a:cubicBezTo>
                  <a:pt x="2198656" y="1791748"/>
                  <a:pt x="2212658" y="1805750"/>
                  <a:pt x="2212658" y="1823085"/>
                </a:cubicBezTo>
                <a:cubicBezTo>
                  <a:pt x="2212658" y="1840421"/>
                  <a:pt x="2198656" y="1854422"/>
                  <a:pt x="2181320" y="1854422"/>
                </a:cubicBezTo>
                <a:cubicBezTo>
                  <a:pt x="2163985" y="1854422"/>
                  <a:pt x="2149983" y="1840421"/>
                  <a:pt x="2149983" y="1823085"/>
                </a:cubicBezTo>
                <a:cubicBezTo>
                  <a:pt x="2149983" y="1805750"/>
                  <a:pt x="2163985" y="1791748"/>
                  <a:pt x="2181320" y="1791748"/>
                </a:cubicBezTo>
                <a:close/>
                <a:moveTo>
                  <a:pt x="2270951" y="1791748"/>
                </a:moveTo>
                <a:cubicBezTo>
                  <a:pt x="2288286" y="1791748"/>
                  <a:pt x="2302288" y="1805750"/>
                  <a:pt x="2302288" y="1823085"/>
                </a:cubicBezTo>
                <a:cubicBezTo>
                  <a:pt x="2302288" y="1840421"/>
                  <a:pt x="2288286" y="1854422"/>
                  <a:pt x="2270951" y="1854422"/>
                </a:cubicBezTo>
                <a:cubicBezTo>
                  <a:pt x="2253615" y="1854422"/>
                  <a:pt x="2239613" y="1840421"/>
                  <a:pt x="2239613" y="1823085"/>
                </a:cubicBezTo>
                <a:cubicBezTo>
                  <a:pt x="2239613" y="1805750"/>
                  <a:pt x="2253710" y="1791748"/>
                  <a:pt x="2270951" y="1791748"/>
                </a:cubicBezTo>
                <a:close/>
                <a:moveTo>
                  <a:pt x="2718911" y="1791748"/>
                </a:moveTo>
                <a:cubicBezTo>
                  <a:pt x="2736247" y="1791748"/>
                  <a:pt x="2750249" y="1805750"/>
                  <a:pt x="2750249" y="1823085"/>
                </a:cubicBezTo>
                <a:cubicBezTo>
                  <a:pt x="2750249" y="1840421"/>
                  <a:pt x="2736247" y="1854422"/>
                  <a:pt x="2718911" y="1854422"/>
                </a:cubicBezTo>
                <a:cubicBezTo>
                  <a:pt x="2701576" y="1854422"/>
                  <a:pt x="2687574" y="1840421"/>
                  <a:pt x="2687574" y="1823085"/>
                </a:cubicBezTo>
                <a:cubicBezTo>
                  <a:pt x="2687574" y="1805750"/>
                  <a:pt x="2701576" y="1791748"/>
                  <a:pt x="2718911" y="1791748"/>
                </a:cubicBezTo>
                <a:close/>
                <a:moveTo>
                  <a:pt x="2808446" y="1791748"/>
                </a:moveTo>
                <a:cubicBezTo>
                  <a:pt x="2825782" y="1791748"/>
                  <a:pt x="2839784" y="1805750"/>
                  <a:pt x="2839784" y="1823085"/>
                </a:cubicBezTo>
                <a:cubicBezTo>
                  <a:pt x="2839784" y="1840421"/>
                  <a:pt x="2825782" y="1854422"/>
                  <a:pt x="2808446" y="1854422"/>
                </a:cubicBezTo>
                <a:cubicBezTo>
                  <a:pt x="2791111" y="1854422"/>
                  <a:pt x="2777109" y="1840421"/>
                  <a:pt x="2777109" y="1823085"/>
                </a:cubicBezTo>
                <a:cubicBezTo>
                  <a:pt x="2777109" y="1805750"/>
                  <a:pt x="2791111" y="1791748"/>
                  <a:pt x="2808446" y="1791748"/>
                </a:cubicBezTo>
                <a:close/>
                <a:moveTo>
                  <a:pt x="2897981" y="1791748"/>
                </a:moveTo>
                <a:cubicBezTo>
                  <a:pt x="2915317" y="1791748"/>
                  <a:pt x="2929319" y="1805750"/>
                  <a:pt x="2929319" y="1823085"/>
                </a:cubicBezTo>
                <a:cubicBezTo>
                  <a:pt x="2929319" y="1840421"/>
                  <a:pt x="2915317" y="1854422"/>
                  <a:pt x="2897981" y="1854422"/>
                </a:cubicBezTo>
                <a:cubicBezTo>
                  <a:pt x="2880646" y="1854422"/>
                  <a:pt x="2866644" y="1840421"/>
                  <a:pt x="2866644" y="1823085"/>
                </a:cubicBezTo>
                <a:cubicBezTo>
                  <a:pt x="2866644" y="1805750"/>
                  <a:pt x="2880741" y="1791748"/>
                  <a:pt x="2897981" y="1791748"/>
                </a:cubicBezTo>
                <a:close/>
                <a:moveTo>
                  <a:pt x="2987707" y="1791748"/>
                </a:moveTo>
                <a:cubicBezTo>
                  <a:pt x="3005042" y="1791748"/>
                  <a:pt x="3019044" y="1805750"/>
                  <a:pt x="3019044" y="1823085"/>
                </a:cubicBezTo>
                <a:cubicBezTo>
                  <a:pt x="3019044" y="1840421"/>
                  <a:pt x="3005042" y="1854422"/>
                  <a:pt x="2987707" y="1854422"/>
                </a:cubicBezTo>
                <a:cubicBezTo>
                  <a:pt x="2970371" y="1854422"/>
                  <a:pt x="2956370" y="1840421"/>
                  <a:pt x="2956370" y="1823085"/>
                </a:cubicBezTo>
                <a:cubicBezTo>
                  <a:pt x="2956370" y="1805750"/>
                  <a:pt x="2970371" y="1791748"/>
                  <a:pt x="2987707" y="1791748"/>
                </a:cubicBezTo>
                <a:close/>
                <a:moveTo>
                  <a:pt x="3345942" y="1791748"/>
                </a:moveTo>
                <a:cubicBezTo>
                  <a:pt x="3363278" y="1791748"/>
                  <a:pt x="3377279" y="1805750"/>
                  <a:pt x="3377279" y="1823085"/>
                </a:cubicBezTo>
                <a:cubicBezTo>
                  <a:pt x="3377279" y="1840421"/>
                  <a:pt x="3363278" y="1854422"/>
                  <a:pt x="3345942" y="1854422"/>
                </a:cubicBezTo>
                <a:cubicBezTo>
                  <a:pt x="3328607" y="1854422"/>
                  <a:pt x="3314605" y="1840421"/>
                  <a:pt x="3314605" y="1823085"/>
                </a:cubicBezTo>
                <a:cubicBezTo>
                  <a:pt x="3314605" y="1805750"/>
                  <a:pt x="3328607" y="1791748"/>
                  <a:pt x="3345942" y="1791748"/>
                </a:cubicBezTo>
                <a:close/>
                <a:moveTo>
                  <a:pt x="3435572" y="1791748"/>
                </a:moveTo>
                <a:cubicBezTo>
                  <a:pt x="3452908" y="1791748"/>
                  <a:pt x="3466910" y="1805750"/>
                  <a:pt x="3466910" y="1823085"/>
                </a:cubicBezTo>
                <a:cubicBezTo>
                  <a:pt x="3466910" y="1840421"/>
                  <a:pt x="3452908" y="1854422"/>
                  <a:pt x="3435572" y="1854422"/>
                </a:cubicBezTo>
                <a:cubicBezTo>
                  <a:pt x="3418237" y="1854422"/>
                  <a:pt x="3404235" y="1840421"/>
                  <a:pt x="3404235" y="1823085"/>
                </a:cubicBezTo>
                <a:cubicBezTo>
                  <a:pt x="3404235" y="1805750"/>
                  <a:pt x="3418332" y="1791748"/>
                  <a:pt x="3435572" y="1791748"/>
                </a:cubicBezTo>
                <a:close/>
                <a:moveTo>
                  <a:pt x="3525107" y="1791748"/>
                </a:moveTo>
                <a:cubicBezTo>
                  <a:pt x="3542443" y="1791748"/>
                  <a:pt x="3556445" y="1805750"/>
                  <a:pt x="3556445" y="1823085"/>
                </a:cubicBezTo>
                <a:cubicBezTo>
                  <a:pt x="3556445" y="1840421"/>
                  <a:pt x="3542443" y="1854422"/>
                  <a:pt x="3525107" y="1854422"/>
                </a:cubicBezTo>
                <a:cubicBezTo>
                  <a:pt x="3507772" y="1854422"/>
                  <a:pt x="3493770" y="1840421"/>
                  <a:pt x="3493770" y="1823085"/>
                </a:cubicBezTo>
                <a:cubicBezTo>
                  <a:pt x="3493770" y="1805750"/>
                  <a:pt x="3507867" y="1791748"/>
                  <a:pt x="3525107" y="1791748"/>
                </a:cubicBezTo>
                <a:close/>
                <a:moveTo>
                  <a:pt x="4241864" y="1791748"/>
                </a:moveTo>
                <a:cubicBezTo>
                  <a:pt x="4259199" y="1791748"/>
                  <a:pt x="4273201" y="1805750"/>
                  <a:pt x="4273201" y="1823085"/>
                </a:cubicBezTo>
                <a:cubicBezTo>
                  <a:pt x="4273201" y="1840421"/>
                  <a:pt x="4259199" y="1854422"/>
                  <a:pt x="4241864" y="1854422"/>
                </a:cubicBezTo>
                <a:cubicBezTo>
                  <a:pt x="4224528" y="1854422"/>
                  <a:pt x="4210526" y="1840421"/>
                  <a:pt x="4210526" y="1823085"/>
                </a:cubicBezTo>
                <a:cubicBezTo>
                  <a:pt x="4210526" y="1805750"/>
                  <a:pt x="4224528" y="1791748"/>
                  <a:pt x="4241864" y="1791748"/>
                </a:cubicBezTo>
                <a:close/>
                <a:moveTo>
                  <a:pt x="4331399" y="1791748"/>
                </a:moveTo>
                <a:cubicBezTo>
                  <a:pt x="4348734" y="1791748"/>
                  <a:pt x="4362736" y="1805750"/>
                  <a:pt x="4362736" y="1823085"/>
                </a:cubicBezTo>
                <a:cubicBezTo>
                  <a:pt x="4362736" y="1840421"/>
                  <a:pt x="4348734" y="1854422"/>
                  <a:pt x="4331399" y="1854422"/>
                </a:cubicBezTo>
                <a:cubicBezTo>
                  <a:pt x="4314063" y="1854422"/>
                  <a:pt x="4300062" y="1840421"/>
                  <a:pt x="4300062" y="1823085"/>
                </a:cubicBezTo>
                <a:cubicBezTo>
                  <a:pt x="4300062" y="1805750"/>
                  <a:pt x="4314158" y="1791748"/>
                  <a:pt x="4331399" y="1791748"/>
                </a:cubicBezTo>
                <a:close/>
                <a:moveTo>
                  <a:pt x="4420934" y="1791748"/>
                </a:moveTo>
                <a:cubicBezTo>
                  <a:pt x="4438269" y="1791748"/>
                  <a:pt x="4452271" y="1805750"/>
                  <a:pt x="4452271" y="1823085"/>
                </a:cubicBezTo>
                <a:cubicBezTo>
                  <a:pt x="4452271" y="1840421"/>
                  <a:pt x="4438269" y="1854422"/>
                  <a:pt x="4420934" y="1854422"/>
                </a:cubicBezTo>
                <a:cubicBezTo>
                  <a:pt x="4403598" y="1854422"/>
                  <a:pt x="4389597" y="1840421"/>
                  <a:pt x="4389597" y="1823085"/>
                </a:cubicBezTo>
                <a:cubicBezTo>
                  <a:pt x="4389597" y="1805750"/>
                  <a:pt x="4403693" y="1791748"/>
                  <a:pt x="4420934" y="1791748"/>
                </a:cubicBezTo>
                <a:close/>
                <a:moveTo>
                  <a:pt x="4510564" y="1791748"/>
                </a:moveTo>
                <a:cubicBezTo>
                  <a:pt x="4527899" y="1791748"/>
                  <a:pt x="4541901" y="1805750"/>
                  <a:pt x="4541901" y="1823085"/>
                </a:cubicBezTo>
                <a:cubicBezTo>
                  <a:pt x="4541901" y="1840421"/>
                  <a:pt x="4527899" y="1854422"/>
                  <a:pt x="4510564" y="1854422"/>
                </a:cubicBezTo>
                <a:cubicBezTo>
                  <a:pt x="4493229" y="1854422"/>
                  <a:pt x="4479227" y="1840421"/>
                  <a:pt x="4479227" y="1823085"/>
                </a:cubicBezTo>
                <a:cubicBezTo>
                  <a:pt x="4479227" y="1805750"/>
                  <a:pt x="4493229" y="1791748"/>
                  <a:pt x="4510564" y="1791748"/>
                </a:cubicBezTo>
                <a:close/>
                <a:moveTo>
                  <a:pt x="4600194" y="1791748"/>
                </a:moveTo>
                <a:cubicBezTo>
                  <a:pt x="4617530" y="1791748"/>
                  <a:pt x="4631531" y="1805750"/>
                  <a:pt x="4631531" y="1823085"/>
                </a:cubicBezTo>
                <a:cubicBezTo>
                  <a:pt x="4631531" y="1840421"/>
                  <a:pt x="4617530" y="1854422"/>
                  <a:pt x="4600194" y="1854422"/>
                </a:cubicBezTo>
                <a:cubicBezTo>
                  <a:pt x="4582859" y="1854422"/>
                  <a:pt x="4568857" y="1840421"/>
                  <a:pt x="4568857" y="1823085"/>
                </a:cubicBezTo>
                <a:cubicBezTo>
                  <a:pt x="4568857" y="1805750"/>
                  <a:pt x="4582859" y="1791748"/>
                  <a:pt x="4600194" y="1791748"/>
                </a:cubicBezTo>
                <a:close/>
                <a:moveTo>
                  <a:pt x="4689729" y="1791748"/>
                </a:moveTo>
                <a:cubicBezTo>
                  <a:pt x="4707065" y="1791748"/>
                  <a:pt x="4721066" y="1805750"/>
                  <a:pt x="4721066" y="1823085"/>
                </a:cubicBezTo>
                <a:cubicBezTo>
                  <a:pt x="4721066" y="1840421"/>
                  <a:pt x="4707065" y="1854422"/>
                  <a:pt x="4689729" y="1854422"/>
                </a:cubicBezTo>
                <a:cubicBezTo>
                  <a:pt x="4672394" y="1854422"/>
                  <a:pt x="4658392" y="1840421"/>
                  <a:pt x="4658392" y="1823085"/>
                </a:cubicBezTo>
                <a:cubicBezTo>
                  <a:pt x="4658392" y="1805750"/>
                  <a:pt x="4672489" y="1791748"/>
                  <a:pt x="4689729" y="1791748"/>
                </a:cubicBezTo>
                <a:close/>
                <a:moveTo>
                  <a:pt x="4868895" y="1791748"/>
                </a:moveTo>
                <a:cubicBezTo>
                  <a:pt x="4886230" y="1791748"/>
                  <a:pt x="4900232" y="1805750"/>
                  <a:pt x="4900232" y="1823085"/>
                </a:cubicBezTo>
                <a:cubicBezTo>
                  <a:pt x="4900232" y="1840421"/>
                  <a:pt x="4886230" y="1854422"/>
                  <a:pt x="4868895" y="1854422"/>
                </a:cubicBezTo>
                <a:cubicBezTo>
                  <a:pt x="4851559" y="1854422"/>
                  <a:pt x="4837557" y="1840421"/>
                  <a:pt x="4837557" y="1823085"/>
                </a:cubicBezTo>
                <a:cubicBezTo>
                  <a:pt x="4837557" y="1805750"/>
                  <a:pt x="4851559" y="1791748"/>
                  <a:pt x="4868895" y="1791748"/>
                </a:cubicBezTo>
                <a:close/>
                <a:moveTo>
                  <a:pt x="4958525" y="1791748"/>
                </a:moveTo>
                <a:cubicBezTo>
                  <a:pt x="4975860" y="1791748"/>
                  <a:pt x="4989862" y="1805750"/>
                  <a:pt x="4989862" y="1823085"/>
                </a:cubicBezTo>
                <a:cubicBezTo>
                  <a:pt x="4989862" y="1840421"/>
                  <a:pt x="4975860" y="1854422"/>
                  <a:pt x="4958525" y="1854422"/>
                </a:cubicBezTo>
                <a:cubicBezTo>
                  <a:pt x="4941189" y="1854422"/>
                  <a:pt x="4927187" y="1840421"/>
                  <a:pt x="4927187" y="1823085"/>
                </a:cubicBezTo>
                <a:cubicBezTo>
                  <a:pt x="4927187" y="1805750"/>
                  <a:pt x="4941285" y="1791748"/>
                  <a:pt x="4958525" y="1791748"/>
                </a:cubicBezTo>
                <a:close/>
                <a:moveTo>
                  <a:pt x="5048155" y="1791748"/>
                </a:moveTo>
                <a:cubicBezTo>
                  <a:pt x="5065490" y="1791748"/>
                  <a:pt x="5079493" y="1805750"/>
                  <a:pt x="5079493" y="1823085"/>
                </a:cubicBezTo>
                <a:cubicBezTo>
                  <a:pt x="5079493" y="1840421"/>
                  <a:pt x="5065490" y="1854422"/>
                  <a:pt x="5048155" y="1854422"/>
                </a:cubicBezTo>
                <a:cubicBezTo>
                  <a:pt x="5030819" y="1854422"/>
                  <a:pt x="5016818" y="1840421"/>
                  <a:pt x="5016818" y="1823085"/>
                </a:cubicBezTo>
                <a:cubicBezTo>
                  <a:pt x="5016818" y="1805750"/>
                  <a:pt x="5030819" y="1791748"/>
                  <a:pt x="5048155" y="1791748"/>
                </a:cubicBezTo>
                <a:close/>
                <a:moveTo>
                  <a:pt x="5137690" y="1791748"/>
                </a:moveTo>
                <a:cubicBezTo>
                  <a:pt x="5155026" y="1791748"/>
                  <a:pt x="5169027" y="1805750"/>
                  <a:pt x="5169027" y="1823085"/>
                </a:cubicBezTo>
                <a:cubicBezTo>
                  <a:pt x="5169027" y="1840421"/>
                  <a:pt x="5155026" y="1854422"/>
                  <a:pt x="5137690" y="1854422"/>
                </a:cubicBezTo>
                <a:cubicBezTo>
                  <a:pt x="5120355" y="1854422"/>
                  <a:pt x="5106353" y="1840421"/>
                  <a:pt x="5106353" y="1823085"/>
                </a:cubicBezTo>
                <a:cubicBezTo>
                  <a:pt x="5106353" y="1805750"/>
                  <a:pt x="5120355" y="1791748"/>
                  <a:pt x="5137690" y="1791748"/>
                </a:cubicBezTo>
                <a:close/>
                <a:moveTo>
                  <a:pt x="5227225" y="1791748"/>
                </a:moveTo>
                <a:cubicBezTo>
                  <a:pt x="5244560" y="1791748"/>
                  <a:pt x="5258562" y="1805750"/>
                  <a:pt x="5258562" y="1823085"/>
                </a:cubicBezTo>
                <a:cubicBezTo>
                  <a:pt x="5258562" y="1840421"/>
                  <a:pt x="5244560" y="1854422"/>
                  <a:pt x="5227225" y="1854422"/>
                </a:cubicBezTo>
                <a:cubicBezTo>
                  <a:pt x="5209889" y="1854422"/>
                  <a:pt x="5195888" y="1840421"/>
                  <a:pt x="5195888" y="1823085"/>
                </a:cubicBezTo>
                <a:cubicBezTo>
                  <a:pt x="5195888" y="1805750"/>
                  <a:pt x="5209985" y="1791748"/>
                  <a:pt x="5227225" y="1791748"/>
                </a:cubicBezTo>
                <a:close/>
                <a:moveTo>
                  <a:pt x="5316855" y="1791748"/>
                </a:moveTo>
                <a:cubicBezTo>
                  <a:pt x="5334191" y="1791748"/>
                  <a:pt x="5348192" y="1805750"/>
                  <a:pt x="5348192" y="1823085"/>
                </a:cubicBezTo>
                <a:cubicBezTo>
                  <a:pt x="5348192" y="1840421"/>
                  <a:pt x="5334191" y="1854422"/>
                  <a:pt x="5316855" y="1854422"/>
                </a:cubicBezTo>
                <a:cubicBezTo>
                  <a:pt x="5299520" y="1854422"/>
                  <a:pt x="5285518" y="1840421"/>
                  <a:pt x="5285518" y="1823085"/>
                </a:cubicBezTo>
                <a:cubicBezTo>
                  <a:pt x="5285518" y="1805750"/>
                  <a:pt x="5299615" y="1791748"/>
                  <a:pt x="5316855" y="1791748"/>
                </a:cubicBezTo>
                <a:close/>
                <a:moveTo>
                  <a:pt x="5406485" y="1791748"/>
                </a:moveTo>
                <a:cubicBezTo>
                  <a:pt x="5423821" y="1791748"/>
                  <a:pt x="5437823" y="1805750"/>
                  <a:pt x="5437823" y="1823085"/>
                </a:cubicBezTo>
                <a:cubicBezTo>
                  <a:pt x="5437823" y="1840421"/>
                  <a:pt x="5423821" y="1854422"/>
                  <a:pt x="5406485" y="1854422"/>
                </a:cubicBezTo>
                <a:cubicBezTo>
                  <a:pt x="5389150" y="1854422"/>
                  <a:pt x="5375148" y="1840421"/>
                  <a:pt x="5375148" y="1823085"/>
                </a:cubicBezTo>
                <a:cubicBezTo>
                  <a:pt x="5375148" y="1805750"/>
                  <a:pt x="5389150" y="1791748"/>
                  <a:pt x="5406485" y="1791748"/>
                </a:cubicBezTo>
                <a:close/>
                <a:moveTo>
                  <a:pt x="5496021" y="1791748"/>
                </a:moveTo>
                <a:cubicBezTo>
                  <a:pt x="5513356" y="1791748"/>
                  <a:pt x="5527358" y="1805750"/>
                  <a:pt x="5527358" y="1823085"/>
                </a:cubicBezTo>
                <a:cubicBezTo>
                  <a:pt x="5527358" y="1840421"/>
                  <a:pt x="5513356" y="1854422"/>
                  <a:pt x="5496021" y="1854422"/>
                </a:cubicBezTo>
                <a:cubicBezTo>
                  <a:pt x="5478685" y="1854422"/>
                  <a:pt x="5464683" y="1840421"/>
                  <a:pt x="5464683" y="1823085"/>
                </a:cubicBezTo>
                <a:cubicBezTo>
                  <a:pt x="5464683" y="1805750"/>
                  <a:pt x="5478685" y="1791748"/>
                  <a:pt x="5496021" y="1791748"/>
                </a:cubicBezTo>
                <a:close/>
                <a:moveTo>
                  <a:pt x="5585555" y="1791748"/>
                </a:moveTo>
                <a:cubicBezTo>
                  <a:pt x="5602891" y="1791748"/>
                  <a:pt x="5616893" y="1805750"/>
                  <a:pt x="5616893" y="1823085"/>
                </a:cubicBezTo>
                <a:cubicBezTo>
                  <a:pt x="5616893" y="1840421"/>
                  <a:pt x="5602891" y="1854422"/>
                  <a:pt x="5585555" y="1854422"/>
                </a:cubicBezTo>
                <a:cubicBezTo>
                  <a:pt x="5568220" y="1854422"/>
                  <a:pt x="5554218" y="1840421"/>
                  <a:pt x="5554218" y="1823085"/>
                </a:cubicBezTo>
                <a:cubicBezTo>
                  <a:pt x="5554218" y="1805750"/>
                  <a:pt x="5568315" y="1791748"/>
                  <a:pt x="5585555" y="1791748"/>
                </a:cubicBezTo>
                <a:close/>
                <a:moveTo>
                  <a:pt x="5675186" y="1791748"/>
                </a:moveTo>
                <a:cubicBezTo>
                  <a:pt x="5692521" y="1791748"/>
                  <a:pt x="5706523" y="1805750"/>
                  <a:pt x="5706523" y="1823085"/>
                </a:cubicBezTo>
                <a:cubicBezTo>
                  <a:pt x="5706523" y="1840421"/>
                  <a:pt x="5692521" y="1854422"/>
                  <a:pt x="5675186" y="1854422"/>
                </a:cubicBezTo>
                <a:cubicBezTo>
                  <a:pt x="5657850" y="1854422"/>
                  <a:pt x="5643849" y="1840421"/>
                  <a:pt x="5643849" y="1823085"/>
                </a:cubicBezTo>
                <a:cubicBezTo>
                  <a:pt x="5643849" y="1805750"/>
                  <a:pt x="5657850" y="1791748"/>
                  <a:pt x="5675186" y="1791748"/>
                </a:cubicBezTo>
                <a:close/>
                <a:moveTo>
                  <a:pt x="5764816" y="1791748"/>
                </a:moveTo>
                <a:cubicBezTo>
                  <a:pt x="5782151" y="1791748"/>
                  <a:pt x="5796153" y="1805750"/>
                  <a:pt x="5796153" y="1823085"/>
                </a:cubicBezTo>
                <a:cubicBezTo>
                  <a:pt x="5796153" y="1840421"/>
                  <a:pt x="5782151" y="1854422"/>
                  <a:pt x="5764816" y="1854422"/>
                </a:cubicBezTo>
                <a:cubicBezTo>
                  <a:pt x="5747480" y="1854422"/>
                  <a:pt x="5733479" y="1840421"/>
                  <a:pt x="5733479" y="1823085"/>
                </a:cubicBezTo>
                <a:cubicBezTo>
                  <a:pt x="5733479" y="1805750"/>
                  <a:pt x="5747480" y="1791748"/>
                  <a:pt x="5764816" y="1791748"/>
                </a:cubicBezTo>
                <a:close/>
                <a:moveTo>
                  <a:pt x="5854351" y="1791748"/>
                </a:moveTo>
                <a:cubicBezTo>
                  <a:pt x="5871687" y="1791748"/>
                  <a:pt x="5885688" y="1805750"/>
                  <a:pt x="5885688" y="1823085"/>
                </a:cubicBezTo>
                <a:cubicBezTo>
                  <a:pt x="5885688" y="1840421"/>
                  <a:pt x="5871687" y="1854422"/>
                  <a:pt x="5854351" y="1854422"/>
                </a:cubicBezTo>
                <a:cubicBezTo>
                  <a:pt x="5837015" y="1854422"/>
                  <a:pt x="5823014" y="1840421"/>
                  <a:pt x="5823014" y="1823085"/>
                </a:cubicBezTo>
                <a:cubicBezTo>
                  <a:pt x="5823014" y="1805750"/>
                  <a:pt x="5837111" y="1791748"/>
                  <a:pt x="5854351" y="1791748"/>
                </a:cubicBezTo>
                <a:close/>
                <a:moveTo>
                  <a:pt x="5943981" y="1791748"/>
                </a:moveTo>
                <a:cubicBezTo>
                  <a:pt x="5961317" y="1791748"/>
                  <a:pt x="5975319" y="1805750"/>
                  <a:pt x="5975319" y="1823085"/>
                </a:cubicBezTo>
                <a:cubicBezTo>
                  <a:pt x="5975319" y="1840421"/>
                  <a:pt x="5961317" y="1854422"/>
                  <a:pt x="5943981" y="1854422"/>
                </a:cubicBezTo>
                <a:cubicBezTo>
                  <a:pt x="5926645" y="1854422"/>
                  <a:pt x="5912644" y="1840421"/>
                  <a:pt x="5912644" y="1823085"/>
                </a:cubicBezTo>
                <a:cubicBezTo>
                  <a:pt x="5912644" y="1805750"/>
                  <a:pt x="5926645" y="1791748"/>
                  <a:pt x="5943981" y="1791748"/>
                </a:cubicBezTo>
                <a:close/>
                <a:moveTo>
                  <a:pt x="6033516" y="1791748"/>
                </a:moveTo>
                <a:cubicBezTo>
                  <a:pt x="6050852" y="1791748"/>
                  <a:pt x="6064853" y="1805750"/>
                  <a:pt x="6064853" y="1823085"/>
                </a:cubicBezTo>
                <a:cubicBezTo>
                  <a:pt x="6064853" y="1840421"/>
                  <a:pt x="6050852" y="1854422"/>
                  <a:pt x="6033516" y="1854422"/>
                </a:cubicBezTo>
                <a:cubicBezTo>
                  <a:pt x="6016181" y="1854422"/>
                  <a:pt x="6002179" y="1840421"/>
                  <a:pt x="6002179" y="1823085"/>
                </a:cubicBezTo>
                <a:cubicBezTo>
                  <a:pt x="6002179" y="1805750"/>
                  <a:pt x="6016181" y="1791748"/>
                  <a:pt x="6033516" y="1791748"/>
                </a:cubicBezTo>
                <a:close/>
                <a:moveTo>
                  <a:pt x="6123146" y="1791748"/>
                </a:moveTo>
                <a:cubicBezTo>
                  <a:pt x="6140482" y="1791748"/>
                  <a:pt x="6154484" y="1805750"/>
                  <a:pt x="6154484" y="1823085"/>
                </a:cubicBezTo>
                <a:cubicBezTo>
                  <a:pt x="6154484" y="1840421"/>
                  <a:pt x="6140482" y="1854422"/>
                  <a:pt x="6123146" y="1854422"/>
                </a:cubicBezTo>
                <a:cubicBezTo>
                  <a:pt x="6105811" y="1854422"/>
                  <a:pt x="6091809" y="1840421"/>
                  <a:pt x="6091809" y="1823085"/>
                </a:cubicBezTo>
                <a:cubicBezTo>
                  <a:pt x="6091809" y="1805750"/>
                  <a:pt x="6105811" y="1791748"/>
                  <a:pt x="6123146" y="1791748"/>
                </a:cubicBezTo>
                <a:close/>
                <a:moveTo>
                  <a:pt x="6212681" y="1791748"/>
                </a:moveTo>
                <a:cubicBezTo>
                  <a:pt x="6230017" y="1791748"/>
                  <a:pt x="6244019" y="1805750"/>
                  <a:pt x="6244019" y="1823085"/>
                </a:cubicBezTo>
                <a:cubicBezTo>
                  <a:pt x="6244019" y="1840421"/>
                  <a:pt x="6230017" y="1854422"/>
                  <a:pt x="6212681" y="1854422"/>
                </a:cubicBezTo>
                <a:cubicBezTo>
                  <a:pt x="6195346" y="1854422"/>
                  <a:pt x="6181344" y="1840421"/>
                  <a:pt x="6181344" y="1823085"/>
                </a:cubicBezTo>
                <a:cubicBezTo>
                  <a:pt x="6181344" y="1805750"/>
                  <a:pt x="6195441" y="1791748"/>
                  <a:pt x="6212681" y="1791748"/>
                </a:cubicBezTo>
                <a:close/>
                <a:moveTo>
                  <a:pt x="6302311" y="1791748"/>
                </a:moveTo>
                <a:cubicBezTo>
                  <a:pt x="6319647" y="1791748"/>
                  <a:pt x="6333649" y="1805750"/>
                  <a:pt x="6333649" y="1823085"/>
                </a:cubicBezTo>
                <a:cubicBezTo>
                  <a:pt x="6333649" y="1840421"/>
                  <a:pt x="6319647" y="1854422"/>
                  <a:pt x="6302311" y="1854422"/>
                </a:cubicBezTo>
                <a:cubicBezTo>
                  <a:pt x="6284977" y="1854422"/>
                  <a:pt x="6270974" y="1840421"/>
                  <a:pt x="6270974" y="1823085"/>
                </a:cubicBezTo>
                <a:cubicBezTo>
                  <a:pt x="6270974" y="1805750"/>
                  <a:pt x="6284977" y="1791748"/>
                  <a:pt x="6302311" y="1791748"/>
                </a:cubicBezTo>
                <a:close/>
                <a:moveTo>
                  <a:pt x="6391847" y="1791748"/>
                </a:moveTo>
                <a:cubicBezTo>
                  <a:pt x="6409182" y="1791748"/>
                  <a:pt x="6423184" y="1805750"/>
                  <a:pt x="6423184" y="1823085"/>
                </a:cubicBezTo>
                <a:cubicBezTo>
                  <a:pt x="6423184" y="1840421"/>
                  <a:pt x="6409182" y="1854422"/>
                  <a:pt x="6391847" y="1854422"/>
                </a:cubicBezTo>
                <a:cubicBezTo>
                  <a:pt x="6374511" y="1854422"/>
                  <a:pt x="6360510" y="1840421"/>
                  <a:pt x="6360510" y="1823085"/>
                </a:cubicBezTo>
                <a:cubicBezTo>
                  <a:pt x="6360510" y="1805750"/>
                  <a:pt x="6374511" y="1791748"/>
                  <a:pt x="6391847" y="1791748"/>
                </a:cubicBezTo>
                <a:close/>
                <a:moveTo>
                  <a:pt x="6481477" y="1791748"/>
                </a:moveTo>
                <a:cubicBezTo>
                  <a:pt x="6498812" y="1791748"/>
                  <a:pt x="6512814" y="1805750"/>
                  <a:pt x="6512814" y="1823085"/>
                </a:cubicBezTo>
                <a:cubicBezTo>
                  <a:pt x="6512814" y="1840421"/>
                  <a:pt x="6498812" y="1854422"/>
                  <a:pt x="6481477" y="1854422"/>
                </a:cubicBezTo>
                <a:cubicBezTo>
                  <a:pt x="6464142" y="1854422"/>
                  <a:pt x="6450140" y="1840421"/>
                  <a:pt x="6450140" y="1823085"/>
                </a:cubicBezTo>
                <a:cubicBezTo>
                  <a:pt x="6450140" y="1805750"/>
                  <a:pt x="6464236" y="1791748"/>
                  <a:pt x="6481477" y="1791748"/>
                </a:cubicBezTo>
                <a:close/>
                <a:moveTo>
                  <a:pt x="6571107" y="1791748"/>
                </a:moveTo>
                <a:cubicBezTo>
                  <a:pt x="6588443" y="1791748"/>
                  <a:pt x="6602444" y="1805750"/>
                  <a:pt x="6602444" y="1823085"/>
                </a:cubicBezTo>
                <a:cubicBezTo>
                  <a:pt x="6602444" y="1840421"/>
                  <a:pt x="6588443" y="1854422"/>
                  <a:pt x="6571107" y="1854422"/>
                </a:cubicBezTo>
                <a:cubicBezTo>
                  <a:pt x="6553772" y="1854422"/>
                  <a:pt x="6539770" y="1840421"/>
                  <a:pt x="6539770" y="1823085"/>
                </a:cubicBezTo>
                <a:cubicBezTo>
                  <a:pt x="6539770" y="1805750"/>
                  <a:pt x="6553772" y="1791748"/>
                  <a:pt x="6571107" y="1791748"/>
                </a:cubicBezTo>
                <a:close/>
                <a:moveTo>
                  <a:pt x="6660643" y="1791748"/>
                </a:moveTo>
                <a:cubicBezTo>
                  <a:pt x="6677978" y="1791748"/>
                  <a:pt x="6691980" y="1805750"/>
                  <a:pt x="6691980" y="1823085"/>
                </a:cubicBezTo>
                <a:cubicBezTo>
                  <a:pt x="6691980" y="1840421"/>
                  <a:pt x="6677978" y="1854422"/>
                  <a:pt x="6660643" y="1854422"/>
                </a:cubicBezTo>
                <a:cubicBezTo>
                  <a:pt x="6643307" y="1854422"/>
                  <a:pt x="6629305" y="1840421"/>
                  <a:pt x="6629305" y="1823085"/>
                </a:cubicBezTo>
                <a:cubicBezTo>
                  <a:pt x="6629305" y="1805750"/>
                  <a:pt x="6643307" y="1791748"/>
                  <a:pt x="6660643" y="1791748"/>
                </a:cubicBezTo>
                <a:close/>
                <a:moveTo>
                  <a:pt x="6750177" y="1791748"/>
                </a:moveTo>
                <a:cubicBezTo>
                  <a:pt x="6767513" y="1791748"/>
                  <a:pt x="6781514" y="1805750"/>
                  <a:pt x="6781514" y="1823085"/>
                </a:cubicBezTo>
                <a:cubicBezTo>
                  <a:pt x="6781514" y="1840421"/>
                  <a:pt x="6767513" y="1854422"/>
                  <a:pt x="6750177" y="1854422"/>
                </a:cubicBezTo>
                <a:cubicBezTo>
                  <a:pt x="6732842" y="1854422"/>
                  <a:pt x="6718840" y="1840421"/>
                  <a:pt x="6718840" y="1823085"/>
                </a:cubicBezTo>
                <a:cubicBezTo>
                  <a:pt x="6718840" y="1805750"/>
                  <a:pt x="6732937" y="1791748"/>
                  <a:pt x="6750177" y="1791748"/>
                </a:cubicBezTo>
                <a:close/>
                <a:moveTo>
                  <a:pt x="6839808" y="1791748"/>
                </a:moveTo>
                <a:cubicBezTo>
                  <a:pt x="6857143" y="1791748"/>
                  <a:pt x="6871145" y="1805750"/>
                  <a:pt x="6871145" y="1823085"/>
                </a:cubicBezTo>
                <a:cubicBezTo>
                  <a:pt x="6871145" y="1840421"/>
                  <a:pt x="6857143" y="1854422"/>
                  <a:pt x="6839808" y="1854422"/>
                </a:cubicBezTo>
                <a:cubicBezTo>
                  <a:pt x="6822472" y="1854422"/>
                  <a:pt x="6808470" y="1840421"/>
                  <a:pt x="6808470" y="1823085"/>
                </a:cubicBezTo>
                <a:cubicBezTo>
                  <a:pt x="6808470" y="1805750"/>
                  <a:pt x="6822472" y="1791748"/>
                  <a:pt x="6839808" y="1791748"/>
                </a:cubicBezTo>
                <a:close/>
                <a:moveTo>
                  <a:pt x="6929438" y="1791748"/>
                </a:moveTo>
                <a:cubicBezTo>
                  <a:pt x="6946773" y="1791748"/>
                  <a:pt x="6960775" y="1805750"/>
                  <a:pt x="6960775" y="1823085"/>
                </a:cubicBezTo>
                <a:cubicBezTo>
                  <a:pt x="6960775" y="1840421"/>
                  <a:pt x="6946773" y="1854422"/>
                  <a:pt x="6929438" y="1854422"/>
                </a:cubicBezTo>
                <a:cubicBezTo>
                  <a:pt x="6912102" y="1854422"/>
                  <a:pt x="6898101" y="1840421"/>
                  <a:pt x="6898101" y="1823085"/>
                </a:cubicBezTo>
                <a:cubicBezTo>
                  <a:pt x="6898101" y="1805750"/>
                  <a:pt x="6912102" y="1791748"/>
                  <a:pt x="6929438" y="1791748"/>
                </a:cubicBezTo>
                <a:close/>
                <a:moveTo>
                  <a:pt x="7018973" y="1791748"/>
                </a:moveTo>
                <a:cubicBezTo>
                  <a:pt x="7036308" y="1791748"/>
                  <a:pt x="7050310" y="1805750"/>
                  <a:pt x="7050310" y="1823085"/>
                </a:cubicBezTo>
                <a:cubicBezTo>
                  <a:pt x="7050310" y="1840421"/>
                  <a:pt x="7036308" y="1854422"/>
                  <a:pt x="7018973" y="1854422"/>
                </a:cubicBezTo>
                <a:cubicBezTo>
                  <a:pt x="7001637" y="1854422"/>
                  <a:pt x="6987635" y="1840421"/>
                  <a:pt x="6987635" y="1823085"/>
                </a:cubicBezTo>
                <a:cubicBezTo>
                  <a:pt x="6987635" y="1805750"/>
                  <a:pt x="7001733" y="1791748"/>
                  <a:pt x="7018973" y="1791748"/>
                </a:cubicBezTo>
                <a:close/>
                <a:moveTo>
                  <a:pt x="7108508" y="1791748"/>
                </a:moveTo>
                <a:cubicBezTo>
                  <a:pt x="7125843" y="1791748"/>
                  <a:pt x="7139845" y="1805750"/>
                  <a:pt x="7139845" y="1823085"/>
                </a:cubicBezTo>
                <a:cubicBezTo>
                  <a:pt x="7139845" y="1840421"/>
                  <a:pt x="7125843" y="1854422"/>
                  <a:pt x="7108508" y="1854422"/>
                </a:cubicBezTo>
                <a:cubicBezTo>
                  <a:pt x="7091172" y="1854422"/>
                  <a:pt x="7077171" y="1840421"/>
                  <a:pt x="7077171" y="1823085"/>
                </a:cubicBezTo>
                <a:cubicBezTo>
                  <a:pt x="7077171" y="1805750"/>
                  <a:pt x="7091267" y="1791748"/>
                  <a:pt x="7108508" y="1791748"/>
                </a:cubicBezTo>
                <a:close/>
                <a:moveTo>
                  <a:pt x="7198138" y="1791748"/>
                </a:moveTo>
                <a:cubicBezTo>
                  <a:pt x="7215474" y="1791748"/>
                  <a:pt x="7229475" y="1805750"/>
                  <a:pt x="7229475" y="1823085"/>
                </a:cubicBezTo>
                <a:cubicBezTo>
                  <a:pt x="7229475" y="1840421"/>
                  <a:pt x="7215474" y="1854422"/>
                  <a:pt x="7198138" y="1854422"/>
                </a:cubicBezTo>
                <a:cubicBezTo>
                  <a:pt x="7180803" y="1854422"/>
                  <a:pt x="7166801" y="1840421"/>
                  <a:pt x="7166801" y="1823085"/>
                </a:cubicBezTo>
                <a:cubicBezTo>
                  <a:pt x="7166801" y="1805750"/>
                  <a:pt x="7180803" y="1791748"/>
                  <a:pt x="7198138" y="1791748"/>
                </a:cubicBezTo>
                <a:close/>
                <a:moveTo>
                  <a:pt x="7287768" y="1791748"/>
                </a:moveTo>
                <a:cubicBezTo>
                  <a:pt x="7305104" y="1791748"/>
                  <a:pt x="7319105" y="1805750"/>
                  <a:pt x="7319105" y="1823085"/>
                </a:cubicBezTo>
                <a:cubicBezTo>
                  <a:pt x="7319105" y="1840421"/>
                  <a:pt x="7305104" y="1854422"/>
                  <a:pt x="7287768" y="1854422"/>
                </a:cubicBezTo>
                <a:cubicBezTo>
                  <a:pt x="7270433" y="1854422"/>
                  <a:pt x="7256431" y="1840421"/>
                  <a:pt x="7256431" y="1823085"/>
                </a:cubicBezTo>
                <a:cubicBezTo>
                  <a:pt x="7256431" y="1805750"/>
                  <a:pt x="7270433" y="1791748"/>
                  <a:pt x="7287768" y="1791748"/>
                </a:cubicBezTo>
                <a:close/>
                <a:moveTo>
                  <a:pt x="7377303" y="1791748"/>
                </a:moveTo>
                <a:cubicBezTo>
                  <a:pt x="7394639" y="1791748"/>
                  <a:pt x="7408640" y="1805750"/>
                  <a:pt x="7408640" y="1823085"/>
                </a:cubicBezTo>
                <a:cubicBezTo>
                  <a:pt x="7408640" y="1840421"/>
                  <a:pt x="7394639" y="1854422"/>
                  <a:pt x="7377303" y="1854422"/>
                </a:cubicBezTo>
                <a:cubicBezTo>
                  <a:pt x="7359968" y="1854422"/>
                  <a:pt x="7345966" y="1840421"/>
                  <a:pt x="7345966" y="1823085"/>
                </a:cubicBezTo>
                <a:cubicBezTo>
                  <a:pt x="7345966" y="1805750"/>
                  <a:pt x="7360063" y="1791748"/>
                  <a:pt x="7377303" y="1791748"/>
                </a:cubicBezTo>
                <a:close/>
                <a:moveTo>
                  <a:pt x="7466933" y="1791748"/>
                </a:moveTo>
                <a:cubicBezTo>
                  <a:pt x="7484269" y="1791748"/>
                  <a:pt x="7498270" y="1805750"/>
                  <a:pt x="7498270" y="1823085"/>
                </a:cubicBezTo>
                <a:cubicBezTo>
                  <a:pt x="7498270" y="1840421"/>
                  <a:pt x="7484269" y="1854422"/>
                  <a:pt x="7466933" y="1854422"/>
                </a:cubicBezTo>
                <a:cubicBezTo>
                  <a:pt x="7449598" y="1854422"/>
                  <a:pt x="7435596" y="1840421"/>
                  <a:pt x="7435596" y="1823085"/>
                </a:cubicBezTo>
                <a:cubicBezTo>
                  <a:pt x="7435596" y="1805750"/>
                  <a:pt x="7449598" y="1791748"/>
                  <a:pt x="7466933" y="1791748"/>
                </a:cubicBezTo>
                <a:close/>
                <a:moveTo>
                  <a:pt x="7556469" y="1791748"/>
                </a:moveTo>
                <a:cubicBezTo>
                  <a:pt x="7573804" y="1791748"/>
                  <a:pt x="7587806" y="1805750"/>
                  <a:pt x="7587806" y="1823085"/>
                </a:cubicBezTo>
                <a:cubicBezTo>
                  <a:pt x="7587806" y="1840421"/>
                  <a:pt x="7573804" y="1854422"/>
                  <a:pt x="7556469" y="1854422"/>
                </a:cubicBezTo>
                <a:cubicBezTo>
                  <a:pt x="7539133" y="1854422"/>
                  <a:pt x="7525131" y="1840421"/>
                  <a:pt x="7525131" y="1823085"/>
                </a:cubicBezTo>
                <a:cubicBezTo>
                  <a:pt x="7525131" y="1805750"/>
                  <a:pt x="7539133" y="1791748"/>
                  <a:pt x="7556469" y="1791748"/>
                </a:cubicBezTo>
                <a:close/>
                <a:moveTo>
                  <a:pt x="7646099" y="1791748"/>
                </a:moveTo>
                <a:cubicBezTo>
                  <a:pt x="7663434" y="1791748"/>
                  <a:pt x="7677436" y="1805750"/>
                  <a:pt x="7677436" y="1823085"/>
                </a:cubicBezTo>
                <a:cubicBezTo>
                  <a:pt x="7677436" y="1840421"/>
                  <a:pt x="7663434" y="1854422"/>
                  <a:pt x="7646099" y="1854422"/>
                </a:cubicBezTo>
                <a:cubicBezTo>
                  <a:pt x="7628763" y="1854422"/>
                  <a:pt x="7614762" y="1840421"/>
                  <a:pt x="7614762" y="1823085"/>
                </a:cubicBezTo>
                <a:cubicBezTo>
                  <a:pt x="7614762" y="1805750"/>
                  <a:pt x="7628858" y="1791748"/>
                  <a:pt x="7646099" y="1791748"/>
                </a:cubicBezTo>
                <a:close/>
                <a:moveTo>
                  <a:pt x="7735634" y="1791748"/>
                </a:moveTo>
                <a:cubicBezTo>
                  <a:pt x="7752969" y="1791748"/>
                  <a:pt x="7766971" y="1805750"/>
                  <a:pt x="7766971" y="1823085"/>
                </a:cubicBezTo>
                <a:cubicBezTo>
                  <a:pt x="7766971" y="1840421"/>
                  <a:pt x="7752969" y="1854422"/>
                  <a:pt x="7735634" y="1854422"/>
                </a:cubicBezTo>
                <a:cubicBezTo>
                  <a:pt x="7718298" y="1854422"/>
                  <a:pt x="7704296" y="1840421"/>
                  <a:pt x="7704296" y="1823085"/>
                </a:cubicBezTo>
                <a:cubicBezTo>
                  <a:pt x="7704296" y="1805750"/>
                  <a:pt x="7718394" y="1791748"/>
                  <a:pt x="7735634" y="1791748"/>
                </a:cubicBezTo>
                <a:close/>
                <a:moveTo>
                  <a:pt x="7825264" y="1791748"/>
                </a:moveTo>
                <a:cubicBezTo>
                  <a:pt x="7842599" y="1791748"/>
                  <a:pt x="7856602" y="1805750"/>
                  <a:pt x="7856602" y="1823085"/>
                </a:cubicBezTo>
                <a:cubicBezTo>
                  <a:pt x="7856602" y="1840421"/>
                  <a:pt x="7842599" y="1854422"/>
                  <a:pt x="7825264" y="1854422"/>
                </a:cubicBezTo>
                <a:cubicBezTo>
                  <a:pt x="7807928" y="1854422"/>
                  <a:pt x="7793927" y="1840421"/>
                  <a:pt x="7793927" y="1823085"/>
                </a:cubicBezTo>
                <a:cubicBezTo>
                  <a:pt x="7793927" y="1805750"/>
                  <a:pt x="7807928" y="1791748"/>
                  <a:pt x="7825264" y="1791748"/>
                </a:cubicBezTo>
                <a:close/>
                <a:moveTo>
                  <a:pt x="7914799" y="1791748"/>
                </a:moveTo>
                <a:cubicBezTo>
                  <a:pt x="7932135" y="1791748"/>
                  <a:pt x="7946136" y="1805750"/>
                  <a:pt x="7946136" y="1823085"/>
                </a:cubicBezTo>
                <a:cubicBezTo>
                  <a:pt x="7946136" y="1840421"/>
                  <a:pt x="7932135" y="1854422"/>
                  <a:pt x="7914799" y="1854422"/>
                </a:cubicBezTo>
                <a:cubicBezTo>
                  <a:pt x="7897464" y="1854422"/>
                  <a:pt x="7883461" y="1840421"/>
                  <a:pt x="7883461" y="1823085"/>
                </a:cubicBezTo>
                <a:cubicBezTo>
                  <a:pt x="7883461" y="1805750"/>
                  <a:pt x="7897559" y="1791748"/>
                  <a:pt x="7914799" y="1791748"/>
                </a:cubicBezTo>
                <a:close/>
                <a:moveTo>
                  <a:pt x="8004334" y="1791748"/>
                </a:moveTo>
                <a:cubicBezTo>
                  <a:pt x="8021669" y="1791748"/>
                  <a:pt x="8035671" y="1805750"/>
                  <a:pt x="8035671" y="1823085"/>
                </a:cubicBezTo>
                <a:cubicBezTo>
                  <a:pt x="8035671" y="1840421"/>
                  <a:pt x="8021669" y="1854422"/>
                  <a:pt x="8004334" y="1854422"/>
                </a:cubicBezTo>
                <a:cubicBezTo>
                  <a:pt x="7986999" y="1854422"/>
                  <a:pt x="7972997" y="1840421"/>
                  <a:pt x="7972997" y="1823085"/>
                </a:cubicBezTo>
                <a:cubicBezTo>
                  <a:pt x="7972997" y="1805750"/>
                  <a:pt x="7987094" y="1791748"/>
                  <a:pt x="8004334" y="1791748"/>
                </a:cubicBezTo>
                <a:close/>
                <a:moveTo>
                  <a:pt x="8094060" y="1791748"/>
                </a:moveTo>
                <a:cubicBezTo>
                  <a:pt x="8111395" y="1791748"/>
                  <a:pt x="8125397" y="1805750"/>
                  <a:pt x="8125397" y="1823085"/>
                </a:cubicBezTo>
                <a:cubicBezTo>
                  <a:pt x="8125397" y="1840421"/>
                  <a:pt x="8111395" y="1854422"/>
                  <a:pt x="8094060" y="1854422"/>
                </a:cubicBezTo>
                <a:cubicBezTo>
                  <a:pt x="8076724" y="1854422"/>
                  <a:pt x="8062722" y="1840421"/>
                  <a:pt x="8062722" y="1823085"/>
                </a:cubicBezTo>
                <a:cubicBezTo>
                  <a:pt x="8062722" y="1805750"/>
                  <a:pt x="8076724" y="1791748"/>
                  <a:pt x="8094060" y="1791748"/>
                </a:cubicBezTo>
                <a:close/>
                <a:moveTo>
                  <a:pt x="8183594" y="1791748"/>
                </a:moveTo>
                <a:cubicBezTo>
                  <a:pt x="8200930" y="1791748"/>
                  <a:pt x="8214932" y="1805750"/>
                  <a:pt x="8214932" y="1823085"/>
                </a:cubicBezTo>
                <a:cubicBezTo>
                  <a:pt x="8214932" y="1840421"/>
                  <a:pt x="8200930" y="1854422"/>
                  <a:pt x="8183594" y="1854422"/>
                </a:cubicBezTo>
                <a:cubicBezTo>
                  <a:pt x="8166259" y="1854422"/>
                  <a:pt x="8152257" y="1840421"/>
                  <a:pt x="8152257" y="1823085"/>
                </a:cubicBezTo>
                <a:cubicBezTo>
                  <a:pt x="8152257" y="1805750"/>
                  <a:pt x="8166259" y="1791748"/>
                  <a:pt x="8183594" y="1791748"/>
                </a:cubicBezTo>
                <a:close/>
                <a:moveTo>
                  <a:pt x="8273130" y="1791748"/>
                </a:moveTo>
                <a:cubicBezTo>
                  <a:pt x="8290465" y="1791748"/>
                  <a:pt x="8304467" y="1805750"/>
                  <a:pt x="8304467" y="1823085"/>
                </a:cubicBezTo>
                <a:cubicBezTo>
                  <a:pt x="8304467" y="1840421"/>
                  <a:pt x="8290465" y="1854422"/>
                  <a:pt x="8273130" y="1854422"/>
                </a:cubicBezTo>
                <a:cubicBezTo>
                  <a:pt x="8255794" y="1854422"/>
                  <a:pt x="8241793" y="1840421"/>
                  <a:pt x="8241793" y="1823085"/>
                </a:cubicBezTo>
                <a:cubicBezTo>
                  <a:pt x="8241793" y="1805750"/>
                  <a:pt x="8255889" y="1791748"/>
                  <a:pt x="8273130" y="1791748"/>
                </a:cubicBezTo>
                <a:close/>
                <a:moveTo>
                  <a:pt x="8362760" y="1791748"/>
                </a:moveTo>
                <a:cubicBezTo>
                  <a:pt x="8380095" y="1791748"/>
                  <a:pt x="8394097" y="1805750"/>
                  <a:pt x="8394097" y="1823085"/>
                </a:cubicBezTo>
                <a:cubicBezTo>
                  <a:pt x="8394097" y="1840421"/>
                  <a:pt x="8380095" y="1854422"/>
                  <a:pt x="8362760" y="1854422"/>
                </a:cubicBezTo>
                <a:cubicBezTo>
                  <a:pt x="8345424" y="1854422"/>
                  <a:pt x="8331423" y="1840421"/>
                  <a:pt x="8331423" y="1823085"/>
                </a:cubicBezTo>
                <a:cubicBezTo>
                  <a:pt x="8331423" y="1805750"/>
                  <a:pt x="8345424" y="1791748"/>
                  <a:pt x="8362760" y="1791748"/>
                </a:cubicBezTo>
                <a:close/>
                <a:moveTo>
                  <a:pt x="210407" y="1881283"/>
                </a:moveTo>
                <a:cubicBezTo>
                  <a:pt x="227743" y="1881283"/>
                  <a:pt x="241744" y="1895285"/>
                  <a:pt x="241744" y="1912620"/>
                </a:cubicBezTo>
                <a:cubicBezTo>
                  <a:pt x="241744" y="1929956"/>
                  <a:pt x="227743" y="1943957"/>
                  <a:pt x="210407" y="1943957"/>
                </a:cubicBezTo>
                <a:cubicBezTo>
                  <a:pt x="193072" y="1943957"/>
                  <a:pt x="179070" y="1929956"/>
                  <a:pt x="179070" y="1912620"/>
                </a:cubicBezTo>
                <a:cubicBezTo>
                  <a:pt x="179070" y="1895285"/>
                  <a:pt x="193167" y="1881283"/>
                  <a:pt x="210407" y="1881283"/>
                </a:cubicBezTo>
                <a:close/>
                <a:moveTo>
                  <a:pt x="300133" y="1881283"/>
                </a:moveTo>
                <a:cubicBezTo>
                  <a:pt x="317468" y="1881283"/>
                  <a:pt x="331470" y="1895285"/>
                  <a:pt x="331470" y="1912620"/>
                </a:cubicBezTo>
                <a:cubicBezTo>
                  <a:pt x="331470" y="1929956"/>
                  <a:pt x="317468" y="1943957"/>
                  <a:pt x="300133" y="1943957"/>
                </a:cubicBezTo>
                <a:cubicBezTo>
                  <a:pt x="282797" y="1943957"/>
                  <a:pt x="268796" y="1929956"/>
                  <a:pt x="268796" y="1912620"/>
                </a:cubicBezTo>
                <a:cubicBezTo>
                  <a:pt x="268796" y="1895285"/>
                  <a:pt x="282797" y="1881283"/>
                  <a:pt x="300133" y="1881283"/>
                </a:cubicBezTo>
                <a:close/>
                <a:moveTo>
                  <a:pt x="389668" y="1881283"/>
                </a:moveTo>
                <a:cubicBezTo>
                  <a:pt x="407003" y="1881283"/>
                  <a:pt x="421005" y="1895285"/>
                  <a:pt x="421005" y="1912620"/>
                </a:cubicBezTo>
                <a:cubicBezTo>
                  <a:pt x="421005" y="1929956"/>
                  <a:pt x="407003" y="1943957"/>
                  <a:pt x="389668" y="1943957"/>
                </a:cubicBezTo>
                <a:cubicBezTo>
                  <a:pt x="372332" y="1943957"/>
                  <a:pt x="358331" y="1929956"/>
                  <a:pt x="358331" y="1912620"/>
                </a:cubicBezTo>
                <a:cubicBezTo>
                  <a:pt x="358331" y="1895285"/>
                  <a:pt x="372332" y="1881283"/>
                  <a:pt x="389668" y="1881283"/>
                </a:cubicBezTo>
                <a:close/>
                <a:moveTo>
                  <a:pt x="479203" y="1881283"/>
                </a:moveTo>
                <a:cubicBezTo>
                  <a:pt x="496538" y="1881283"/>
                  <a:pt x="510540" y="1895285"/>
                  <a:pt x="510540" y="1912620"/>
                </a:cubicBezTo>
                <a:cubicBezTo>
                  <a:pt x="510540" y="1929956"/>
                  <a:pt x="496538" y="1943957"/>
                  <a:pt x="479203" y="1943957"/>
                </a:cubicBezTo>
                <a:cubicBezTo>
                  <a:pt x="461867" y="1943957"/>
                  <a:pt x="447866" y="1929956"/>
                  <a:pt x="447866" y="1912620"/>
                </a:cubicBezTo>
                <a:cubicBezTo>
                  <a:pt x="447866" y="1895285"/>
                  <a:pt x="461963" y="1881283"/>
                  <a:pt x="479203" y="1881283"/>
                </a:cubicBezTo>
                <a:close/>
                <a:moveTo>
                  <a:pt x="568833" y="1881283"/>
                </a:moveTo>
                <a:cubicBezTo>
                  <a:pt x="586169" y="1881283"/>
                  <a:pt x="600170" y="1895285"/>
                  <a:pt x="600170" y="1912620"/>
                </a:cubicBezTo>
                <a:cubicBezTo>
                  <a:pt x="600170" y="1929956"/>
                  <a:pt x="586169" y="1943957"/>
                  <a:pt x="568833" y="1943957"/>
                </a:cubicBezTo>
                <a:cubicBezTo>
                  <a:pt x="551498" y="1943957"/>
                  <a:pt x="537496" y="1929956"/>
                  <a:pt x="537496" y="1912620"/>
                </a:cubicBezTo>
                <a:cubicBezTo>
                  <a:pt x="537496" y="1895285"/>
                  <a:pt x="551498" y="1881283"/>
                  <a:pt x="568833" y="1881283"/>
                </a:cubicBezTo>
                <a:close/>
                <a:moveTo>
                  <a:pt x="658368" y="1881283"/>
                </a:moveTo>
                <a:cubicBezTo>
                  <a:pt x="675704" y="1881283"/>
                  <a:pt x="689705" y="1895285"/>
                  <a:pt x="689705" y="1912620"/>
                </a:cubicBezTo>
                <a:cubicBezTo>
                  <a:pt x="689705" y="1929956"/>
                  <a:pt x="675704" y="1943957"/>
                  <a:pt x="658368" y="1943957"/>
                </a:cubicBezTo>
                <a:cubicBezTo>
                  <a:pt x="641033" y="1943957"/>
                  <a:pt x="627031" y="1929956"/>
                  <a:pt x="627031" y="1912620"/>
                </a:cubicBezTo>
                <a:cubicBezTo>
                  <a:pt x="627031" y="1895285"/>
                  <a:pt x="641033" y="1881283"/>
                  <a:pt x="658368" y="1881283"/>
                </a:cubicBezTo>
                <a:close/>
                <a:moveTo>
                  <a:pt x="747998" y="1881283"/>
                </a:moveTo>
                <a:cubicBezTo>
                  <a:pt x="765334" y="1881283"/>
                  <a:pt x="779336" y="1895285"/>
                  <a:pt x="779336" y="1912620"/>
                </a:cubicBezTo>
                <a:cubicBezTo>
                  <a:pt x="779336" y="1929956"/>
                  <a:pt x="765334" y="1943957"/>
                  <a:pt x="747998" y="1943957"/>
                </a:cubicBezTo>
                <a:cubicBezTo>
                  <a:pt x="730663" y="1943957"/>
                  <a:pt x="716661" y="1929956"/>
                  <a:pt x="716661" y="1912620"/>
                </a:cubicBezTo>
                <a:cubicBezTo>
                  <a:pt x="716661" y="1895285"/>
                  <a:pt x="730758" y="1881283"/>
                  <a:pt x="747998" y="1881283"/>
                </a:cubicBezTo>
                <a:close/>
                <a:moveTo>
                  <a:pt x="837629" y="1881283"/>
                </a:moveTo>
                <a:cubicBezTo>
                  <a:pt x="854964" y="1881283"/>
                  <a:pt x="868966" y="1895285"/>
                  <a:pt x="868966" y="1912620"/>
                </a:cubicBezTo>
                <a:cubicBezTo>
                  <a:pt x="868966" y="1929956"/>
                  <a:pt x="854964" y="1943957"/>
                  <a:pt x="837629" y="1943957"/>
                </a:cubicBezTo>
                <a:cubicBezTo>
                  <a:pt x="820293" y="1943957"/>
                  <a:pt x="806291" y="1929956"/>
                  <a:pt x="806291" y="1912620"/>
                </a:cubicBezTo>
                <a:cubicBezTo>
                  <a:pt x="806291" y="1895285"/>
                  <a:pt x="820293" y="1881283"/>
                  <a:pt x="837629" y="1881283"/>
                </a:cubicBezTo>
                <a:close/>
                <a:moveTo>
                  <a:pt x="927163" y="1881283"/>
                </a:moveTo>
                <a:cubicBezTo>
                  <a:pt x="944499" y="1881283"/>
                  <a:pt x="958501" y="1895285"/>
                  <a:pt x="958501" y="1912620"/>
                </a:cubicBezTo>
                <a:cubicBezTo>
                  <a:pt x="958501" y="1929956"/>
                  <a:pt x="944499" y="1943957"/>
                  <a:pt x="927163" y="1943957"/>
                </a:cubicBezTo>
                <a:cubicBezTo>
                  <a:pt x="909828" y="1943957"/>
                  <a:pt x="895826" y="1929956"/>
                  <a:pt x="895826" y="1912620"/>
                </a:cubicBezTo>
                <a:cubicBezTo>
                  <a:pt x="895826" y="1895285"/>
                  <a:pt x="909828" y="1881283"/>
                  <a:pt x="927163" y="1881283"/>
                </a:cubicBezTo>
                <a:close/>
                <a:moveTo>
                  <a:pt x="1016699" y="1881283"/>
                </a:moveTo>
                <a:cubicBezTo>
                  <a:pt x="1034034" y="1881283"/>
                  <a:pt x="1048036" y="1895285"/>
                  <a:pt x="1048036" y="1912620"/>
                </a:cubicBezTo>
                <a:cubicBezTo>
                  <a:pt x="1048036" y="1929956"/>
                  <a:pt x="1034034" y="1943957"/>
                  <a:pt x="1016699" y="1943957"/>
                </a:cubicBezTo>
                <a:cubicBezTo>
                  <a:pt x="999363" y="1943957"/>
                  <a:pt x="985361" y="1929956"/>
                  <a:pt x="985361" y="1912620"/>
                </a:cubicBezTo>
                <a:cubicBezTo>
                  <a:pt x="985361" y="1895285"/>
                  <a:pt x="999458" y="1881283"/>
                  <a:pt x="1016699" y="1881283"/>
                </a:cubicBezTo>
                <a:close/>
                <a:moveTo>
                  <a:pt x="1106329" y="1881283"/>
                </a:moveTo>
                <a:cubicBezTo>
                  <a:pt x="1123664" y="1881283"/>
                  <a:pt x="1137666" y="1895285"/>
                  <a:pt x="1137666" y="1912620"/>
                </a:cubicBezTo>
                <a:cubicBezTo>
                  <a:pt x="1137666" y="1929956"/>
                  <a:pt x="1123664" y="1943957"/>
                  <a:pt x="1106329" y="1943957"/>
                </a:cubicBezTo>
                <a:cubicBezTo>
                  <a:pt x="1088993" y="1943957"/>
                  <a:pt x="1074992" y="1929956"/>
                  <a:pt x="1074992" y="1912620"/>
                </a:cubicBezTo>
                <a:cubicBezTo>
                  <a:pt x="1074992" y="1895285"/>
                  <a:pt x="1089089" y="1881283"/>
                  <a:pt x="1106329" y="1881283"/>
                </a:cubicBezTo>
                <a:close/>
                <a:moveTo>
                  <a:pt x="1195959" y="1881283"/>
                </a:moveTo>
                <a:cubicBezTo>
                  <a:pt x="1213295" y="1881283"/>
                  <a:pt x="1227296" y="1895285"/>
                  <a:pt x="1227296" y="1912620"/>
                </a:cubicBezTo>
                <a:cubicBezTo>
                  <a:pt x="1227296" y="1929956"/>
                  <a:pt x="1213295" y="1943957"/>
                  <a:pt x="1195959" y="1943957"/>
                </a:cubicBezTo>
                <a:cubicBezTo>
                  <a:pt x="1178624" y="1943957"/>
                  <a:pt x="1164622" y="1929956"/>
                  <a:pt x="1164622" y="1912620"/>
                </a:cubicBezTo>
                <a:cubicBezTo>
                  <a:pt x="1164622" y="1895285"/>
                  <a:pt x="1178624" y="1881283"/>
                  <a:pt x="1195959" y="1881283"/>
                </a:cubicBezTo>
                <a:close/>
                <a:moveTo>
                  <a:pt x="1285494" y="1881283"/>
                </a:moveTo>
                <a:cubicBezTo>
                  <a:pt x="1302830" y="1881283"/>
                  <a:pt x="1316831" y="1895285"/>
                  <a:pt x="1316831" y="1912620"/>
                </a:cubicBezTo>
                <a:cubicBezTo>
                  <a:pt x="1316831" y="1929956"/>
                  <a:pt x="1302830" y="1943957"/>
                  <a:pt x="1285494" y="1943957"/>
                </a:cubicBezTo>
                <a:cubicBezTo>
                  <a:pt x="1268159" y="1943957"/>
                  <a:pt x="1254157" y="1929956"/>
                  <a:pt x="1254157" y="1912620"/>
                </a:cubicBezTo>
                <a:cubicBezTo>
                  <a:pt x="1254157" y="1895285"/>
                  <a:pt x="1268159" y="1881283"/>
                  <a:pt x="1285494" y="1881283"/>
                </a:cubicBezTo>
                <a:close/>
                <a:moveTo>
                  <a:pt x="1375029" y="1881283"/>
                </a:moveTo>
                <a:cubicBezTo>
                  <a:pt x="1392364" y="1881283"/>
                  <a:pt x="1406366" y="1895285"/>
                  <a:pt x="1406366" y="1912620"/>
                </a:cubicBezTo>
                <a:cubicBezTo>
                  <a:pt x="1406366" y="1929956"/>
                  <a:pt x="1392364" y="1943957"/>
                  <a:pt x="1375029" y="1943957"/>
                </a:cubicBezTo>
                <a:cubicBezTo>
                  <a:pt x="1357693" y="1943957"/>
                  <a:pt x="1343692" y="1929956"/>
                  <a:pt x="1343692" y="1912620"/>
                </a:cubicBezTo>
                <a:cubicBezTo>
                  <a:pt x="1343692" y="1895285"/>
                  <a:pt x="1357789" y="1881283"/>
                  <a:pt x="1375029" y="1881283"/>
                </a:cubicBezTo>
                <a:close/>
                <a:moveTo>
                  <a:pt x="1464755" y="1881283"/>
                </a:moveTo>
                <a:cubicBezTo>
                  <a:pt x="1482090" y="1881283"/>
                  <a:pt x="1496092" y="1895285"/>
                  <a:pt x="1496092" y="1912620"/>
                </a:cubicBezTo>
                <a:cubicBezTo>
                  <a:pt x="1496092" y="1929956"/>
                  <a:pt x="1482090" y="1943957"/>
                  <a:pt x="1464755" y="1943957"/>
                </a:cubicBezTo>
                <a:cubicBezTo>
                  <a:pt x="1447419" y="1943957"/>
                  <a:pt x="1433417" y="1929956"/>
                  <a:pt x="1433417" y="1912620"/>
                </a:cubicBezTo>
                <a:cubicBezTo>
                  <a:pt x="1433417" y="1895285"/>
                  <a:pt x="1447419" y="1881283"/>
                  <a:pt x="1464755" y="1881283"/>
                </a:cubicBezTo>
                <a:close/>
                <a:moveTo>
                  <a:pt x="1554289" y="1881283"/>
                </a:moveTo>
                <a:cubicBezTo>
                  <a:pt x="1571625" y="1881283"/>
                  <a:pt x="1585627" y="1895285"/>
                  <a:pt x="1585627" y="1912620"/>
                </a:cubicBezTo>
                <a:cubicBezTo>
                  <a:pt x="1585627" y="1929956"/>
                  <a:pt x="1571625" y="1943957"/>
                  <a:pt x="1554289" y="1943957"/>
                </a:cubicBezTo>
                <a:cubicBezTo>
                  <a:pt x="1536954" y="1943957"/>
                  <a:pt x="1522952" y="1929956"/>
                  <a:pt x="1522952" y="1912620"/>
                </a:cubicBezTo>
                <a:cubicBezTo>
                  <a:pt x="1522952" y="1895285"/>
                  <a:pt x="1536954" y="1881283"/>
                  <a:pt x="1554289" y="1881283"/>
                </a:cubicBezTo>
                <a:close/>
                <a:moveTo>
                  <a:pt x="1643825" y="1881283"/>
                </a:moveTo>
                <a:cubicBezTo>
                  <a:pt x="1661160" y="1881283"/>
                  <a:pt x="1675162" y="1895285"/>
                  <a:pt x="1675162" y="1912620"/>
                </a:cubicBezTo>
                <a:cubicBezTo>
                  <a:pt x="1675162" y="1929956"/>
                  <a:pt x="1661160" y="1943957"/>
                  <a:pt x="1643825" y="1943957"/>
                </a:cubicBezTo>
                <a:cubicBezTo>
                  <a:pt x="1626489" y="1943957"/>
                  <a:pt x="1612487" y="1929956"/>
                  <a:pt x="1612487" y="1912620"/>
                </a:cubicBezTo>
                <a:cubicBezTo>
                  <a:pt x="1612487" y="1895285"/>
                  <a:pt x="1626584" y="1881283"/>
                  <a:pt x="1643825" y="1881283"/>
                </a:cubicBezTo>
                <a:close/>
                <a:moveTo>
                  <a:pt x="1733455" y="1881283"/>
                </a:moveTo>
                <a:cubicBezTo>
                  <a:pt x="1750790" y="1881283"/>
                  <a:pt x="1764792" y="1895285"/>
                  <a:pt x="1764792" y="1912620"/>
                </a:cubicBezTo>
                <a:cubicBezTo>
                  <a:pt x="1764792" y="1929956"/>
                  <a:pt x="1750790" y="1943957"/>
                  <a:pt x="1733455" y="1943957"/>
                </a:cubicBezTo>
                <a:cubicBezTo>
                  <a:pt x="1716119" y="1943957"/>
                  <a:pt x="1702118" y="1929956"/>
                  <a:pt x="1702118" y="1912620"/>
                </a:cubicBezTo>
                <a:cubicBezTo>
                  <a:pt x="1702118" y="1895285"/>
                  <a:pt x="1716119" y="1881283"/>
                  <a:pt x="1733455" y="1881283"/>
                </a:cubicBezTo>
                <a:close/>
                <a:moveTo>
                  <a:pt x="1823085" y="1881283"/>
                </a:moveTo>
                <a:cubicBezTo>
                  <a:pt x="1840421" y="1881283"/>
                  <a:pt x="1854422" y="1895285"/>
                  <a:pt x="1854422" y="1912620"/>
                </a:cubicBezTo>
                <a:cubicBezTo>
                  <a:pt x="1854422" y="1929956"/>
                  <a:pt x="1840421" y="1943957"/>
                  <a:pt x="1823085" y="1943957"/>
                </a:cubicBezTo>
                <a:cubicBezTo>
                  <a:pt x="1805750" y="1943957"/>
                  <a:pt x="1791748" y="1929956"/>
                  <a:pt x="1791748" y="1912620"/>
                </a:cubicBezTo>
                <a:cubicBezTo>
                  <a:pt x="1791748" y="1895285"/>
                  <a:pt x="1805750" y="1881283"/>
                  <a:pt x="1823085" y="1881283"/>
                </a:cubicBezTo>
                <a:close/>
                <a:moveTo>
                  <a:pt x="1912620" y="1881283"/>
                </a:moveTo>
                <a:cubicBezTo>
                  <a:pt x="1929956" y="1881283"/>
                  <a:pt x="1943957" y="1895285"/>
                  <a:pt x="1943957" y="1912620"/>
                </a:cubicBezTo>
                <a:cubicBezTo>
                  <a:pt x="1943957" y="1929956"/>
                  <a:pt x="1929956" y="1943957"/>
                  <a:pt x="1912620" y="1943957"/>
                </a:cubicBezTo>
                <a:cubicBezTo>
                  <a:pt x="1895285" y="1943957"/>
                  <a:pt x="1881283" y="1929956"/>
                  <a:pt x="1881283" y="1912620"/>
                </a:cubicBezTo>
                <a:cubicBezTo>
                  <a:pt x="1881283" y="1895285"/>
                  <a:pt x="1895285" y="1881283"/>
                  <a:pt x="1912620" y="1881283"/>
                </a:cubicBezTo>
                <a:close/>
                <a:moveTo>
                  <a:pt x="2002155" y="1881283"/>
                </a:moveTo>
                <a:cubicBezTo>
                  <a:pt x="2019491" y="1881283"/>
                  <a:pt x="2033492" y="1895285"/>
                  <a:pt x="2033492" y="1912620"/>
                </a:cubicBezTo>
                <a:cubicBezTo>
                  <a:pt x="2033492" y="1929956"/>
                  <a:pt x="2019491" y="1943957"/>
                  <a:pt x="2002155" y="1943957"/>
                </a:cubicBezTo>
                <a:cubicBezTo>
                  <a:pt x="1984820" y="1943957"/>
                  <a:pt x="1970818" y="1929956"/>
                  <a:pt x="1970818" y="1912620"/>
                </a:cubicBezTo>
                <a:cubicBezTo>
                  <a:pt x="1970818" y="1895285"/>
                  <a:pt x="1984915" y="1881283"/>
                  <a:pt x="2002155" y="1881283"/>
                </a:cubicBezTo>
                <a:close/>
                <a:moveTo>
                  <a:pt x="2091785" y="1881283"/>
                </a:moveTo>
                <a:cubicBezTo>
                  <a:pt x="2109121" y="1881283"/>
                  <a:pt x="2123123" y="1895285"/>
                  <a:pt x="2123123" y="1912620"/>
                </a:cubicBezTo>
                <a:cubicBezTo>
                  <a:pt x="2123123" y="1929956"/>
                  <a:pt x="2109121" y="1943957"/>
                  <a:pt x="2091785" y="1943957"/>
                </a:cubicBezTo>
                <a:cubicBezTo>
                  <a:pt x="2074450" y="1943957"/>
                  <a:pt x="2060448" y="1929956"/>
                  <a:pt x="2060448" y="1912620"/>
                </a:cubicBezTo>
                <a:cubicBezTo>
                  <a:pt x="2060448" y="1895285"/>
                  <a:pt x="2074450" y="1881283"/>
                  <a:pt x="2091785" y="1881283"/>
                </a:cubicBezTo>
                <a:close/>
                <a:moveTo>
                  <a:pt x="2270951" y="1881283"/>
                </a:moveTo>
                <a:cubicBezTo>
                  <a:pt x="2288286" y="1881283"/>
                  <a:pt x="2302288" y="1895285"/>
                  <a:pt x="2302288" y="1912620"/>
                </a:cubicBezTo>
                <a:cubicBezTo>
                  <a:pt x="2302288" y="1929956"/>
                  <a:pt x="2288286" y="1943957"/>
                  <a:pt x="2270951" y="1943957"/>
                </a:cubicBezTo>
                <a:cubicBezTo>
                  <a:pt x="2253615" y="1943957"/>
                  <a:pt x="2239613" y="1929956"/>
                  <a:pt x="2239613" y="1912620"/>
                </a:cubicBezTo>
                <a:cubicBezTo>
                  <a:pt x="2239613" y="1895285"/>
                  <a:pt x="2253710" y="1881283"/>
                  <a:pt x="2270951" y="1881283"/>
                </a:cubicBezTo>
                <a:close/>
                <a:moveTo>
                  <a:pt x="2360581" y="1881283"/>
                </a:moveTo>
                <a:cubicBezTo>
                  <a:pt x="2377916" y="1881283"/>
                  <a:pt x="2391918" y="1895285"/>
                  <a:pt x="2391918" y="1912620"/>
                </a:cubicBezTo>
                <a:cubicBezTo>
                  <a:pt x="2391918" y="1929956"/>
                  <a:pt x="2377916" y="1943957"/>
                  <a:pt x="2360581" y="1943957"/>
                </a:cubicBezTo>
                <a:cubicBezTo>
                  <a:pt x="2343245" y="1943957"/>
                  <a:pt x="2329244" y="1929956"/>
                  <a:pt x="2329244" y="1912620"/>
                </a:cubicBezTo>
                <a:cubicBezTo>
                  <a:pt x="2329244" y="1895285"/>
                  <a:pt x="2343245" y="1881283"/>
                  <a:pt x="2360581" y="1881283"/>
                </a:cubicBezTo>
                <a:close/>
                <a:moveTo>
                  <a:pt x="2718911" y="1881283"/>
                </a:moveTo>
                <a:cubicBezTo>
                  <a:pt x="2736247" y="1881283"/>
                  <a:pt x="2750249" y="1895285"/>
                  <a:pt x="2750249" y="1912620"/>
                </a:cubicBezTo>
                <a:cubicBezTo>
                  <a:pt x="2750249" y="1929956"/>
                  <a:pt x="2736247" y="1943957"/>
                  <a:pt x="2718911" y="1943957"/>
                </a:cubicBezTo>
                <a:cubicBezTo>
                  <a:pt x="2701576" y="1943957"/>
                  <a:pt x="2687574" y="1929956"/>
                  <a:pt x="2687574" y="1912620"/>
                </a:cubicBezTo>
                <a:cubicBezTo>
                  <a:pt x="2687574" y="1895285"/>
                  <a:pt x="2701576" y="1881283"/>
                  <a:pt x="2718911" y="1881283"/>
                </a:cubicBezTo>
                <a:close/>
                <a:moveTo>
                  <a:pt x="2808446" y="1881283"/>
                </a:moveTo>
                <a:cubicBezTo>
                  <a:pt x="2825782" y="1881283"/>
                  <a:pt x="2839784" y="1895285"/>
                  <a:pt x="2839784" y="1912620"/>
                </a:cubicBezTo>
                <a:cubicBezTo>
                  <a:pt x="2839784" y="1929956"/>
                  <a:pt x="2825782" y="1943957"/>
                  <a:pt x="2808446" y="1943957"/>
                </a:cubicBezTo>
                <a:cubicBezTo>
                  <a:pt x="2791111" y="1943957"/>
                  <a:pt x="2777109" y="1929956"/>
                  <a:pt x="2777109" y="1912620"/>
                </a:cubicBezTo>
                <a:cubicBezTo>
                  <a:pt x="2777109" y="1895285"/>
                  <a:pt x="2791111" y="1881283"/>
                  <a:pt x="2808446" y="1881283"/>
                </a:cubicBezTo>
                <a:close/>
                <a:moveTo>
                  <a:pt x="2897981" y="1881283"/>
                </a:moveTo>
                <a:cubicBezTo>
                  <a:pt x="2915317" y="1881283"/>
                  <a:pt x="2929319" y="1895285"/>
                  <a:pt x="2929319" y="1912620"/>
                </a:cubicBezTo>
                <a:cubicBezTo>
                  <a:pt x="2929319" y="1929956"/>
                  <a:pt x="2915317" y="1943957"/>
                  <a:pt x="2897981" y="1943957"/>
                </a:cubicBezTo>
                <a:cubicBezTo>
                  <a:pt x="2880646" y="1943957"/>
                  <a:pt x="2866644" y="1929956"/>
                  <a:pt x="2866644" y="1912620"/>
                </a:cubicBezTo>
                <a:cubicBezTo>
                  <a:pt x="2866644" y="1895285"/>
                  <a:pt x="2880741" y="1881283"/>
                  <a:pt x="2897981" y="1881283"/>
                </a:cubicBezTo>
                <a:close/>
                <a:moveTo>
                  <a:pt x="3435572" y="1881283"/>
                </a:moveTo>
                <a:cubicBezTo>
                  <a:pt x="3452908" y="1881283"/>
                  <a:pt x="3466910" y="1895285"/>
                  <a:pt x="3466910" y="1912620"/>
                </a:cubicBezTo>
                <a:cubicBezTo>
                  <a:pt x="3466910" y="1929956"/>
                  <a:pt x="3452908" y="1943957"/>
                  <a:pt x="3435572" y="1943957"/>
                </a:cubicBezTo>
                <a:cubicBezTo>
                  <a:pt x="3418237" y="1943957"/>
                  <a:pt x="3404235" y="1929956"/>
                  <a:pt x="3404235" y="1912620"/>
                </a:cubicBezTo>
                <a:cubicBezTo>
                  <a:pt x="3404235" y="1895285"/>
                  <a:pt x="3418332" y="1881283"/>
                  <a:pt x="3435572" y="1881283"/>
                </a:cubicBezTo>
                <a:close/>
                <a:moveTo>
                  <a:pt x="3525107" y="1881283"/>
                </a:moveTo>
                <a:cubicBezTo>
                  <a:pt x="3542443" y="1881283"/>
                  <a:pt x="3556445" y="1895285"/>
                  <a:pt x="3556445" y="1912620"/>
                </a:cubicBezTo>
                <a:cubicBezTo>
                  <a:pt x="3556445" y="1929956"/>
                  <a:pt x="3542443" y="1943957"/>
                  <a:pt x="3525107" y="1943957"/>
                </a:cubicBezTo>
                <a:cubicBezTo>
                  <a:pt x="3507772" y="1943957"/>
                  <a:pt x="3493770" y="1929956"/>
                  <a:pt x="3493770" y="1912620"/>
                </a:cubicBezTo>
                <a:cubicBezTo>
                  <a:pt x="3493770" y="1895285"/>
                  <a:pt x="3507867" y="1881283"/>
                  <a:pt x="3525107" y="1881283"/>
                </a:cubicBezTo>
                <a:close/>
                <a:moveTo>
                  <a:pt x="4152329" y="1881283"/>
                </a:moveTo>
                <a:cubicBezTo>
                  <a:pt x="4169664" y="1881283"/>
                  <a:pt x="4183666" y="1895285"/>
                  <a:pt x="4183666" y="1912620"/>
                </a:cubicBezTo>
                <a:cubicBezTo>
                  <a:pt x="4183666" y="1929956"/>
                  <a:pt x="4169664" y="1943957"/>
                  <a:pt x="4152329" y="1943957"/>
                </a:cubicBezTo>
                <a:cubicBezTo>
                  <a:pt x="4134993" y="1943957"/>
                  <a:pt x="4120991" y="1929956"/>
                  <a:pt x="4120991" y="1912620"/>
                </a:cubicBezTo>
                <a:cubicBezTo>
                  <a:pt x="4120991" y="1895285"/>
                  <a:pt x="4134993" y="1881283"/>
                  <a:pt x="4152329" y="1881283"/>
                </a:cubicBezTo>
                <a:close/>
                <a:moveTo>
                  <a:pt x="4241864" y="1881283"/>
                </a:moveTo>
                <a:cubicBezTo>
                  <a:pt x="4259199" y="1881283"/>
                  <a:pt x="4273201" y="1895285"/>
                  <a:pt x="4273201" y="1912620"/>
                </a:cubicBezTo>
                <a:cubicBezTo>
                  <a:pt x="4273201" y="1929956"/>
                  <a:pt x="4259199" y="1943957"/>
                  <a:pt x="4241864" y="1943957"/>
                </a:cubicBezTo>
                <a:cubicBezTo>
                  <a:pt x="4224528" y="1943957"/>
                  <a:pt x="4210526" y="1929956"/>
                  <a:pt x="4210526" y="1912620"/>
                </a:cubicBezTo>
                <a:cubicBezTo>
                  <a:pt x="4210526" y="1895285"/>
                  <a:pt x="4224528" y="1881283"/>
                  <a:pt x="4241864" y="1881283"/>
                </a:cubicBezTo>
                <a:close/>
                <a:moveTo>
                  <a:pt x="4331399" y="1881283"/>
                </a:moveTo>
                <a:cubicBezTo>
                  <a:pt x="4348734" y="1881283"/>
                  <a:pt x="4362736" y="1895285"/>
                  <a:pt x="4362736" y="1912620"/>
                </a:cubicBezTo>
                <a:cubicBezTo>
                  <a:pt x="4362736" y="1929956"/>
                  <a:pt x="4348734" y="1943957"/>
                  <a:pt x="4331399" y="1943957"/>
                </a:cubicBezTo>
                <a:cubicBezTo>
                  <a:pt x="4314063" y="1943957"/>
                  <a:pt x="4300062" y="1929956"/>
                  <a:pt x="4300062" y="1912620"/>
                </a:cubicBezTo>
                <a:cubicBezTo>
                  <a:pt x="4300062" y="1895285"/>
                  <a:pt x="4314158" y="1881283"/>
                  <a:pt x="4331399" y="1881283"/>
                </a:cubicBezTo>
                <a:close/>
                <a:moveTo>
                  <a:pt x="4510564" y="1881283"/>
                </a:moveTo>
                <a:cubicBezTo>
                  <a:pt x="4527899" y="1881283"/>
                  <a:pt x="4541901" y="1895285"/>
                  <a:pt x="4541901" y="1912620"/>
                </a:cubicBezTo>
                <a:cubicBezTo>
                  <a:pt x="4541901" y="1929956"/>
                  <a:pt x="4527899" y="1943957"/>
                  <a:pt x="4510564" y="1943957"/>
                </a:cubicBezTo>
                <a:cubicBezTo>
                  <a:pt x="4493229" y="1943957"/>
                  <a:pt x="4479227" y="1929956"/>
                  <a:pt x="4479227" y="1912620"/>
                </a:cubicBezTo>
                <a:cubicBezTo>
                  <a:pt x="4479227" y="1895285"/>
                  <a:pt x="4493229" y="1881283"/>
                  <a:pt x="4510564" y="1881283"/>
                </a:cubicBezTo>
                <a:close/>
                <a:moveTo>
                  <a:pt x="4600194" y="1881283"/>
                </a:moveTo>
                <a:cubicBezTo>
                  <a:pt x="4617530" y="1881283"/>
                  <a:pt x="4631531" y="1895285"/>
                  <a:pt x="4631531" y="1912620"/>
                </a:cubicBezTo>
                <a:cubicBezTo>
                  <a:pt x="4631531" y="1929956"/>
                  <a:pt x="4617530" y="1943957"/>
                  <a:pt x="4600194" y="1943957"/>
                </a:cubicBezTo>
                <a:cubicBezTo>
                  <a:pt x="4582859" y="1943957"/>
                  <a:pt x="4568857" y="1929956"/>
                  <a:pt x="4568857" y="1912620"/>
                </a:cubicBezTo>
                <a:cubicBezTo>
                  <a:pt x="4568857" y="1895285"/>
                  <a:pt x="4582859" y="1881283"/>
                  <a:pt x="4600194" y="1881283"/>
                </a:cubicBezTo>
                <a:close/>
                <a:moveTo>
                  <a:pt x="4689729" y="1881283"/>
                </a:moveTo>
                <a:cubicBezTo>
                  <a:pt x="4707065" y="1881283"/>
                  <a:pt x="4721066" y="1895285"/>
                  <a:pt x="4721066" y="1912620"/>
                </a:cubicBezTo>
                <a:cubicBezTo>
                  <a:pt x="4721066" y="1929956"/>
                  <a:pt x="4707065" y="1943957"/>
                  <a:pt x="4689729" y="1943957"/>
                </a:cubicBezTo>
                <a:cubicBezTo>
                  <a:pt x="4672394" y="1943957"/>
                  <a:pt x="4658392" y="1929956"/>
                  <a:pt x="4658392" y="1912620"/>
                </a:cubicBezTo>
                <a:cubicBezTo>
                  <a:pt x="4658392" y="1895285"/>
                  <a:pt x="4672489" y="1881283"/>
                  <a:pt x="4689729" y="1881283"/>
                </a:cubicBezTo>
                <a:close/>
                <a:moveTo>
                  <a:pt x="4868895" y="1881283"/>
                </a:moveTo>
                <a:cubicBezTo>
                  <a:pt x="4886230" y="1881283"/>
                  <a:pt x="4900232" y="1895285"/>
                  <a:pt x="4900232" y="1912620"/>
                </a:cubicBezTo>
                <a:cubicBezTo>
                  <a:pt x="4900232" y="1929956"/>
                  <a:pt x="4886230" y="1943957"/>
                  <a:pt x="4868895" y="1943957"/>
                </a:cubicBezTo>
                <a:cubicBezTo>
                  <a:pt x="4851559" y="1943957"/>
                  <a:pt x="4837557" y="1929956"/>
                  <a:pt x="4837557" y="1912620"/>
                </a:cubicBezTo>
                <a:cubicBezTo>
                  <a:pt x="4837557" y="1895285"/>
                  <a:pt x="4851559" y="1881283"/>
                  <a:pt x="4868895" y="1881283"/>
                </a:cubicBezTo>
                <a:close/>
                <a:moveTo>
                  <a:pt x="4958525" y="1881283"/>
                </a:moveTo>
                <a:cubicBezTo>
                  <a:pt x="4975860" y="1881283"/>
                  <a:pt x="4989862" y="1895285"/>
                  <a:pt x="4989862" y="1912620"/>
                </a:cubicBezTo>
                <a:cubicBezTo>
                  <a:pt x="4989862" y="1929956"/>
                  <a:pt x="4975860" y="1943957"/>
                  <a:pt x="4958525" y="1943957"/>
                </a:cubicBezTo>
                <a:cubicBezTo>
                  <a:pt x="4941189" y="1943957"/>
                  <a:pt x="4927187" y="1929956"/>
                  <a:pt x="4927187" y="1912620"/>
                </a:cubicBezTo>
                <a:cubicBezTo>
                  <a:pt x="4927187" y="1895285"/>
                  <a:pt x="4941285" y="1881283"/>
                  <a:pt x="4958525" y="1881283"/>
                </a:cubicBezTo>
                <a:close/>
                <a:moveTo>
                  <a:pt x="5048155" y="1881283"/>
                </a:moveTo>
                <a:cubicBezTo>
                  <a:pt x="5065490" y="1881283"/>
                  <a:pt x="5079493" y="1895285"/>
                  <a:pt x="5079493" y="1912620"/>
                </a:cubicBezTo>
                <a:cubicBezTo>
                  <a:pt x="5079493" y="1929956"/>
                  <a:pt x="5065490" y="1943957"/>
                  <a:pt x="5048155" y="1943957"/>
                </a:cubicBezTo>
                <a:cubicBezTo>
                  <a:pt x="5030819" y="1943957"/>
                  <a:pt x="5016818" y="1929956"/>
                  <a:pt x="5016818" y="1912620"/>
                </a:cubicBezTo>
                <a:cubicBezTo>
                  <a:pt x="5016818" y="1895285"/>
                  <a:pt x="5030819" y="1881283"/>
                  <a:pt x="5048155" y="1881283"/>
                </a:cubicBezTo>
                <a:close/>
                <a:moveTo>
                  <a:pt x="5137690" y="1881283"/>
                </a:moveTo>
                <a:cubicBezTo>
                  <a:pt x="5155026" y="1881283"/>
                  <a:pt x="5169027" y="1895285"/>
                  <a:pt x="5169027" y="1912620"/>
                </a:cubicBezTo>
                <a:cubicBezTo>
                  <a:pt x="5169027" y="1929956"/>
                  <a:pt x="5155026" y="1943957"/>
                  <a:pt x="5137690" y="1943957"/>
                </a:cubicBezTo>
                <a:cubicBezTo>
                  <a:pt x="5120355" y="1943957"/>
                  <a:pt x="5106353" y="1929956"/>
                  <a:pt x="5106353" y="1912620"/>
                </a:cubicBezTo>
                <a:cubicBezTo>
                  <a:pt x="5106353" y="1895285"/>
                  <a:pt x="5120355" y="1881283"/>
                  <a:pt x="5137690" y="1881283"/>
                </a:cubicBezTo>
                <a:close/>
                <a:moveTo>
                  <a:pt x="5227225" y="1881283"/>
                </a:moveTo>
                <a:cubicBezTo>
                  <a:pt x="5244560" y="1881283"/>
                  <a:pt x="5258562" y="1895285"/>
                  <a:pt x="5258562" y="1912620"/>
                </a:cubicBezTo>
                <a:cubicBezTo>
                  <a:pt x="5258562" y="1929956"/>
                  <a:pt x="5244560" y="1943957"/>
                  <a:pt x="5227225" y="1943957"/>
                </a:cubicBezTo>
                <a:cubicBezTo>
                  <a:pt x="5209889" y="1943957"/>
                  <a:pt x="5195888" y="1929956"/>
                  <a:pt x="5195888" y="1912620"/>
                </a:cubicBezTo>
                <a:cubicBezTo>
                  <a:pt x="5195888" y="1895285"/>
                  <a:pt x="5209985" y="1881283"/>
                  <a:pt x="5227225" y="1881283"/>
                </a:cubicBezTo>
                <a:close/>
                <a:moveTo>
                  <a:pt x="5316855" y="1881283"/>
                </a:moveTo>
                <a:cubicBezTo>
                  <a:pt x="5334191" y="1881283"/>
                  <a:pt x="5348192" y="1895285"/>
                  <a:pt x="5348192" y="1912620"/>
                </a:cubicBezTo>
                <a:cubicBezTo>
                  <a:pt x="5348192" y="1929956"/>
                  <a:pt x="5334191" y="1943957"/>
                  <a:pt x="5316855" y="1943957"/>
                </a:cubicBezTo>
                <a:cubicBezTo>
                  <a:pt x="5299520" y="1943957"/>
                  <a:pt x="5285518" y="1929956"/>
                  <a:pt x="5285518" y="1912620"/>
                </a:cubicBezTo>
                <a:cubicBezTo>
                  <a:pt x="5285518" y="1895285"/>
                  <a:pt x="5299615" y="1881283"/>
                  <a:pt x="5316855" y="1881283"/>
                </a:cubicBezTo>
                <a:close/>
                <a:moveTo>
                  <a:pt x="5406485" y="1881283"/>
                </a:moveTo>
                <a:cubicBezTo>
                  <a:pt x="5423821" y="1881283"/>
                  <a:pt x="5437823" y="1895285"/>
                  <a:pt x="5437823" y="1912620"/>
                </a:cubicBezTo>
                <a:cubicBezTo>
                  <a:pt x="5437823" y="1929956"/>
                  <a:pt x="5423821" y="1943957"/>
                  <a:pt x="5406485" y="1943957"/>
                </a:cubicBezTo>
                <a:cubicBezTo>
                  <a:pt x="5389150" y="1943957"/>
                  <a:pt x="5375148" y="1929956"/>
                  <a:pt x="5375148" y="1912620"/>
                </a:cubicBezTo>
                <a:cubicBezTo>
                  <a:pt x="5375148" y="1895285"/>
                  <a:pt x="5389150" y="1881283"/>
                  <a:pt x="5406485" y="1881283"/>
                </a:cubicBezTo>
                <a:close/>
                <a:moveTo>
                  <a:pt x="5496021" y="1881283"/>
                </a:moveTo>
                <a:cubicBezTo>
                  <a:pt x="5513356" y="1881283"/>
                  <a:pt x="5527358" y="1895285"/>
                  <a:pt x="5527358" y="1912620"/>
                </a:cubicBezTo>
                <a:cubicBezTo>
                  <a:pt x="5527358" y="1929956"/>
                  <a:pt x="5513356" y="1943957"/>
                  <a:pt x="5496021" y="1943957"/>
                </a:cubicBezTo>
                <a:cubicBezTo>
                  <a:pt x="5478685" y="1943957"/>
                  <a:pt x="5464683" y="1929956"/>
                  <a:pt x="5464683" y="1912620"/>
                </a:cubicBezTo>
                <a:cubicBezTo>
                  <a:pt x="5464683" y="1895285"/>
                  <a:pt x="5478685" y="1881283"/>
                  <a:pt x="5496021" y="1881283"/>
                </a:cubicBezTo>
                <a:close/>
                <a:moveTo>
                  <a:pt x="5585555" y="1881283"/>
                </a:moveTo>
                <a:cubicBezTo>
                  <a:pt x="5602891" y="1881283"/>
                  <a:pt x="5616893" y="1895285"/>
                  <a:pt x="5616893" y="1912620"/>
                </a:cubicBezTo>
                <a:cubicBezTo>
                  <a:pt x="5616893" y="1929956"/>
                  <a:pt x="5602891" y="1943957"/>
                  <a:pt x="5585555" y="1943957"/>
                </a:cubicBezTo>
                <a:cubicBezTo>
                  <a:pt x="5568220" y="1943957"/>
                  <a:pt x="5554218" y="1929956"/>
                  <a:pt x="5554218" y="1912620"/>
                </a:cubicBezTo>
                <a:cubicBezTo>
                  <a:pt x="5554218" y="1895285"/>
                  <a:pt x="5568315" y="1881283"/>
                  <a:pt x="5585555" y="1881283"/>
                </a:cubicBezTo>
                <a:close/>
                <a:moveTo>
                  <a:pt x="5675186" y="1881283"/>
                </a:moveTo>
                <a:cubicBezTo>
                  <a:pt x="5692521" y="1881283"/>
                  <a:pt x="5706523" y="1895285"/>
                  <a:pt x="5706523" y="1912620"/>
                </a:cubicBezTo>
                <a:cubicBezTo>
                  <a:pt x="5706523" y="1929956"/>
                  <a:pt x="5692521" y="1943957"/>
                  <a:pt x="5675186" y="1943957"/>
                </a:cubicBezTo>
                <a:cubicBezTo>
                  <a:pt x="5657850" y="1943957"/>
                  <a:pt x="5643849" y="1929956"/>
                  <a:pt x="5643849" y="1912620"/>
                </a:cubicBezTo>
                <a:cubicBezTo>
                  <a:pt x="5643849" y="1895285"/>
                  <a:pt x="5657850" y="1881283"/>
                  <a:pt x="5675186" y="1881283"/>
                </a:cubicBezTo>
                <a:close/>
                <a:moveTo>
                  <a:pt x="5764816" y="1881283"/>
                </a:moveTo>
                <a:cubicBezTo>
                  <a:pt x="5782151" y="1881283"/>
                  <a:pt x="5796153" y="1895285"/>
                  <a:pt x="5796153" y="1912620"/>
                </a:cubicBezTo>
                <a:cubicBezTo>
                  <a:pt x="5796153" y="1929956"/>
                  <a:pt x="5782151" y="1943957"/>
                  <a:pt x="5764816" y="1943957"/>
                </a:cubicBezTo>
                <a:cubicBezTo>
                  <a:pt x="5747480" y="1943957"/>
                  <a:pt x="5733479" y="1929956"/>
                  <a:pt x="5733479" y="1912620"/>
                </a:cubicBezTo>
                <a:cubicBezTo>
                  <a:pt x="5733479" y="1895285"/>
                  <a:pt x="5747480" y="1881283"/>
                  <a:pt x="5764816" y="1881283"/>
                </a:cubicBezTo>
                <a:close/>
                <a:moveTo>
                  <a:pt x="5854351" y="1881283"/>
                </a:moveTo>
                <a:cubicBezTo>
                  <a:pt x="5871687" y="1881283"/>
                  <a:pt x="5885688" y="1895285"/>
                  <a:pt x="5885688" y="1912620"/>
                </a:cubicBezTo>
                <a:cubicBezTo>
                  <a:pt x="5885688" y="1929956"/>
                  <a:pt x="5871687" y="1943957"/>
                  <a:pt x="5854351" y="1943957"/>
                </a:cubicBezTo>
                <a:cubicBezTo>
                  <a:pt x="5837015" y="1943957"/>
                  <a:pt x="5823014" y="1929956"/>
                  <a:pt x="5823014" y="1912620"/>
                </a:cubicBezTo>
                <a:cubicBezTo>
                  <a:pt x="5823014" y="1895285"/>
                  <a:pt x="5837111" y="1881283"/>
                  <a:pt x="5854351" y="1881283"/>
                </a:cubicBezTo>
                <a:close/>
                <a:moveTo>
                  <a:pt x="5943981" y="1881283"/>
                </a:moveTo>
                <a:cubicBezTo>
                  <a:pt x="5961317" y="1881283"/>
                  <a:pt x="5975319" y="1895285"/>
                  <a:pt x="5975319" y="1912620"/>
                </a:cubicBezTo>
                <a:cubicBezTo>
                  <a:pt x="5975319" y="1929956"/>
                  <a:pt x="5961317" y="1943957"/>
                  <a:pt x="5943981" y="1943957"/>
                </a:cubicBezTo>
                <a:cubicBezTo>
                  <a:pt x="5926645" y="1943957"/>
                  <a:pt x="5912644" y="1929956"/>
                  <a:pt x="5912644" y="1912620"/>
                </a:cubicBezTo>
                <a:cubicBezTo>
                  <a:pt x="5912644" y="1895285"/>
                  <a:pt x="5926645" y="1881283"/>
                  <a:pt x="5943981" y="1881283"/>
                </a:cubicBezTo>
                <a:close/>
                <a:moveTo>
                  <a:pt x="6033516" y="1881283"/>
                </a:moveTo>
                <a:cubicBezTo>
                  <a:pt x="6050852" y="1881283"/>
                  <a:pt x="6064853" y="1895285"/>
                  <a:pt x="6064853" y="1912620"/>
                </a:cubicBezTo>
                <a:cubicBezTo>
                  <a:pt x="6064853" y="1929956"/>
                  <a:pt x="6050852" y="1943957"/>
                  <a:pt x="6033516" y="1943957"/>
                </a:cubicBezTo>
                <a:cubicBezTo>
                  <a:pt x="6016181" y="1943957"/>
                  <a:pt x="6002179" y="1929956"/>
                  <a:pt x="6002179" y="1912620"/>
                </a:cubicBezTo>
                <a:cubicBezTo>
                  <a:pt x="6002179" y="1895285"/>
                  <a:pt x="6016181" y="1881283"/>
                  <a:pt x="6033516" y="1881283"/>
                </a:cubicBezTo>
                <a:close/>
                <a:moveTo>
                  <a:pt x="6123146" y="1881283"/>
                </a:moveTo>
                <a:cubicBezTo>
                  <a:pt x="6140482" y="1881283"/>
                  <a:pt x="6154484" y="1895285"/>
                  <a:pt x="6154484" y="1912620"/>
                </a:cubicBezTo>
                <a:cubicBezTo>
                  <a:pt x="6154484" y="1929956"/>
                  <a:pt x="6140482" y="1943957"/>
                  <a:pt x="6123146" y="1943957"/>
                </a:cubicBezTo>
                <a:cubicBezTo>
                  <a:pt x="6105811" y="1943957"/>
                  <a:pt x="6091809" y="1929956"/>
                  <a:pt x="6091809" y="1912620"/>
                </a:cubicBezTo>
                <a:cubicBezTo>
                  <a:pt x="6091809" y="1895285"/>
                  <a:pt x="6105811" y="1881283"/>
                  <a:pt x="6123146" y="1881283"/>
                </a:cubicBezTo>
                <a:close/>
                <a:moveTo>
                  <a:pt x="6212681" y="1881283"/>
                </a:moveTo>
                <a:cubicBezTo>
                  <a:pt x="6230017" y="1881283"/>
                  <a:pt x="6244019" y="1895285"/>
                  <a:pt x="6244019" y="1912620"/>
                </a:cubicBezTo>
                <a:cubicBezTo>
                  <a:pt x="6244019" y="1929956"/>
                  <a:pt x="6230017" y="1943957"/>
                  <a:pt x="6212681" y="1943957"/>
                </a:cubicBezTo>
                <a:cubicBezTo>
                  <a:pt x="6195346" y="1943957"/>
                  <a:pt x="6181344" y="1929956"/>
                  <a:pt x="6181344" y="1912620"/>
                </a:cubicBezTo>
                <a:cubicBezTo>
                  <a:pt x="6181344" y="1895285"/>
                  <a:pt x="6195441" y="1881283"/>
                  <a:pt x="6212681" y="1881283"/>
                </a:cubicBezTo>
                <a:close/>
                <a:moveTo>
                  <a:pt x="6302311" y="1881283"/>
                </a:moveTo>
                <a:cubicBezTo>
                  <a:pt x="6319647" y="1881283"/>
                  <a:pt x="6333649" y="1895285"/>
                  <a:pt x="6333649" y="1912620"/>
                </a:cubicBezTo>
                <a:cubicBezTo>
                  <a:pt x="6333649" y="1929956"/>
                  <a:pt x="6319647" y="1943957"/>
                  <a:pt x="6302311" y="1943957"/>
                </a:cubicBezTo>
                <a:cubicBezTo>
                  <a:pt x="6284977" y="1943957"/>
                  <a:pt x="6270974" y="1929956"/>
                  <a:pt x="6270974" y="1912620"/>
                </a:cubicBezTo>
                <a:cubicBezTo>
                  <a:pt x="6270974" y="1895285"/>
                  <a:pt x="6284977" y="1881283"/>
                  <a:pt x="6302311" y="1881283"/>
                </a:cubicBezTo>
                <a:close/>
                <a:moveTo>
                  <a:pt x="6391847" y="1881283"/>
                </a:moveTo>
                <a:cubicBezTo>
                  <a:pt x="6409182" y="1881283"/>
                  <a:pt x="6423184" y="1895285"/>
                  <a:pt x="6423184" y="1912620"/>
                </a:cubicBezTo>
                <a:cubicBezTo>
                  <a:pt x="6423184" y="1929956"/>
                  <a:pt x="6409182" y="1943957"/>
                  <a:pt x="6391847" y="1943957"/>
                </a:cubicBezTo>
                <a:cubicBezTo>
                  <a:pt x="6374511" y="1943957"/>
                  <a:pt x="6360510" y="1929956"/>
                  <a:pt x="6360510" y="1912620"/>
                </a:cubicBezTo>
                <a:cubicBezTo>
                  <a:pt x="6360510" y="1895285"/>
                  <a:pt x="6374511" y="1881283"/>
                  <a:pt x="6391847" y="1881283"/>
                </a:cubicBezTo>
                <a:close/>
                <a:moveTo>
                  <a:pt x="6481477" y="1881283"/>
                </a:moveTo>
                <a:cubicBezTo>
                  <a:pt x="6498812" y="1881283"/>
                  <a:pt x="6512814" y="1895285"/>
                  <a:pt x="6512814" y="1912620"/>
                </a:cubicBezTo>
                <a:cubicBezTo>
                  <a:pt x="6512814" y="1929956"/>
                  <a:pt x="6498812" y="1943957"/>
                  <a:pt x="6481477" y="1943957"/>
                </a:cubicBezTo>
                <a:cubicBezTo>
                  <a:pt x="6464142" y="1943957"/>
                  <a:pt x="6450140" y="1929956"/>
                  <a:pt x="6450140" y="1912620"/>
                </a:cubicBezTo>
                <a:cubicBezTo>
                  <a:pt x="6450140" y="1895285"/>
                  <a:pt x="6464236" y="1881283"/>
                  <a:pt x="6481477" y="1881283"/>
                </a:cubicBezTo>
                <a:close/>
                <a:moveTo>
                  <a:pt x="6571107" y="1881283"/>
                </a:moveTo>
                <a:cubicBezTo>
                  <a:pt x="6588443" y="1881283"/>
                  <a:pt x="6602444" y="1895285"/>
                  <a:pt x="6602444" y="1912620"/>
                </a:cubicBezTo>
                <a:cubicBezTo>
                  <a:pt x="6602444" y="1929956"/>
                  <a:pt x="6588443" y="1943957"/>
                  <a:pt x="6571107" y="1943957"/>
                </a:cubicBezTo>
                <a:cubicBezTo>
                  <a:pt x="6553772" y="1943957"/>
                  <a:pt x="6539770" y="1929956"/>
                  <a:pt x="6539770" y="1912620"/>
                </a:cubicBezTo>
                <a:cubicBezTo>
                  <a:pt x="6539770" y="1895285"/>
                  <a:pt x="6553772" y="1881283"/>
                  <a:pt x="6571107" y="1881283"/>
                </a:cubicBezTo>
                <a:close/>
                <a:moveTo>
                  <a:pt x="6660643" y="1881283"/>
                </a:moveTo>
                <a:cubicBezTo>
                  <a:pt x="6677978" y="1881283"/>
                  <a:pt x="6691980" y="1895285"/>
                  <a:pt x="6691980" y="1912620"/>
                </a:cubicBezTo>
                <a:cubicBezTo>
                  <a:pt x="6691980" y="1929956"/>
                  <a:pt x="6677978" y="1943957"/>
                  <a:pt x="6660643" y="1943957"/>
                </a:cubicBezTo>
                <a:cubicBezTo>
                  <a:pt x="6643307" y="1943957"/>
                  <a:pt x="6629305" y="1929956"/>
                  <a:pt x="6629305" y="1912620"/>
                </a:cubicBezTo>
                <a:cubicBezTo>
                  <a:pt x="6629305" y="1895285"/>
                  <a:pt x="6643307" y="1881283"/>
                  <a:pt x="6660643" y="1881283"/>
                </a:cubicBezTo>
                <a:close/>
                <a:moveTo>
                  <a:pt x="6750177" y="1881283"/>
                </a:moveTo>
                <a:cubicBezTo>
                  <a:pt x="6767513" y="1881283"/>
                  <a:pt x="6781514" y="1895285"/>
                  <a:pt x="6781514" y="1912620"/>
                </a:cubicBezTo>
                <a:cubicBezTo>
                  <a:pt x="6781514" y="1929956"/>
                  <a:pt x="6767513" y="1943957"/>
                  <a:pt x="6750177" y="1943957"/>
                </a:cubicBezTo>
                <a:cubicBezTo>
                  <a:pt x="6732842" y="1943957"/>
                  <a:pt x="6718840" y="1929956"/>
                  <a:pt x="6718840" y="1912620"/>
                </a:cubicBezTo>
                <a:cubicBezTo>
                  <a:pt x="6718840" y="1895285"/>
                  <a:pt x="6732937" y="1881283"/>
                  <a:pt x="6750177" y="1881283"/>
                </a:cubicBezTo>
                <a:close/>
                <a:moveTo>
                  <a:pt x="6839808" y="1881283"/>
                </a:moveTo>
                <a:cubicBezTo>
                  <a:pt x="6857143" y="1881283"/>
                  <a:pt x="6871145" y="1895285"/>
                  <a:pt x="6871145" y="1912620"/>
                </a:cubicBezTo>
                <a:cubicBezTo>
                  <a:pt x="6871145" y="1929956"/>
                  <a:pt x="6857143" y="1943957"/>
                  <a:pt x="6839808" y="1943957"/>
                </a:cubicBezTo>
                <a:cubicBezTo>
                  <a:pt x="6822472" y="1943957"/>
                  <a:pt x="6808470" y="1929956"/>
                  <a:pt x="6808470" y="1912620"/>
                </a:cubicBezTo>
                <a:cubicBezTo>
                  <a:pt x="6808470" y="1895285"/>
                  <a:pt x="6822472" y="1881283"/>
                  <a:pt x="6839808" y="1881283"/>
                </a:cubicBezTo>
                <a:close/>
                <a:moveTo>
                  <a:pt x="6929438" y="1881283"/>
                </a:moveTo>
                <a:cubicBezTo>
                  <a:pt x="6946773" y="1881283"/>
                  <a:pt x="6960775" y="1895285"/>
                  <a:pt x="6960775" y="1912620"/>
                </a:cubicBezTo>
                <a:cubicBezTo>
                  <a:pt x="6960775" y="1929956"/>
                  <a:pt x="6946773" y="1943957"/>
                  <a:pt x="6929438" y="1943957"/>
                </a:cubicBezTo>
                <a:cubicBezTo>
                  <a:pt x="6912102" y="1943957"/>
                  <a:pt x="6898101" y="1929956"/>
                  <a:pt x="6898101" y="1912620"/>
                </a:cubicBezTo>
                <a:cubicBezTo>
                  <a:pt x="6898101" y="1895285"/>
                  <a:pt x="6912102" y="1881283"/>
                  <a:pt x="6929438" y="1881283"/>
                </a:cubicBezTo>
                <a:close/>
                <a:moveTo>
                  <a:pt x="7018973" y="1881283"/>
                </a:moveTo>
                <a:cubicBezTo>
                  <a:pt x="7036308" y="1881283"/>
                  <a:pt x="7050310" y="1895285"/>
                  <a:pt x="7050310" y="1912620"/>
                </a:cubicBezTo>
                <a:cubicBezTo>
                  <a:pt x="7050310" y="1929956"/>
                  <a:pt x="7036308" y="1943957"/>
                  <a:pt x="7018973" y="1943957"/>
                </a:cubicBezTo>
                <a:cubicBezTo>
                  <a:pt x="7001637" y="1943957"/>
                  <a:pt x="6987635" y="1929956"/>
                  <a:pt x="6987635" y="1912620"/>
                </a:cubicBezTo>
                <a:cubicBezTo>
                  <a:pt x="6987635" y="1895285"/>
                  <a:pt x="7001733" y="1881283"/>
                  <a:pt x="7018973" y="1881283"/>
                </a:cubicBezTo>
                <a:close/>
                <a:moveTo>
                  <a:pt x="7108508" y="1881283"/>
                </a:moveTo>
                <a:cubicBezTo>
                  <a:pt x="7125843" y="1881283"/>
                  <a:pt x="7139845" y="1895285"/>
                  <a:pt x="7139845" y="1912620"/>
                </a:cubicBezTo>
                <a:cubicBezTo>
                  <a:pt x="7139845" y="1929956"/>
                  <a:pt x="7125843" y="1943957"/>
                  <a:pt x="7108508" y="1943957"/>
                </a:cubicBezTo>
                <a:cubicBezTo>
                  <a:pt x="7091172" y="1943957"/>
                  <a:pt x="7077171" y="1929956"/>
                  <a:pt x="7077171" y="1912620"/>
                </a:cubicBezTo>
                <a:cubicBezTo>
                  <a:pt x="7077171" y="1895285"/>
                  <a:pt x="7091267" y="1881283"/>
                  <a:pt x="7108508" y="1881283"/>
                </a:cubicBezTo>
                <a:close/>
                <a:moveTo>
                  <a:pt x="7198138" y="1881283"/>
                </a:moveTo>
                <a:cubicBezTo>
                  <a:pt x="7215474" y="1881283"/>
                  <a:pt x="7229475" y="1895285"/>
                  <a:pt x="7229475" y="1912620"/>
                </a:cubicBezTo>
                <a:cubicBezTo>
                  <a:pt x="7229475" y="1929956"/>
                  <a:pt x="7215474" y="1943957"/>
                  <a:pt x="7198138" y="1943957"/>
                </a:cubicBezTo>
                <a:cubicBezTo>
                  <a:pt x="7180803" y="1943957"/>
                  <a:pt x="7166801" y="1929956"/>
                  <a:pt x="7166801" y="1912620"/>
                </a:cubicBezTo>
                <a:cubicBezTo>
                  <a:pt x="7166801" y="1895285"/>
                  <a:pt x="7180803" y="1881283"/>
                  <a:pt x="7198138" y="1881283"/>
                </a:cubicBezTo>
                <a:close/>
                <a:moveTo>
                  <a:pt x="7287768" y="1881283"/>
                </a:moveTo>
                <a:cubicBezTo>
                  <a:pt x="7305104" y="1881283"/>
                  <a:pt x="7319105" y="1895285"/>
                  <a:pt x="7319105" y="1912620"/>
                </a:cubicBezTo>
                <a:cubicBezTo>
                  <a:pt x="7319105" y="1929956"/>
                  <a:pt x="7305104" y="1943957"/>
                  <a:pt x="7287768" y="1943957"/>
                </a:cubicBezTo>
                <a:cubicBezTo>
                  <a:pt x="7270433" y="1943957"/>
                  <a:pt x="7256431" y="1929956"/>
                  <a:pt x="7256431" y="1912620"/>
                </a:cubicBezTo>
                <a:cubicBezTo>
                  <a:pt x="7256431" y="1895285"/>
                  <a:pt x="7270433" y="1881283"/>
                  <a:pt x="7287768" y="1881283"/>
                </a:cubicBezTo>
                <a:close/>
                <a:moveTo>
                  <a:pt x="7377303" y="1881283"/>
                </a:moveTo>
                <a:cubicBezTo>
                  <a:pt x="7394639" y="1881283"/>
                  <a:pt x="7408640" y="1895285"/>
                  <a:pt x="7408640" y="1912620"/>
                </a:cubicBezTo>
                <a:cubicBezTo>
                  <a:pt x="7408640" y="1929956"/>
                  <a:pt x="7394639" y="1943957"/>
                  <a:pt x="7377303" y="1943957"/>
                </a:cubicBezTo>
                <a:cubicBezTo>
                  <a:pt x="7359968" y="1943957"/>
                  <a:pt x="7345966" y="1929956"/>
                  <a:pt x="7345966" y="1912620"/>
                </a:cubicBezTo>
                <a:cubicBezTo>
                  <a:pt x="7345966" y="1895285"/>
                  <a:pt x="7360063" y="1881283"/>
                  <a:pt x="7377303" y="1881283"/>
                </a:cubicBezTo>
                <a:close/>
                <a:moveTo>
                  <a:pt x="7466933" y="1881283"/>
                </a:moveTo>
                <a:cubicBezTo>
                  <a:pt x="7484269" y="1881283"/>
                  <a:pt x="7498270" y="1895285"/>
                  <a:pt x="7498270" y="1912620"/>
                </a:cubicBezTo>
                <a:cubicBezTo>
                  <a:pt x="7498270" y="1929956"/>
                  <a:pt x="7484269" y="1943957"/>
                  <a:pt x="7466933" y="1943957"/>
                </a:cubicBezTo>
                <a:cubicBezTo>
                  <a:pt x="7449598" y="1943957"/>
                  <a:pt x="7435596" y="1929956"/>
                  <a:pt x="7435596" y="1912620"/>
                </a:cubicBezTo>
                <a:cubicBezTo>
                  <a:pt x="7435596" y="1895285"/>
                  <a:pt x="7449598" y="1881283"/>
                  <a:pt x="7466933" y="1881283"/>
                </a:cubicBezTo>
                <a:close/>
                <a:moveTo>
                  <a:pt x="7556469" y="1881283"/>
                </a:moveTo>
                <a:cubicBezTo>
                  <a:pt x="7573804" y="1881283"/>
                  <a:pt x="7587806" y="1895285"/>
                  <a:pt x="7587806" y="1912620"/>
                </a:cubicBezTo>
                <a:cubicBezTo>
                  <a:pt x="7587806" y="1929956"/>
                  <a:pt x="7573804" y="1943957"/>
                  <a:pt x="7556469" y="1943957"/>
                </a:cubicBezTo>
                <a:cubicBezTo>
                  <a:pt x="7539133" y="1943957"/>
                  <a:pt x="7525131" y="1929956"/>
                  <a:pt x="7525131" y="1912620"/>
                </a:cubicBezTo>
                <a:cubicBezTo>
                  <a:pt x="7525131" y="1895285"/>
                  <a:pt x="7539133" y="1881283"/>
                  <a:pt x="7556469" y="1881283"/>
                </a:cubicBezTo>
                <a:close/>
                <a:moveTo>
                  <a:pt x="7646099" y="1881283"/>
                </a:moveTo>
                <a:cubicBezTo>
                  <a:pt x="7663434" y="1881283"/>
                  <a:pt x="7677436" y="1895285"/>
                  <a:pt x="7677436" y="1912620"/>
                </a:cubicBezTo>
                <a:cubicBezTo>
                  <a:pt x="7677436" y="1929956"/>
                  <a:pt x="7663434" y="1943957"/>
                  <a:pt x="7646099" y="1943957"/>
                </a:cubicBezTo>
                <a:cubicBezTo>
                  <a:pt x="7628763" y="1943957"/>
                  <a:pt x="7614762" y="1929956"/>
                  <a:pt x="7614762" y="1912620"/>
                </a:cubicBezTo>
                <a:cubicBezTo>
                  <a:pt x="7614762" y="1895285"/>
                  <a:pt x="7628858" y="1881283"/>
                  <a:pt x="7646099" y="1881283"/>
                </a:cubicBezTo>
                <a:close/>
                <a:moveTo>
                  <a:pt x="7735634" y="1881283"/>
                </a:moveTo>
                <a:cubicBezTo>
                  <a:pt x="7752969" y="1881283"/>
                  <a:pt x="7766971" y="1895285"/>
                  <a:pt x="7766971" y="1912620"/>
                </a:cubicBezTo>
                <a:cubicBezTo>
                  <a:pt x="7766971" y="1929956"/>
                  <a:pt x="7752969" y="1943957"/>
                  <a:pt x="7735634" y="1943957"/>
                </a:cubicBezTo>
                <a:cubicBezTo>
                  <a:pt x="7718298" y="1943957"/>
                  <a:pt x="7704296" y="1929956"/>
                  <a:pt x="7704296" y="1912620"/>
                </a:cubicBezTo>
                <a:cubicBezTo>
                  <a:pt x="7704296" y="1895285"/>
                  <a:pt x="7718394" y="1881283"/>
                  <a:pt x="7735634" y="1881283"/>
                </a:cubicBezTo>
                <a:close/>
                <a:moveTo>
                  <a:pt x="7825264" y="1881283"/>
                </a:moveTo>
                <a:cubicBezTo>
                  <a:pt x="7842599" y="1881283"/>
                  <a:pt x="7856602" y="1895285"/>
                  <a:pt x="7856602" y="1912620"/>
                </a:cubicBezTo>
                <a:cubicBezTo>
                  <a:pt x="7856602" y="1929956"/>
                  <a:pt x="7842599" y="1943957"/>
                  <a:pt x="7825264" y="1943957"/>
                </a:cubicBezTo>
                <a:cubicBezTo>
                  <a:pt x="7807928" y="1943957"/>
                  <a:pt x="7793927" y="1929956"/>
                  <a:pt x="7793927" y="1912620"/>
                </a:cubicBezTo>
                <a:cubicBezTo>
                  <a:pt x="7793927" y="1895285"/>
                  <a:pt x="7807928" y="1881283"/>
                  <a:pt x="7825264" y="1881283"/>
                </a:cubicBezTo>
                <a:close/>
                <a:moveTo>
                  <a:pt x="7914799" y="1881283"/>
                </a:moveTo>
                <a:cubicBezTo>
                  <a:pt x="7932135" y="1881283"/>
                  <a:pt x="7946136" y="1895285"/>
                  <a:pt x="7946136" y="1912620"/>
                </a:cubicBezTo>
                <a:cubicBezTo>
                  <a:pt x="7946136" y="1929956"/>
                  <a:pt x="7932135" y="1943957"/>
                  <a:pt x="7914799" y="1943957"/>
                </a:cubicBezTo>
                <a:cubicBezTo>
                  <a:pt x="7897464" y="1943957"/>
                  <a:pt x="7883461" y="1929956"/>
                  <a:pt x="7883461" y="1912620"/>
                </a:cubicBezTo>
                <a:cubicBezTo>
                  <a:pt x="7883461" y="1895285"/>
                  <a:pt x="7897559" y="1881283"/>
                  <a:pt x="7914799" y="1881283"/>
                </a:cubicBezTo>
                <a:close/>
                <a:moveTo>
                  <a:pt x="8004334" y="1881283"/>
                </a:moveTo>
                <a:cubicBezTo>
                  <a:pt x="8021669" y="1881283"/>
                  <a:pt x="8035671" y="1895285"/>
                  <a:pt x="8035671" y="1912620"/>
                </a:cubicBezTo>
                <a:cubicBezTo>
                  <a:pt x="8035671" y="1929956"/>
                  <a:pt x="8021669" y="1943957"/>
                  <a:pt x="8004334" y="1943957"/>
                </a:cubicBezTo>
                <a:cubicBezTo>
                  <a:pt x="7986999" y="1943957"/>
                  <a:pt x="7972997" y="1929956"/>
                  <a:pt x="7972997" y="1912620"/>
                </a:cubicBezTo>
                <a:cubicBezTo>
                  <a:pt x="7972997" y="1895285"/>
                  <a:pt x="7987094" y="1881283"/>
                  <a:pt x="8004334" y="1881283"/>
                </a:cubicBezTo>
                <a:close/>
                <a:moveTo>
                  <a:pt x="8094060" y="1881283"/>
                </a:moveTo>
                <a:cubicBezTo>
                  <a:pt x="8111395" y="1881283"/>
                  <a:pt x="8125397" y="1895285"/>
                  <a:pt x="8125397" y="1912620"/>
                </a:cubicBezTo>
                <a:cubicBezTo>
                  <a:pt x="8125397" y="1929956"/>
                  <a:pt x="8111395" y="1943957"/>
                  <a:pt x="8094060" y="1943957"/>
                </a:cubicBezTo>
                <a:cubicBezTo>
                  <a:pt x="8076724" y="1943957"/>
                  <a:pt x="8062722" y="1929956"/>
                  <a:pt x="8062722" y="1912620"/>
                </a:cubicBezTo>
                <a:cubicBezTo>
                  <a:pt x="8062722" y="1895285"/>
                  <a:pt x="8076724" y="1881283"/>
                  <a:pt x="8094060" y="1881283"/>
                </a:cubicBezTo>
                <a:close/>
                <a:moveTo>
                  <a:pt x="31337" y="1970913"/>
                </a:moveTo>
                <a:cubicBezTo>
                  <a:pt x="48673" y="1970913"/>
                  <a:pt x="62675" y="1984915"/>
                  <a:pt x="62675" y="2002250"/>
                </a:cubicBezTo>
                <a:cubicBezTo>
                  <a:pt x="62675" y="2019586"/>
                  <a:pt x="48673" y="2033588"/>
                  <a:pt x="31337" y="2033588"/>
                </a:cubicBezTo>
                <a:cubicBezTo>
                  <a:pt x="14002" y="2033588"/>
                  <a:pt x="0" y="2019491"/>
                  <a:pt x="0" y="2002155"/>
                </a:cubicBezTo>
                <a:cubicBezTo>
                  <a:pt x="0" y="1984820"/>
                  <a:pt x="14002" y="1970913"/>
                  <a:pt x="31337" y="1970913"/>
                </a:cubicBezTo>
                <a:close/>
                <a:moveTo>
                  <a:pt x="120872" y="1970913"/>
                </a:moveTo>
                <a:cubicBezTo>
                  <a:pt x="138208" y="1970913"/>
                  <a:pt x="152210" y="1984915"/>
                  <a:pt x="152210" y="2002250"/>
                </a:cubicBezTo>
                <a:cubicBezTo>
                  <a:pt x="152210" y="2019586"/>
                  <a:pt x="138208" y="2033588"/>
                  <a:pt x="120872" y="2033588"/>
                </a:cubicBezTo>
                <a:cubicBezTo>
                  <a:pt x="103537" y="2033588"/>
                  <a:pt x="89535" y="2019586"/>
                  <a:pt x="89535" y="2002250"/>
                </a:cubicBezTo>
                <a:cubicBezTo>
                  <a:pt x="89535" y="1984915"/>
                  <a:pt x="103632" y="1970913"/>
                  <a:pt x="120872" y="1970913"/>
                </a:cubicBezTo>
                <a:close/>
                <a:moveTo>
                  <a:pt x="210407" y="1970913"/>
                </a:moveTo>
                <a:cubicBezTo>
                  <a:pt x="227743" y="1970913"/>
                  <a:pt x="241744" y="1984915"/>
                  <a:pt x="241744" y="2002250"/>
                </a:cubicBezTo>
                <a:cubicBezTo>
                  <a:pt x="241744" y="2019586"/>
                  <a:pt x="227743" y="2033588"/>
                  <a:pt x="210407" y="2033588"/>
                </a:cubicBezTo>
                <a:cubicBezTo>
                  <a:pt x="193072" y="2033588"/>
                  <a:pt x="179070" y="2019586"/>
                  <a:pt x="179070" y="2002250"/>
                </a:cubicBezTo>
                <a:cubicBezTo>
                  <a:pt x="179070" y="1984915"/>
                  <a:pt x="193167" y="1970913"/>
                  <a:pt x="210407" y="1970913"/>
                </a:cubicBezTo>
                <a:close/>
                <a:moveTo>
                  <a:pt x="300133" y="1970913"/>
                </a:moveTo>
                <a:cubicBezTo>
                  <a:pt x="317468" y="1970913"/>
                  <a:pt x="331470" y="1984915"/>
                  <a:pt x="331470" y="2002250"/>
                </a:cubicBezTo>
                <a:cubicBezTo>
                  <a:pt x="331470" y="2019586"/>
                  <a:pt x="317468" y="2033588"/>
                  <a:pt x="300133" y="2033588"/>
                </a:cubicBezTo>
                <a:cubicBezTo>
                  <a:pt x="282797" y="2033588"/>
                  <a:pt x="268796" y="2019586"/>
                  <a:pt x="268796" y="2002250"/>
                </a:cubicBezTo>
                <a:cubicBezTo>
                  <a:pt x="268796" y="1984915"/>
                  <a:pt x="282797" y="1970913"/>
                  <a:pt x="300133" y="1970913"/>
                </a:cubicBezTo>
                <a:close/>
                <a:moveTo>
                  <a:pt x="389668" y="1970913"/>
                </a:moveTo>
                <a:cubicBezTo>
                  <a:pt x="407003" y="1970913"/>
                  <a:pt x="421005" y="1984915"/>
                  <a:pt x="421005" y="2002250"/>
                </a:cubicBezTo>
                <a:cubicBezTo>
                  <a:pt x="421005" y="2019586"/>
                  <a:pt x="407003" y="2033588"/>
                  <a:pt x="389668" y="2033588"/>
                </a:cubicBezTo>
                <a:cubicBezTo>
                  <a:pt x="372332" y="2033588"/>
                  <a:pt x="358331" y="2019586"/>
                  <a:pt x="358331" y="2002250"/>
                </a:cubicBezTo>
                <a:cubicBezTo>
                  <a:pt x="358331" y="1984915"/>
                  <a:pt x="372332" y="1970913"/>
                  <a:pt x="389668" y="1970913"/>
                </a:cubicBezTo>
                <a:close/>
                <a:moveTo>
                  <a:pt x="479203" y="1970913"/>
                </a:moveTo>
                <a:cubicBezTo>
                  <a:pt x="496538" y="1970913"/>
                  <a:pt x="510540" y="1984915"/>
                  <a:pt x="510540" y="2002250"/>
                </a:cubicBezTo>
                <a:cubicBezTo>
                  <a:pt x="510540" y="2019586"/>
                  <a:pt x="496538" y="2033588"/>
                  <a:pt x="479203" y="2033588"/>
                </a:cubicBezTo>
                <a:cubicBezTo>
                  <a:pt x="461867" y="2033588"/>
                  <a:pt x="447866" y="2019586"/>
                  <a:pt x="447866" y="2002250"/>
                </a:cubicBezTo>
                <a:cubicBezTo>
                  <a:pt x="447866" y="1984915"/>
                  <a:pt x="461963" y="1970913"/>
                  <a:pt x="479203" y="1970913"/>
                </a:cubicBezTo>
                <a:close/>
                <a:moveTo>
                  <a:pt x="568833" y="1970913"/>
                </a:moveTo>
                <a:cubicBezTo>
                  <a:pt x="586169" y="1970913"/>
                  <a:pt x="600170" y="1984915"/>
                  <a:pt x="600170" y="2002250"/>
                </a:cubicBezTo>
                <a:cubicBezTo>
                  <a:pt x="600170" y="2019586"/>
                  <a:pt x="586169" y="2033588"/>
                  <a:pt x="568833" y="2033588"/>
                </a:cubicBezTo>
                <a:cubicBezTo>
                  <a:pt x="551498" y="2033588"/>
                  <a:pt x="537496" y="2019586"/>
                  <a:pt x="537496" y="2002250"/>
                </a:cubicBezTo>
                <a:cubicBezTo>
                  <a:pt x="537496" y="1984915"/>
                  <a:pt x="551498" y="1970913"/>
                  <a:pt x="568833" y="1970913"/>
                </a:cubicBezTo>
                <a:close/>
                <a:moveTo>
                  <a:pt x="658368" y="1970913"/>
                </a:moveTo>
                <a:cubicBezTo>
                  <a:pt x="675704" y="1970913"/>
                  <a:pt x="689705" y="1984915"/>
                  <a:pt x="689705" y="2002250"/>
                </a:cubicBezTo>
                <a:cubicBezTo>
                  <a:pt x="689705" y="2019586"/>
                  <a:pt x="675704" y="2033588"/>
                  <a:pt x="658368" y="2033588"/>
                </a:cubicBezTo>
                <a:cubicBezTo>
                  <a:pt x="641033" y="2033588"/>
                  <a:pt x="627031" y="2019586"/>
                  <a:pt x="627031" y="2002250"/>
                </a:cubicBezTo>
                <a:cubicBezTo>
                  <a:pt x="627031" y="1984915"/>
                  <a:pt x="641033" y="1970913"/>
                  <a:pt x="658368" y="1970913"/>
                </a:cubicBezTo>
                <a:close/>
                <a:moveTo>
                  <a:pt x="747998" y="1970913"/>
                </a:moveTo>
                <a:cubicBezTo>
                  <a:pt x="765334" y="1970913"/>
                  <a:pt x="779336" y="1984915"/>
                  <a:pt x="779336" y="2002250"/>
                </a:cubicBezTo>
                <a:cubicBezTo>
                  <a:pt x="779336" y="2019586"/>
                  <a:pt x="765334" y="2033588"/>
                  <a:pt x="747998" y="2033588"/>
                </a:cubicBezTo>
                <a:cubicBezTo>
                  <a:pt x="730663" y="2033588"/>
                  <a:pt x="716661" y="2019586"/>
                  <a:pt x="716661" y="2002250"/>
                </a:cubicBezTo>
                <a:cubicBezTo>
                  <a:pt x="716661" y="1984915"/>
                  <a:pt x="730758" y="1970913"/>
                  <a:pt x="747998" y="1970913"/>
                </a:cubicBezTo>
                <a:close/>
                <a:moveTo>
                  <a:pt x="837629" y="1970913"/>
                </a:moveTo>
                <a:cubicBezTo>
                  <a:pt x="854964" y="1970913"/>
                  <a:pt x="868966" y="1984915"/>
                  <a:pt x="868966" y="2002250"/>
                </a:cubicBezTo>
                <a:cubicBezTo>
                  <a:pt x="868966" y="2019586"/>
                  <a:pt x="854964" y="2033588"/>
                  <a:pt x="837629" y="2033588"/>
                </a:cubicBezTo>
                <a:cubicBezTo>
                  <a:pt x="820293" y="2033588"/>
                  <a:pt x="806291" y="2019586"/>
                  <a:pt x="806291" y="2002250"/>
                </a:cubicBezTo>
                <a:cubicBezTo>
                  <a:pt x="806291" y="1984915"/>
                  <a:pt x="820293" y="1970913"/>
                  <a:pt x="837629" y="1970913"/>
                </a:cubicBezTo>
                <a:close/>
                <a:moveTo>
                  <a:pt x="927163" y="1970913"/>
                </a:moveTo>
                <a:cubicBezTo>
                  <a:pt x="944499" y="1970913"/>
                  <a:pt x="958501" y="1984915"/>
                  <a:pt x="958501" y="2002250"/>
                </a:cubicBezTo>
                <a:cubicBezTo>
                  <a:pt x="958501" y="2019586"/>
                  <a:pt x="944499" y="2033588"/>
                  <a:pt x="927163" y="2033588"/>
                </a:cubicBezTo>
                <a:cubicBezTo>
                  <a:pt x="909828" y="2033588"/>
                  <a:pt x="895826" y="2019586"/>
                  <a:pt x="895826" y="2002250"/>
                </a:cubicBezTo>
                <a:cubicBezTo>
                  <a:pt x="895826" y="1984915"/>
                  <a:pt x="909828" y="1970913"/>
                  <a:pt x="927163" y="1970913"/>
                </a:cubicBezTo>
                <a:close/>
                <a:moveTo>
                  <a:pt x="1016699" y="1970913"/>
                </a:moveTo>
                <a:cubicBezTo>
                  <a:pt x="1034034" y="1970913"/>
                  <a:pt x="1048036" y="1984915"/>
                  <a:pt x="1048036" y="2002250"/>
                </a:cubicBezTo>
                <a:cubicBezTo>
                  <a:pt x="1048036" y="2019586"/>
                  <a:pt x="1034034" y="2033588"/>
                  <a:pt x="1016699" y="2033588"/>
                </a:cubicBezTo>
                <a:cubicBezTo>
                  <a:pt x="999363" y="2033588"/>
                  <a:pt x="985361" y="2019586"/>
                  <a:pt x="985361" y="2002250"/>
                </a:cubicBezTo>
                <a:cubicBezTo>
                  <a:pt x="985361" y="1984915"/>
                  <a:pt x="999458" y="1970913"/>
                  <a:pt x="1016699" y="1970913"/>
                </a:cubicBezTo>
                <a:close/>
                <a:moveTo>
                  <a:pt x="1106329" y="1970913"/>
                </a:moveTo>
                <a:cubicBezTo>
                  <a:pt x="1123664" y="1970913"/>
                  <a:pt x="1137666" y="1984915"/>
                  <a:pt x="1137666" y="2002250"/>
                </a:cubicBezTo>
                <a:cubicBezTo>
                  <a:pt x="1137666" y="2019586"/>
                  <a:pt x="1123664" y="2033588"/>
                  <a:pt x="1106329" y="2033588"/>
                </a:cubicBezTo>
                <a:cubicBezTo>
                  <a:pt x="1088993" y="2033588"/>
                  <a:pt x="1074992" y="2019586"/>
                  <a:pt x="1074992" y="2002250"/>
                </a:cubicBezTo>
                <a:cubicBezTo>
                  <a:pt x="1074992" y="1984915"/>
                  <a:pt x="1089089" y="1970913"/>
                  <a:pt x="1106329" y="1970913"/>
                </a:cubicBezTo>
                <a:close/>
                <a:moveTo>
                  <a:pt x="1195959" y="1970913"/>
                </a:moveTo>
                <a:cubicBezTo>
                  <a:pt x="1213295" y="1970913"/>
                  <a:pt x="1227296" y="1984915"/>
                  <a:pt x="1227296" y="2002250"/>
                </a:cubicBezTo>
                <a:cubicBezTo>
                  <a:pt x="1227296" y="2019586"/>
                  <a:pt x="1213295" y="2033588"/>
                  <a:pt x="1195959" y="2033588"/>
                </a:cubicBezTo>
                <a:cubicBezTo>
                  <a:pt x="1178624" y="2033588"/>
                  <a:pt x="1164622" y="2019586"/>
                  <a:pt x="1164622" y="2002250"/>
                </a:cubicBezTo>
                <a:cubicBezTo>
                  <a:pt x="1164622" y="1984915"/>
                  <a:pt x="1178624" y="1970913"/>
                  <a:pt x="1195959" y="1970913"/>
                </a:cubicBezTo>
                <a:close/>
                <a:moveTo>
                  <a:pt x="1285494" y="1970913"/>
                </a:moveTo>
                <a:cubicBezTo>
                  <a:pt x="1302830" y="1970913"/>
                  <a:pt x="1316831" y="1984915"/>
                  <a:pt x="1316831" y="2002250"/>
                </a:cubicBezTo>
                <a:cubicBezTo>
                  <a:pt x="1316831" y="2019586"/>
                  <a:pt x="1302830" y="2033588"/>
                  <a:pt x="1285494" y="2033588"/>
                </a:cubicBezTo>
                <a:cubicBezTo>
                  <a:pt x="1268159" y="2033588"/>
                  <a:pt x="1254157" y="2019586"/>
                  <a:pt x="1254157" y="2002250"/>
                </a:cubicBezTo>
                <a:cubicBezTo>
                  <a:pt x="1254157" y="1984915"/>
                  <a:pt x="1268159" y="1970913"/>
                  <a:pt x="1285494" y="1970913"/>
                </a:cubicBezTo>
                <a:close/>
                <a:moveTo>
                  <a:pt x="1375029" y="1970913"/>
                </a:moveTo>
                <a:cubicBezTo>
                  <a:pt x="1392364" y="1970913"/>
                  <a:pt x="1406366" y="1984915"/>
                  <a:pt x="1406366" y="2002250"/>
                </a:cubicBezTo>
                <a:cubicBezTo>
                  <a:pt x="1406366" y="2019586"/>
                  <a:pt x="1392364" y="2033588"/>
                  <a:pt x="1375029" y="2033588"/>
                </a:cubicBezTo>
                <a:cubicBezTo>
                  <a:pt x="1357693" y="2033588"/>
                  <a:pt x="1343692" y="2019586"/>
                  <a:pt x="1343692" y="2002250"/>
                </a:cubicBezTo>
                <a:cubicBezTo>
                  <a:pt x="1343692" y="1984915"/>
                  <a:pt x="1357789" y="1970913"/>
                  <a:pt x="1375029" y="1970913"/>
                </a:cubicBezTo>
                <a:close/>
                <a:moveTo>
                  <a:pt x="1464755" y="1970913"/>
                </a:moveTo>
                <a:cubicBezTo>
                  <a:pt x="1482090" y="1970913"/>
                  <a:pt x="1496092" y="1984915"/>
                  <a:pt x="1496092" y="2002250"/>
                </a:cubicBezTo>
                <a:cubicBezTo>
                  <a:pt x="1496092" y="2019586"/>
                  <a:pt x="1482090" y="2033588"/>
                  <a:pt x="1464755" y="2033588"/>
                </a:cubicBezTo>
                <a:cubicBezTo>
                  <a:pt x="1447419" y="2033588"/>
                  <a:pt x="1433417" y="2019586"/>
                  <a:pt x="1433417" y="2002250"/>
                </a:cubicBezTo>
                <a:cubicBezTo>
                  <a:pt x="1433417" y="1984915"/>
                  <a:pt x="1447419" y="1970913"/>
                  <a:pt x="1464755" y="1970913"/>
                </a:cubicBezTo>
                <a:close/>
                <a:moveTo>
                  <a:pt x="1554289" y="1970913"/>
                </a:moveTo>
                <a:cubicBezTo>
                  <a:pt x="1571625" y="1970913"/>
                  <a:pt x="1585627" y="1984915"/>
                  <a:pt x="1585627" y="2002250"/>
                </a:cubicBezTo>
                <a:cubicBezTo>
                  <a:pt x="1585627" y="2019586"/>
                  <a:pt x="1571625" y="2033588"/>
                  <a:pt x="1554289" y="2033588"/>
                </a:cubicBezTo>
                <a:cubicBezTo>
                  <a:pt x="1536954" y="2033588"/>
                  <a:pt x="1522952" y="2019586"/>
                  <a:pt x="1522952" y="2002250"/>
                </a:cubicBezTo>
                <a:cubicBezTo>
                  <a:pt x="1522952" y="1984915"/>
                  <a:pt x="1536954" y="1970913"/>
                  <a:pt x="1554289" y="1970913"/>
                </a:cubicBezTo>
                <a:close/>
                <a:moveTo>
                  <a:pt x="1643825" y="1970913"/>
                </a:moveTo>
                <a:cubicBezTo>
                  <a:pt x="1661160" y="1970913"/>
                  <a:pt x="1675162" y="1984915"/>
                  <a:pt x="1675162" y="2002250"/>
                </a:cubicBezTo>
                <a:cubicBezTo>
                  <a:pt x="1675162" y="2019586"/>
                  <a:pt x="1661160" y="2033588"/>
                  <a:pt x="1643825" y="2033588"/>
                </a:cubicBezTo>
                <a:cubicBezTo>
                  <a:pt x="1626489" y="2033588"/>
                  <a:pt x="1612487" y="2019586"/>
                  <a:pt x="1612487" y="2002250"/>
                </a:cubicBezTo>
                <a:cubicBezTo>
                  <a:pt x="1612487" y="1984915"/>
                  <a:pt x="1626584" y="1970913"/>
                  <a:pt x="1643825" y="1970913"/>
                </a:cubicBezTo>
                <a:close/>
                <a:moveTo>
                  <a:pt x="1733455" y="1970913"/>
                </a:moveTo>
                <a:cubicBezTo>
                  <a:pt x="1750790" y="1970913"/>
                  <a:pt x="1764792" y="1984915"/>
                  <a:pt x="1764792" y="2002250"/>
                </a:cubicBezTo>
                <a:cubicBezTo>
                  <a:pt x="1764792" y="2019586"/>
                  <a:pt x="1750790" y="2033588"/>
                  <a:pt x="1733455" y="2033588"/>
                </a:cubicBezTo>
                <a:cubicBezTo>
                  <a:pt x="1716119" y="2033588"/>
                  <a:pt x="1702118" y="2019586"/>
                  <a:pt x="1702118" y="2002250"/>
                </a:cubicBezTo>
                <a:cubicBezTo>
                  <a:pt x="1702118" y="1984915"/>
                  <a:pt x="1716119" y="1970913"/>
                  <a:pt x="1733455" y="1970913"/>
                </a:cubicBezTo>
                <a:close/>
                <a:moveTo>
                  <a:pt x="2091785" y="1970913"/>
                </a:moveTo>
                <a:cubicBezTo>
                  <a:pt x="2109121" y="1970913"/>
                  <a:pt x="2123123" y="1984915"/>
                  <a:pt x="2123123" y="2002250"/>
                </a:cubicBezTo>
                <a:cubicBezTo>
                  <a:pt x="2123123" y="2019586"/>
                  <a:pt x="2109121" y="2033588"/>
                  <a:pt x="2091785" y="2033588"/>
                </a:cubicBezTo>
                <a:cubicBezTo>
                  <a:pt x="2074450" y="2033588"/>
                  <a:pt x="2060448" y="2019586"/>
                  <a:pt x="2060448" y="2002250"/>
                </a:cubicBezTo>
                <a:cubicBezTo>
                  <a:pt x="2060448" y="1984915"/>
                  <a:pt x="2074450" y="1970913"/>
                  <a:pt x="2091785" y="1970913"/>
                </a:cubicBezTo>
                <a:close/>
                <a:moveTo>
                  <a:pt x="2181320" y="1970913"/>
                </a:moveTo>
                <a:cubicBezTo>
                  <a:pt x="2198656" y="1970913"/>
                  <a:pt x="2212658" y="1984915"/>
                  <a:pt x="2212658" y="2002250"/>
                </a:cubicBezTo>
                <a:cubicBezTo>
                  <a:pt x="2212658" y="2019586"/>
                  <a:pt x="2198656" y="2033588"/>
                  <a:pt x="2181320" y="2033588"/>
                </a:cubicBezTo>
                <a:cubicBezTo>
                  <a:pt x="2163985" y="2033588"/>
                  <a:pt x="2149983" y="2019586"/>
                  <a:pt x="2149983" y="2002250"/>
                </a:cubicBezTo>
                <a:cubicBezTo>
                  <a:pt x="2149983" y="1984915"/>
                  <a:pt x="2163985" y="1970913"/>
                  <a:pt x="2181320" y="1970913"/>
                </a:cubicBezTo>
                <a:close/>
                <a:moveTo>
                  <a:pt x="2808446" y="1970913"/>
                </a:moveTo>
                <a:cubicBezTo>
                  <a:pt x="2825782" y="1970913"/>
                  <a:pt x="2839784" y="1984915"/>
                  <a:pt x="2839784" y="2002250"/>
                </a:cubicBezTo>
                <a:cubicBezTo>
                  <a:pt x="2839784" y="2019586"/>
                  <a:pt x="2825782" y="2033588"/>
                  <a:pt x="2808446" y="2033588"/>
                </a:cubicBezTo>
                <a:cubicBezTo>
                  <a:pt x="2791111" y="2033588"/>
                  <a:pt x="2777109" y="2019586"/>
                  <a:pt x="2777109" y="2002250"/>
                </a:cubicBezTo>
                <a:cubicBezTo>
                  <a:pt x="2777109" y="1984915"/>
                  <a:pt x="2791111" y="1970913"/>
                  <a:pt x="2808446" y="1970913"/>
                </a:cubicBezTo>
                <a:close/>
                <a:moveTo>
                  <a:pt x="2897981" y="1970913"/>
                </a:moveTo>
                <a:cubicBezTo>
                  <a:pt x="2915317" y="1970913"/>
                  <a:pt x="2929319" y="1984915"/>
                  <a:pt x="2929319" y="2002250"/>
                </a:cubicBezTo>
                <a:cubicBezTo>
                  <a:pt x="2929319" y="2019586"/>
                  <a:pt x="2915317" y="2033588"/>
                  <a:pt x="2897981" y="2033588"/>
                </a:cubicBezTo>
                <a:cubicBezTo>
                  <a:pt x="2880646" y="2033588"/>
                  <a:pt x="2866644" y="2019586"/>
                  <a:pt x="2866644" y="2002250"/>
                </a:cubicBezTo>
                <a:cubicBezTo>
                  <a:pt x="2866644" y="1984915"/>
                  <a:pt x="2880741" y="1970913"/>
                  <a:pt x="2897981" y="1970913"/>
                </a:cubicBezTo>
                <a:close/>
                <a:moveTo>
                  <a:pt x="4062603" y="1970913"/>
                </a:moveTo>
                <a:cubicBezTo>
                  <a:pt x="4079939" y="1970913"/>
                  <a:pt x="4093940" y="1984915"/>
                  <a:pt x="4093940" y="2002250"/>
                </a:cubicBezTo>
                <a:cubicBezTo>
                  <a:pt x="4093940" y="2019586"/>
                  <a:pt x="4079939" y="2033588"/>
                  <a:pt x="4062603" y="2033588"/>
                </a:cubicBezTo>
                <a:cubicBezTo>
                  <a:pt x="4045268" y="2033588"/>
                  <a:pt x="4031266" y="2019586"/>
                  <a:pt x="4031266" y="2002250"/>
                </a:cubicBezTo>
                <a:cubicBezTo>
                  <a:pt x="4031266" y="1984915"/>
                  <a:pt x="4045363" y="1970913"/>
                  <a:pt x="4062603" y="1970913"/>
                </a:cubicBezTo>
                <a:close/>
                <a:moveTo>
                  <a:pt x="4152329" y="1970913"/>
                </a:moveTo>
                <a:cubicBezTo>
                  <a:pt x="4169664" y="1970913"/>
                  <a:pt x="4183666" y="1984915"/>
                  <a:pt x="4183666" y="2002250"/>
                </a:cubicBezTo>
                <a:cubicBezTo>
                  <a:pt x="4183666" y="2019586"/>
                  <a:pt x="4169664" y="2033588"/>
                  <a:pt x="4152329" y="2033588"/>
                </a:cubicBezTo>
                <a:cubicBezTo>
                  <a:pt x="4134993" y="2033588"/>
                  <a:pt x="4120991" y="2019586"/>
                  <a:pt x="4120991" y="2002250"/>
                </a:cubicBezTo>
                <a:cubicBezTo>
                  <a:pt x="4120991" y="1984915"/>
                  <a:pt x="4134993" y="1970913"/>
                  <a:pt x="4152329" y="1970913"/>
                </a:cubicBezTo>
                <a:close/>
                <a:moveTo>
                  <a:pt x="4241864" y="1970913"/>
                </a:moveTo>
                <a:cubicBezTo>
                  <a:pt x="4259199" y="1970913"/>
                  <a:pt x="4273201" y="1984915"/>
                  <a:pt x="4273201" y="2002250"/>
                </a:cubicBezTo>
                <a:cubicBezTo>
                  <a:pt x="4273201" y="2019586"/>
                  <a:pt x="4259199" y="2033588"/>
                  <a:pt x="4241864" y="2033588"/>
                </a:cubicBezTo>
                <a:cubicBezTo>
                  <a:pt x="4224528" y="2033588"/>
                  <a:pt x="4210526" y="2019586"/>
                  <a:pt x="4210526" y="2002250"/>
                </a:cubicBezTo>
                <a:cubicBezTo>
                  <a:pt x="4210526" y="1984915"/>
                  <a:pt x="4224528" y="1970913"/>
                  <a:pt x="4241864" y="1970913"/>
                </a:cubicBezTo>
                <a:close/>
                <a:moveTo>
                  <a:pt x="4331399" y="1970913"/>
                </a:moveTo>
                <a:cubicBezTo>
                  <a:pt x="4348734" y="1970913"/>
                  <a:pt x="4362736" y="1984915"/>
                  <a:pt x="4362736" y="2002250"/>
                </a:cubicBezTo>
                <a:cubicBezTo>
                  <a:pt x="4362736" y="2019586"/>
                  <a:pt x="4348734" y="2033588"/>
                  <a:pt x="4331399" y="2033588"/>
                </a:cubicBezTo>
                <a:cubicBezTo>
                  <a:pt x="4314063" y="2033588"/>
                  <a:pt x="4300062" y="2019586"/>
                  <a:pt x="4300062" y="2002250"/>
                </a:cubicBezTo>
                <a:cubicBezTo>
                  <a:pt x="4300062" y="1984915"/>
                  <a:pt x="4314158" y="1970913"/>
                  <a:pt x="4331399" y="1970913"/>
                </a:cubicBezTo>
                <a:close/>
                <a:moveTo>
                  <a:pt x="4420934" y="1970913"/>
                </a:moveTo>
                <a:cubicBezTo>
                  <a:pt x="4438269" y="1970913"/>
                  <a:pt x="4452271" y="1984915"/>
                  <a:pt x="4452271" y="2002250"/>
                </a:cubicBezTo>
                <a:cubicBezTo>
                  <a:pt x="4452271" y="2019586"/>
                  <a:pt x="4438269" y="2033588"/>
                  <a:pt x="4420934" y="2033588"/>
                </a:cubicBezTo>
                <a:cubicBezTo>
                  <a:pt x="4403598" y="2033588"/>
                  <a:pt x="4389597" y="2019586"/>
                  <a:pt x="4389597" y="2002250"/>
                </a:cubicBezTo>
                <a:cubicBezTo>
                  <a:pt x="4389597" y="1984915"/>
                  <a:pt x="4403693" y="1970913"/>
                  <a:pt x="4420934" y="1970913"/>
                </a:cubicBezTo>
                <a:close/>
                <a:moveTo>
                  <a:pt x="4510564" y="1970913"/>
                </a:moveTo>
                <a:cubicBezTo>
                  <a:pt x="4527899" y="1970913"/>
                  <a:pt x="4541901" y="1984915"/>
                  <a:pt x="4541901" y="2002250"/>
                </a:cubicBezTo>
                <a:cubicBezTo>
                  <a:pt x="4541901" y="2019586"/>
                  <a:pt x="4527899" y="2033588"/>
                  <a:pt x="4510564" y="2033588"/>
                </a:cubicBezTo>
                <a:cubicBezTo>
                  <a:pt x="4493229" y="2033588"/>
                  <a:pt x="4479227" y="2019586"/>
                  <a:pt x="4479227" y="2002250"/>
                </a:cubicBezTo>
                <a:cubicBezTo>
                  <a:pt x="4479227" y="1984915"/>
                  <a:pt x="4493229" y="1970913"/>
                  <a:pt x="4510564" y="1970913"/>
                </a:cubicBezTo>
                <a:close/>
                <a:moveTo>
                  <a:pt x="4600194" y="1970913"/>
                </a:moveTo>
                <a:cubicBezTo>
                  <a:pt x="4617530" y="1970913"/>
                  <a:pt x="4631531" y="1984915"/>
                  <a:pt x="4631531" y="2002250"/>
                </a:cubicBezTo>
                <a:cubicBezTo>
                  <a:pt x="4631531" y="2019586"/>
                  <a:pt x="4617530" y="2033588"/>
                  <a:pt x="4600194" y="2033588"/>
                </a:cubicBezTo>
                <a:cubicBezTo>
                  <a:pt x="4582859" y="2033588"/>
                  <a:pt x="4568857" y="2019586"/>
                  <a:pt x="4568857" y="2002250"/>
                </a:cubicBezTo>
                <a:cubicBezTo>
                  <a:pt x="4568857" y="1984915"/>
                  <a:pt x="4582859" y="1970913"/>
                  <a:pt x="4600194" y="1970913"/>
                </a:cubicBezTo>
                <a:close/>
                <a:moveTo>
                  <a:pt x="4689729" y="1970913"/>
                </a:moveTo>
                <a:cubicBezTo>
                  <a:pt x="4707065" y="1970913"/>
                  <a:pt x="4721066" y="1984915"/>
                  <a:pt x="4721066" y="2002250"/>
                </a:cubicBezTo>
                <a:cubicBezTo>
                  <a:pt x="4721066" y="2019586"/>
                  <a:pt x="4707065" y="2033588"/>
                  <a:pt x="4689729" y="2033588"/>
                </a:cubicBezTo>
                <a:cubicBezTo>
                  <a:pt x="4672394" y="2033588"/>
                  <a:pt x="4658392" y="2019586"/>
                  <a:pt x="4658392" y="2002250"/>
                </a:cubicBezTo>
                <a:cubicBezTo>
                  <a:pt x="4658392" y="1984915"/>
                  <a:pt x="4672489" y="1970913"/>
                  <a:pt x="4689729" y="1970913"/>
                </a:cubicBezTo>
                <a:close/>
                <a:moveTo>
                  <a:pt x="4779359" y="1970913"/>
                </a:moveTo>
                <a:cubicBezTo>
                  <a:pt x="4796695" y="1970913"/>
                  <a:pt x="4810697" y="1984915"/>
                  <a:pt x="4810697" y="2002250"/>
                </a:cubicBezTo>
                <a:cubicBezTo>
                  <a:pt x="4810697" y="2019586"/>
                  <a:pt x="4796695" y="2033588"/>
                  <a:pt x="4779359" y="2033588"/>
                </a:cubicBezTo>
                <a:cubicBezTo>
                  <a:pt x="4762024" y="2033588"/>
                  <a:pt x="4748022" y="2019586"/>
                  <a:pt x="4748022" y="2002250"/>
                </a:cubicBezTo>
                <a:cubicBezTo>
                  <a:pt x="4748022" y="1984915"/>
                  <a:pt x="4762024" y="1970913"/>
                  <a:pt x="4779359" y="1970913"/>
                </a:cubicBezTo>
                <a:close/>
                <a:moveTo>
                  <a:pt x="4868895" y="1970913"/>
                </a:moveTo>
                <a:cubicBezTo>
                  <a:pt x="4886230" y="1970913"/>
                  <a:pt x="4900232" y="1984915"/>
                  <a:pt x="4900232" y="2002250"/>
                </a:cubicBezTo>
                <a:cubicBezTo>
                  <a:pt x="4900232" y="2019586"/>
                  <a:pt x="4886230" y="2033588"/>
                  <a:pt x="4868895" y="2033588"/>
                </a:cubicBezTo>
                <a:cubicBezTo>
                  <a:pt x="4851559" y="2033588"/>
                  <a:pt x="4837557" y="2019586"/>
                  <a:pt x="4837557" y="2002250"/>
                </a:cubicBezTo>
                <a:cubicBezTo>
                  <a:pt x="4837557" y="1984915"/>
                  <a:pt x="4851559" y="1970913"/>
                  <a:pt x="4868895" y="1970913"/>
                </a:cubicBezTo>
                <a:close/>
                <a:moveTo>
                  <a:pt x="4958525" y="1970913"/>
                </a:moveTo>
                <a:cubicBezTo>
                  <a:pt x="4975860" y="1970913"/>
                  <a:pt x="4989862" y="1984915"/>
                  <a:pt x="4989862" y="2002250"/>
                </a:cubicBezTo>
                <a:cubicBezTo>
                  <a:pt x="4989862" y="2019586"/>
                  <a:pt x="4975860" y="2033588"/>
                  <a:pt x="4958525" y="2033588"/>
                </a:cubicBezTo>
                <a:cubicBezTo>
                  <a:pt x="4941189" y="2033588"/>
                  <a:pt x="4927187" y="2019586"/>
                  <a:pt x="4927187" y="2002250"/>
                </a:cubicBezTo>
                <a:cubicBezTo>
                  <a:pt x="4927187" y="1984915"/>
                  <a:pt x="4941285" y="1970913"/>
                  <a:pt x="4958525" y="1970913"/>
                </a:cubicBezTo>
                <a:close/>
                <a:moveTo>
                  <a:pt x="5048155" y="1970913"/>
                </a:moveTo>
                <a:cubicBezTo>
                  <a:pt x="5065490" y="1970913"/>
                  <a:pt x="5079493" y="1984915"/>
                  <a:pt x="5079493" y="2002250"/>
                </a:cubicBezTo>
                <a:cubicBezTo>
                  <a:pt x="5079493" y="2019586"/>
                  <a:pt x="5065490" y="2033588"/>
                  <a:pt x="5048155" y="2033588"/>
                </a:cubicBezTo>
                <a:cubicBezTo>
                  <a:pt x="5030819" y="2033588"/>
                  <a:pt x="5016818" y="2019586"/>
                  <a:pt x="5016818" y="2002250"/>
                </a:cubicBezTo>
                <a:cubicBezTo>
                  <a:pt x="5016818" y="1984915"/>
                  <a:pt x="5030819" y="1970913"/>
                  <a:pt x="5048155" y="1970913"/>
                </a:cubicBezTo>
                <a:close/>
                <a:moveTo>
                  <a:pt x="5137690" y="1970913"/>
                </a:moveTo>
                <a:cubicBezTo>
                  <a:pt x="5155026" y="1970913"/>
                  <a:pt x="5169027" y="1984915"/>
                  <a:pt x="5169027" y="2002250"/>
                </a:cubicBezTo>
                <a:cubicBezTo>
                  <a:pt x="5169027" y="2019586"/>
                  <a:pt x="5155026" y="2033588"/>
                  <a:pt x="5137690" y="2033588"/>
                </a:cubicBezTo>
                <a:cubicBezTo>
                  <a:pt x="5120355" y="2033588"/>
                  <a:pt x="5106353" y="2019586"/>
                  <a:pt x="5106353" y="2002250"/>
                </a:cubicBezTo>
                <a:cubicBezTo>
                  <a:pt x="5106353" y="1984915"/>
                  <a:pt x="5120355" y="1970913"/>
                  <a:pt x="5137690" y="1970913"/>
                </a:cubicBezTo>
                <a:close/>
                <a:moveTo>
                  <a:pt x="5227225" y="1970913"/>
                </a:moveTo>
                <a:cubicBezTo>
                  <a:pt x="5244560" y="1970913"/>
                  <a:pt x="5258562" y="1984915"/>
                  <a:pt x="5258562" y="2002250"/>
                </a:cubicBezTo>
                <a:cubicBezTo>
                  <a:pt x="5258562" y="2019586"/>
                  <a:pt x="5244560" y="2033588"/>
                  <a:pt x="5227225" y="2033588"/>
                </a:cubicBezTo>
                <a:cubicBezTo>
                  <a:pt x="5209889" y="2033588"/>
                  <a:pt x="5195888" y="2019586"/>
                  <a:pt x="5195888" y="2002250"/>
                </a:cubicBezTo>
                <a:cubicBezTo>
                  <a:pt x="5195888" y="1984915"/>
                  <a:pt x="5209985" y="1970913"/>
                  <a:pt x="5227225" y="1970913"/>
                </a:cubicBezTo>
                <a:close/>
                <a:moveTo>
                  <a:pt x="5316855" y="1970913"/>
                </a:moveTo>
                <a:cubicBezTo>
                  <a:pt x="5334191" y="1970913"/>
                  <a:pt x="5348192" y="1984915"/>
                  <a:pt x="5348192" y="2002250"/>
                </a:cubicBezTo>
                <a:cubicBezTo>
                  <a:pt x="5348192" y="2019586"/>
                  <a:pt x="5334191" y="2033588"/>
                  <a:pt x="5316855" y="2033588"/>
                </a:cubicBezTo>
                <a:cubicBezTo>
                  <a:pt x="5299520" y="2033588"/>
                  <a:pt x="5285518" y="2019586"/>
                  <a:pt x="5285518" y="2002250"/>
                </a:cubicBezTo>
                <a:cubicBezTo>
                  <a:pt x="5285518" y="1984915"/>
                  <a:pt x="5299615" y="1970913"/>
                  <a:pt x="5316855" y="1970913"/>
                </a:cubicBezTo>
                <a:close/>
                <a:moveTo>
                  <a:pt x="5406485" y="1970913"/>
                </a:moveTo>
                <a:cubicBezTo>
                  <a:pt x="5423821" y="1970913"/>
                  <a:pt x="5437823" y="1984915"/>
                  <a:pt x="5437823" y="2002250"/>
                </a:cubicBezTo>
                <a:cubicBezTo>
                  <a:pt x="5437823" y="2019586"/>
                  <a:pt x="5423821" y="2033588"/>
                  <a:pt x="5406485" y="2033588"/>
                </a:cubicBezTo>
                <a:cubicBezTo>
                  <a:pt x="5389150" y="2033588"/>
                  <a:pt x="5375148" y="2019586"/>
                  <a:pt x="5375148" y="2002250"/>
                </a:cubicBezTo>
                <a:cubicBezTo>
                  <a:pt x="5375148" y="1984915"/>
                  <a:pt x="5389150" y="1970913"/>
                  <a:pt x="5406485" y="1970913"/>
                </a:cubicBezTo>
                <a:close/>
                <a:moveTo>
                  <a:pt x="5496021" y="1970913"/>
                </a:moveTo>
                <a:cubicBezTo>
                  <a:pt x="5513356" y="1970913"/>
                  <a:pt x="5527358" y="1984915"/>
                  <a:pt x="5527358" y="2002250"/>
                </a:cubicBezTo>
                <a:cubicBezTo>
                  <a:pt x="5527358" y="2019586"/>
                  <a:pt x="5513356" y="2033588"/>
                  <a:pt x="5496021" y="2033588"/>
                </a:cubicBezTo>
                <a:cubicBezTo>
                  <a:pt x="5478685" y="2033588"/>
                  <a:pt x="5464683" y="2019586"/>
                  <a:pt x="5464683" y="2002250"/>
                </a:cubicBezTo>
                <a:cubicBezTo>
                  <a:pt x="5464683" y="1984915"/>
                  <a:pt x="5478685" y="1970913"/>
                  <a:pt x="5496021" y="1970913"/>
                </a:cubicBezTo>
                <a:close/>
                <a:moveTo>
                  <a:pt x="5585555" y="1970913"/>
                </a:moveTo>
                <a:cubicBezTo>
                  <a:pt x="5602891" y="1970913"/>
                  <a:pt x="5616893" y="1984915"/>
                  <a:pt x="5616893" y="2002250"/>
                </a:cubicBezTo>
                <a:cubicBezTo>
                  <a:pt x="5616893" y="2019586"/>
                  <a:pt x="5602891" y="2033588"/>
                  <a:pt x="5585555" y="2033588"/>
                </a:cubicBezTo>
                <a:cubicBezTo>
                  <a:pt x="5568220" y="2033588"/>
                  <a:pt x="5554218" y="2019586"/>
                  <a:pt x="5554218" y="2002250"/>
                </a:cubicBezTo>
                <a:cubicBezTo>
                  <a:pt x="5554218" y="1984915"/>
                  <a:pt x="5568315" y="1970913"/>
                  <a:pt x="5585555" y="1970913"/>
                </a:cubicBezTo>
                <a:close/>
                <a:moveTo>
                  <a:pt x="5675186" y="1970913"/>
                </a:moveTo>
                <a:cubicBezTo>
                  <a:pt x="5692521" y="1970913"/>
                  <a:pt x="5706523" y="1984915"/>
                  <a:pt x="5706523" y="2002250"/>
                </a:cubicBezTo>
                <a:cubicBezTo>
                  <a:pt x="5706523" y="2019586"/>
                  <a:pt x="5692521" y="2033588"/>
                  <a:pt x="5675186" y="2033588"/>
                </a:cubicBezTo>
                <a:cubicBezTo>
                  <a:pt x="5657850" y="2033588"/>
                  <a:pt x="5643849" y="2019586"/>
                  <a:pt x="5643849" y="2002250"/>
                </a:cubicBezTo>
                <a:cubicBezTo>
                  <a:pt x="5643849" y="1984915"/>
                  <a:pt x="5657850" y="1970913"/>
                  <a:pt x="5675186" y="1970913"/>
                </a:cubicBezTo>
                <a:close/>
                <a:moveTo>
                  <a:pt x="5764816" y="1970913"/>
                </a:moveTo>
                <a:cubicBezTo>
                  <a:pt x="5782151" y="1970913"/>
                  <a:pt x="5796153" y="1984915"/>
                  <a:pt x="5796153" y="2002250"/>
                </a:cubicBezTo>
                <a:cubicBezTo>
                  <a:pt x="5796153" y="2019586"/>
                  <a:pt x="5782151" y="2033588"/>
                  <a:pt x="5764816" y="2033588"/>
                </a:cubicBezTo>
                <a:cubicBezTo>
                  <a:pt x="5747480" y="2033588"/>
                  <a:pt x="5733479" y="2019586"/>
                  <a:pt x="5733479" y="2002250"/>
                </a:cubicBezTo>
                <a:cubicBezTo>
                  <a:pt x="5733479" y="1984915"/>
                  <a:pt x="5747480" y="1970913"/>
                  <a:pt x="5764816" y="1970913"/>
                </a:cubicBezTo>
                <a:close/>
                <a:moveTo>
                  <a:pt x="5854351" y="1970913"/>
                </a:moveTo>
                <a:cubicBezTo>
                  <a:pt x="5871687" y="1970913"/>
                  <a:pt x="5885688" y="1984915"/>
                  <a:pt x="5885688" y="2002250"/>
                </a:cubicBezTo>
                <a:cubicBezTo>
                  <a:pt x="5885688" y="2019586"/>
                  <a:pt x="5871687" y="2033588"/>
                  <a:pt x="5854351" y="2033588"/>
                </a:cubicBezTo>
                <a:cubicBezTo>
                  <a:pt x="5837015" y="2033588"/>
                  <a:pt x="5823014" y="2019586"/>
                  <a:pt x="5823014" y="2002250"/>
                </a:cubicBezTo>
                <a:cubicBezTo>
                  <a:pt x="5823014" y="1984915"/>
                  <a:pt x="5837111" y="1970913"/>
                  <a:pt x="5854351" y="1970913"/>
                </a:cubicBezTo>
                <a:close/>
                <a:moveTo>
                  <a:pt x="5943981" y="1970913"/>
                </a:moveTo>
                <a:cubicBezTo>
                  <a:pt x="5961317" y="1970913"/>
                  <a:pt x="5975319" y="1984915"/>
                  <a:pt x="5975319" y="2002250"/>
                </a:cubicBezTo>
                <a:cubicBezTo>
                  <a:pt x="5975319" y="2019586"/>
                  <a:pt x="5961317" y="2033588"/>
                  <a:pt x="5943981" y="2033588"/>
                </a:cubicBezTo>
                <a:cubicBezTo>
                  <a:pt x="5926645" y="2033588"/>
                  <a:pt x="5912644" y="2019586"/>
                  <a:pt x="5912644" y="2002250"/>
                </a:cubicBezTo>
                <a:cubicBezTo>
                  <a:pt x="5912644" y="1984915"/>
                  <a:pt x="5926645" y="1970913"/>
                  <a:pt x="5943981" y="1970913"/>
                </a:cubicBezTo>
                <a:close/>
                <a:moveTo>
                  <a:pt x="6033516" y="1970913"/>
                </a:moveTo>
                <a:cubicBezTo>
                  <a:pt x="6050852" y="1970913"/>
                  <a:pt x="6064853" y="1984915"/>
                  <a:pt x="6064853" y="2002250"/>
                </a:cubicBezTo>
                <a:cubicBezTo>
                  <a:pt x="6064853" y="2019586"/>
                  <a:pt x="6050852" y="2033588"/>
                  <a:pt x="6033516" y="2033588"/>
                </a:cubicBezTo>
                <a:cubicBezTo>
                  <a:pt x="6016181" y="2033588"/>
                  <a:pt x="6002179" y="2019586"/>
                  <a:pt x="6002179" y="2002250"/>
                </a:cubicBezTo>
                <a:cubicBezTo>
                  <a:pt x="6002179" y="1984915"/>
                  <a:pt x="6016181" y="1970913"/>
                  <a:pt x="6033516" y="1970913"/>
                </a:cubicBezTo>
                <a:close/>
                <a:moveTo>
                  <a:pt x="6123146" y="1970913"/>
                </a:moveTo>
                <a:cubicBezTo>
                  <a:pt x="6140482" y="1970913"/>
                  <a:pt x="6154484" y="1984915"/>
                  <a:pt x="6154484" y="2002250"/>
                </a:cubicBezTo>
                <a:cubicBezTo>
                  <a:pt x="6154484" y="2019586"/>
                  <a:pt x="6140482" y="2033588"/>
                  <a:pt x="6123146" y="2033588"/>
                </a:cubicBezTo>
                <a:cubicBezTo>
                  <a:pt x="6105811" y="2033588"/>
                  <a:pt x="6091809" y="2019586"/>
                  <a:pt x="6091809" y="2002250"/>
                </a:cubicBezTo>
                <a:cubicBezTo>
                  <a:pt x="6091809" y="1984915"/>
                  <a:pt x="6105811" y="1970913"/>
                  <a:pt x="6123146" y="1970913"/>
                </a:cubicBezTo>
                <a:close/>
                <a:moveTo>
                  <a:pt x="6212681" y="1970913"/>
                </a:moveTo>
                <a:cubicBezTo>
                  <a:pt x="6230017" y="1970913"/>
                  <a:pt x="6244019" y="1984915"/>
                  <a:pt x="6244019" y="2002250"/>
                </a:cubicBezTo>
                <a:cubicBezTo>
                  <a:pt x="6244019" y="2019586"/>
                  <a:pt x="6230017" y="2033588"/>
                  <a:pt x="6212681" y="2033588"/>
                </a:cubicBezTo>
                <a:cubicBezTo>
                  <a:pt x="6195346" y="2033588"/>
                  <a:pt x="6181344" y="2019586"/>
                  <a:pt x="6181344" y="2002250"/>
                </a:cubicBezTo>
                <a:cubicBezTo>
                  <a:pt x="6181344" y="1984915"/>
                  <a:pt x="6195441" y="1970913"/>
                  <a:pt x="6212681" y="1970913"/>
                </a:cubicBezTo>
                <a:close/>
                <a:moveTo>
                  <a:pt x="6302311" y="1970913"/>
                </a:moveTo>
                <a:cubicBezTo>
                  <a:pt x="6319647" y="1970913"/>
                  <a:pt x="6333649" y="1984915"/>
                  <a:pt x="6333649" y="2002250"/>
                </a:cubicBezTo>
                <a:cubicBezTo>
                  <a:pt x="6333649" y="2019586"/>
                  <a:pt x="6319647" y="2033588"/>
                  <a:pt x="6302311" y="2033588"/>
                </a:cubicBezTo>
                <a:cubicBezTo>
                  <a:pt x="6284977" y="2033588"/>
                  <a:pt x="6270974" y="2019586"/>
                  <a:pt x="6270974" y="2002250"/>
                </a:cubicBezTo>
                <a:cubicBezTo>
                  <a:pt x="6270974" y="1984915"/>
                  <a:pt x="6284977" y="1970913"/>
                  <a:pt x="6302311" y="1970913"/>
                </a:cubicBezTo>
                <a:close/>
                <a:moveTo>
                  <a:pt x="6391847" y="1970913"/>
                </a:moveTo>
                <a:cubicBezTo>
                  <a:pt x="6409182" y="1970913"/>
                  <a:pt x="6423184" y="1984915"/>
                  <a:pt x="6423184" y="2002250"/>
                </a:cubicBezTo>
                <a:cubicBezTo>
                  <a:pt x="6423184" y="2019586"/>
                  <a:pt x="6409182" y="2033588"/>
                  <a:pt x="6391847" y="2033588"/>
                </a:cubicBezTo>
                <a:cubicBezTo>
                  <a:pt x="6374511" y="2033588"/>
                  <a:pt x="6360510" y="2019586"/>
                  <a:pt x="6360510" y="2002250"/>
                </a:cubicBezTo>
                <a:cubicBezTo>
                  <a:pt x="6360510" y="1984915"/>
                  <a:pt x="6374511" y="1970913"/>
                  <a:pt x="6391847" y="1970913"/>
                </a:cubicBezTo>
                <a:close/>
                <a:moveTo>
                  <a:pt x="6481477" y="1970913"/>
                </a:moveTo>
                <a:cubicBezTo>
                  <a:pt x="6498812" y="1970913"/>
                  <a:pt x="6512814" y="1984915"/>
                  <a:pt x="6512814" y="2002250"/>
                </a:cubicBezTo>
                <a:cubicBezTo>
                  <a:pt x="6512814" y="2019586"/>
                  <a:pt x="6498812" y="2033588"/>
                  <a:pt x="6481477" y="2033588"/>
                </a:cubicBezTo>
                <a:cubicBezTo>
                  <a:pt x="6464142" y="2033588"/>
                  <a:pt x="6450140" y="2019586"/>
                  <a:pt x="6450140" y="2002250"/>
                </a:cubicBezTo>
                <a:cubicBezTo>
                  <a:pt x="6450140" y="1984915"/>
                  <a:pt x="6464236" y="1970913"/>
                  <a:pt x="6481477" y="1970913"/>
                </a:cubicBezTo>
                <a:close/>
                <a:moveTo>
                  <a:pt x="6571107" y="1970913"/>
                </a:moveTo>
                <a:cubicBezTo>
                  <a:pt x="6588443" y="1970913"/>
                  <a:pt x="6602444" y="1984915"/>
                  <a:pt x="6602444" y="2002250"/>
                </a:cubicBezTo>
                <a:cubicBezTo>
                  <a:pt x="6602444" y="2019586"/>
                  <a:pt x="6588443" y="2033588"/>
                  <a:pt x="6571107" y="2033588"/>
                </a:cubicBezTo>
                <a:cubicBezTo>
                  <a:pt x="6553772" y="2033588"/>
                  <a:pt x="6539770" y="2019586"/>
                  <a:pt x="6539770" y="2002250"/>
                </a:cubicBezTo>
                <a:cubicBezTo>
                  <a:pt x="6539770" y="1984915"/>
                  <a:pt x="6553772" y="1970913"/>
                  <a:pt x="6571107" y="1970913"/>
                </a:cubicBezTo>
                <a:close/>
                <a:moveTo>
                  <a:pt x="6660643" y="1970913"/>
                </a:moveTo>
                <a:cubicBezTo>
                  <a:pt x="6677978" y="1970913"/>
                  <a:pt x="6691980" y="1984915"/>
                  <a:pt x="6691980" y="2002250"/>
                </a:cubicBezTo>
                <a:cubicBezTo>
                  <a:pt x="6691980" y="2019586"/>
                  <a:pt x="6677978" y="2033588"/>
                  <a:pt x="6660643" y="2033588"/>
                </a:cubicBezTo>
                <a:cubicBezTo>
                  <a:pt x="6643307" y="2033588"/>
                  <a:pt x="6629305" y="2019586"/>
                  <a:pt x="6629305" y="2002250"/>
                </a:cubicBezTo>
                <a:cubicBezTo>
                  <a:pt x="6629305" y="1984915"/>
                  <a:pt x="6643307" y="1970913"/>
                  <a:pt x="6660643" y="1970913"/>
                </a:cubicBezTo>
                <a:close/>
                <a:moveTo>
                  <a:pt x="6750177" y="1970913"/>
                </a:moveTo>
                <a:cubicBezTo>
                  <a:pt x="6767513" y="1970913"/>
                  <a:pt x="6781514" y="1984915"/>
                  <a:pt x="6781514" y="2002250"/>
                </a:cubicBezTo>
                <a:cubicBezTo>
                  <a:pt x="6781514" y="2019586"/>
                  <a:pt x="6767513" y="2033588"/>
                  <a:pt x="6750177" y="2033588"/>
                </a:cubicBezTo>
                <a:cubicBezTo>
                  <a:pt x="6732842" y="2033588"/>
                  <a:pt x="6718840" y="2019586"/>
                  <a:pt x="6718840" y="2002250"/>
                </a:cubicBezTo>
                <a:cubicBezTo>
                  <a:pt x="6718840" y="1984915"/>
                  <a:pt x="6732937" y="1970913"/>
                  <a:pt x="6750177" y="1970913"/>
                </a:cubicBezTo>
                <a:close/>
                <a:moveTo>
                  <a:pt x="6839808" y="1970913"/>
                </a:moveTo>
                <a:cubicBezTo>
                  <a:pt x="6857143" y="1970913"/>
                  <a:pt x="6871145" y="1984915"/>
                  <a:pt x="6871145" y="2002250"/>
                </a:cubicBezTo>
                <a:cubicBezTo>
                  <a:pt x="6871145" y="2019586"/>
                  <a:pt x="6857143" y="2033588"/>
                  <a:pt x="6839808" y="2033588"/>
                </a:cubicBezTo>
                <a:cubicBezTo>
                  <a:pt x="6822472" y="2033588"/>
                  <a:pt x="6808470" y="2019586"/>
                  <a:pt x="6808470" y="2002250"/>
                </a:cubicBezTo>
                <a:cubicBezTo>
                  <a:pt x="6808470" y="1984915"/>
                  <a:pt x="6822472" y="1970913"/>
                  <a:pt x="6839808" y="1970913"/>
                </a:cubicBezTo>
                <a:close/>
                <a:moveTo>
                  <a:pt x="6929438" y="1970913"/>
                </a:moveTo>
                <a:cubicBezTo>
                  <a:pt x="6946773" y="1970913"/>
                  <a:pt x="6960775" y="1984915"/>
                  <a:pt x="6960775" y="2002250"/>
                </a:cubicBezTo>
                <a:cubicBezTo>
                  <a:pt x="6960775" y="2019586"/>
                  <a:pt x="6946773" y="2033588"/>
                  <a:pt x="6929438" y="2033588"/>
                </a:cubicBezTo>
                <a:cubicBezTo>
                  <a:pt x="6912102" y="2033588"/>
                  <a:pt x="6898101" y="2019586"/>
                  <a:pt x="6898101" y="2002250"/>
                </a:cubicBezTo>
                <a:cubicBezTo>
                  <a:pt x="6898101" y="1984915"/>
                  <a:pt x="6912102" y="1970913"/>
                  <a:pt x="6929438" y="1970913"/>
                </a:cubicBezTo>
                <a:close/>
                <a:moveTo>
                  <a:pt x="7018973" y="1970913"/>
                </a:moveTo>
                <a:cubicBezTo>
                  <a:pt x="7036308" y="1970913"/>
                  <a:pt x="7050310" y="1984915"/>
                  <a:pt x="7050310" y="2002250"/>
                </a:cubicBezTo>
                <a:cubicBezTo>
                  <a:pt x="7050310" y="2019586"/>
                  <a:pt x="7036308" y="2033588"/>
                  <a:pt x="7018973" y="2033588"/>
                </a:cubicBezTo>
                <a:cubicBezTo>
                  <a:pt x="7001637" y="2033588"/>
                  <a:pt x="6987635" y="2019586"/>
                  <a:pt x="6987635" y="2002250"/>
                </a:cubicBezTo>
                <a:cubicBezTo>
                  <a:pt x="6987635" y="1984915"/>
                  <a:pt x="7001733" y="1970913"/>
                  <a:pt x="7018973" y="1970913"/>
                </a:cubicBezTo>
                <a:close/>
                <a:moveTo>
                  <a:pt x="7108508" y="1970913"/>
                </a:moveTo>
                <a:cubicBezTo>
                  <a:pt x="7125843" y="1970913"/>
                  <a:pt x="7139845" y="1984915"/>
                  <a:pt x="7139845" y="2002250"/>
                </a:cubicBezTo>
                <a:cubicBezTo>
                  <a:pt x="7139845" y="2019586"/>
                  <a:pt x="7125843" y="2033588"/>
                  <a:pt x="7108508" y="2033588"/>
                </a:cubicBezTo>
                <a:cubicBezTo>
                  <a:pt x="7091172" y="2033588"/>
                  <a:pt x="7077171" y="2019586"/>
                  <a:pt x="7077171" y="2002250"/>
                </a:cubicBezTo>
                <a:cubicBezTo>
                  <a:pt x="7077171" y="1984915"/>
                  <a:pt x="7091267" y="1970913"/>
                  <a:pt x="7108508" y="1970913"/>
                </a:cubicBezTo>
                <a:close/>
                <a:moveTo>
                  <a:pt x="7198138" y="1970913"/>
                </a:moveTo>
                <a:cubicBezTo>
                  <a:pt x="7215474" y="1970913"/>
                  <a:pt x="7229475" y="1984915"/>
                  <a:pt x="7229475" y="2002250"/>
                </a:cubicBezTo>
                <a:cubicBezTo>
                  <a:pt x="7229475" y="2019586"/>
                  <a:pt x="7215474" y="2033588"/>
                  <a:pt x="7198138" y="2033588"/>
                </a:cubicBezTo>
                <a:cubicBezTo>
                  <a:pt x="7180803" y="2033588"/>
                  <a:pt x="7166801" y="2019586"/>
                  <a:pt x="7166801" y="2002250"/>
                </a:cubicBezTo>
                <a:cubicBezTo>
                  <a:pt x="7166801" y="1984915"/>
                  <a:pt x="7180803" y="1970913"/>
                  <a:pt x="7198138" y="1970913"/>
                </a:cubicBezTo>
                <a:close/>
                <a:moveTo>
                  <a:pt x="7287768" y="1970913"/>
                </a:moveTo>
                <a:cubicBezTo>
                  <a:pt x="7305104" y="1970913"/>
                  <a:pt x="7319105" y="1984915"/>
                  <a:pt x="7319105" y="2002250"/>
                </a:cubicBezTo>
                <a:cubicBezTo>
                  <a:pt x="7319105" y="2019586"/>
                  <a:pt x="7305104" y="2033588"/>
                  <a:pt x="7287768" y="2033588"/>
                </a:cubicBezTo>
                <a:cubicBezTo>
                  <a:pt x="7270433" y="2033588"/>
                  <a:pt x="7256431" y="2019586"/>
                  <a:pt x="7256431" y="2002250"/>
                </a:cubicBezTo>
                <a:cubicBezTo>
                  <a:pt x="7256431" y="1984915"/>
                  <a:pt x="7270433" y="1970913"/>
                  <a:pt x="7287768" y="1970913"/>
                </a:cubicBezTo>
                <a:close/>
                <a:moveTo>
                  <a:pt x="7377303" y="1970913"/>
                </a:moveTo>
                <a:cubicBezTo>
                  <a:pt x="7394639" y="1970913"/>
                  <a:pt x="7408640" y="1984915"/>
                  <a:pt x="7408640" y="2002250"/>
                </a:cubicBezTo>
                <a:cubicBezTo>
                  <a:pt x="7408640" y="2019586"/>
                  <a:pt x="7394639" y="2033588"/>
                  <a:pt x="7377303" y="2033588"/>
                </a:cubicBezTo>
                <a:cubicBezTo>
                  <a:pt x="7359968" y="2033588"/>
                  <a:pt x="7345966" y="2019586"/>
                  <a:pt x="7345966" y="2002250"/>
                </a:cubicBezTo>
                <a:cubicBezTo>
                  <a:pt x="7345966" y="1984915"/>
                  <a:pt x="7360063" y="1970913"/>
                  <a:pt x="7377303" y="1970913"/>
                </a:cubicBezTo>
                <a:close/>
                <a:moveTo>
                  <a:pt x="7466933" y="1970913"/>
                </a:moveTo>
                <a:cubicBezTo>
                  <a:pt x="7484269" y="1970913"/>
                  <a:pt x="7498270" y="1984915"/>
                  <a:pt x="7498270" y="2002250"/>
                </a:cubicBezTo>
                <a:cubicBezTo>
                  <a:pt x="7498270" y="2019586"/>
                  <a:pt x="7484269" y="2033588"/>
                  <a:pt x="7466933" y="2033588"/>
                </a:cubicBezTo>
                <a:cubicBezTo>
                  <a:pt x="7449598" y="2033588"/>
                  <a:pt x="7435596" y="2019586"/>
                  <a:pt x="7435596" y="2002250"/>
                </a:cubicBezTo>
                <a:cubicBezTo>
                  <a:pt x="7435596" y="1984915"/>
                  <a:pt x="7449598" y="1970913"/>
                  <a:pt x="7466933" y="1970913"/>
                </a:cubicBezTo>
                <a:close/>
                <a:moveTo>
                  <a:pt x="7556469" y="1970913"/>
                </a:moveTo>
                <a:cubicBezTo>
                  <a:pt x="7573804" y="1970913"/>
                  <a:pt x="7587806" y="1984915"/>
                  <a:pt x="7587806" y="2002250"/>
                </a:cubicBezTo>
                <a:cubicBezTo>
                  <a:pt x="7587806" y="2019586"/>
                  <a:pt x="7573804" y="2033588"/>
                  <a:pt x="7556469" y="2033588"/>
                </a:cubicBezTo>
                <a:cubicBezTo>
                  <a:pt x="7539133" y="2033588"/>
                  <a:pt x="7525131" y="2019586"/>
                  <a:pt x="7525131" y="2002250"/>
                </a:cubicBezTo>
                <a:cubicBezTo>
                  <a:pt x="7525131" y="1984915"/>
                  <a:pt x="7539133" y="1970913"/>
                  <a:pt x="7556469" y="1970913"/>
                </a:cubicBezTo>
                <a:close/>
                <a:moveTo>
                  <a:pt x="7646099" y="1970913"/>
                </a:moveTo>
                <a:cubicBezTo>
                  <a:pt x="7663434" y="1970913"/>
                  <a:pt x="7677436" y="1984915"/>
                  <a:pt x="7677436" y="2002250"/>
                </a:cubicBezTo>
                <a:cubicBezTo>
                  <a:pt x="7677436" y="2019586"/>
                  <a:pt x="7663434" y="2033588"/>
                  <a:pt x="7646099" y="2033588"/>
                </a:cubicBezTo>
                <a:cubicBezTo>
                  <a:pt x="7628763" y="2033588"/>
                  <a:pt x="7614762" y="2019586"/>
                  <a:pt x="7614762" y="2002250"/>
                </a:cubicBezTo>
                <a:cubicBezTo>
                  <a:pt x="7614762" y="1984915"/>
                  <a:pt x="7628858" y="1970913"/>
                  <a:pt x="7646099" y="1970913"/>
                </a:cubicBezTo>
                <a:close/>
                <a:moveTo>
                  <a:pt x="7735634" y="1970913"/>
                </a:moveTo>
                <a:cubicBezTo>
                  <a:pt x="7752969" y="1970913"/>
                  <a:pt x="7766971" y="1984915"/>
                  <a:pt x="7766971" y="2002250"/>
                </a:cubicBezTo>
                <a:cubicBezTo>
                  <a:pt x="7766971" y="2019586"/>
                  <a:pt x="7752969" y="2033588"/>
                  <a:pt x="7735634" y="2033588"/>
                </a:cubicBezTo>
                <a:cubicBezTo>
                  <a:pt x="7718298" y="2033588"/>
                  <a:pt x="7704296" y="2019586"/>
                  <a:pt x="7704296" y="2002250"/>
                </a:cubicBezTo>
                <a:cubicBezTo>
                  <a:pt x="7704296" y="1984915"/>
                  <a:pt x="7718394" y="1970913"/>
                  <a:pt x="7735634" y="1970913"/>
                </a:cubicBezTo>
                <a:close/>
                <a:moveTo>
                  <a:pt x="7825264" y="1970913"/>
                </a:moveTo>
                <a:cubicBezTo>
                  <a:pt x="7842599" y="1970913"/>
                  <a:pt x="7856602" y="1984915"/>
                  <a:pt x="7856602" y="2002250"/>
                </a:cubicBezTo>
                <a:cubicBezTo>
                  <a:pt x="7856602" y="2019586"/>
                  <a:pt x="7842599" y="2033588"/>
                  <a:pt x="7825264" y="2033588"/>
                </a:cubicBezTo>
                <a:cubicBezTo>
                  <a:pt x="7807928" y="2033588"/>
                  <a:pt x="7793927" y="2019586"/>
                  <a:pt x="7793927" y="2002250"/>
                </a:cubicBezTo>
                <a:cubicBezTo>
                  <a:pt x="7793927" y="1984915"/>
                  <a:pt x="7807928" y="1970913"/>
                  <a:pt x="7825264" y="1970913"/>
                </a:cubicBezTo>
                <a:close/>
                <a:moveTo>
                  <a:pt x="7914799" y="1970913"/>
                </a:moveTo>
                <a:cubicBezTo>
                  <a:pt x="7932135" y="1970913"/>
                  <a:pt x="7946136" y="1984915"/>
                  <a:pt x="7946136" y="2002250"/>
                </a:cubicBezTo>
                <a:cubicBezTo>
                  <a:pt x="7946136" y="2019586"/>
                  <a:pt x="7932135" y="2033588"/>
                  <a:pt x="7914799" y="2033588"/>
                </a:cubicBezTo>
                <a:cubicBezTo>
                  <a:pt x="7897464" y="2033588"/>
                  <a:pt x="7883461" y="2019586"/>
                  <a:pt x="7883461" y="2002250"/>
                </a:cubicBezTo>
                <a:cubicBezTo>
                  <a:pt x="7883461" y="1984915"/>
                  <a:pt x="7897559" y="1970913"/>
                  <a:pt x="7914799" y="1970913"/>
                </a:cubicBezTo>
                <a:close/>
                <a:moveTo>
                  <a:pt x="8004334" y="1970913"/>
                </a:moveTo>
                <a:cubicBezTo>
                  <a:pt x="8021669" y="1970913"/>
                  <a:pt x="8035671" y="1984915"/>
                  <a:pt x="8035671" y="2002250"/>
                </a:cubicBezTo>
                <a:cubicBezTo>
                  <a:pt x="8035671" y="2019586"/>
                  <a:pt x="8021669" y="2033588"/>
                  <a:pt x="8004334" y="2033588"/>
                </a:cubicBezTo>
                <a:cubicBezTo>
                  <a:pt x="7986999" y="2033588"/>
                  <a:pt x="7972997" y="2019586"/>
                  <a:pt x="7972997" y="2002250"/>
                </a:cubicBezTo>
                <a:cubicBezTo>
                  <a:pt x="7972997" y="1984915"/>
                  <a:pt x="7987094" y="1970913"/>
                  <a:pt x="8004334" y="1970913"/>
                </a:cubicBezTo>
                <a:close/>
                <a:moveTo>
                  <a:pt x="8094060" y="1970913"/>
                </a:moveTo>
                <a:cubicBezTo>
                  <a:pt x="8111395" y="1970913"/>
                  <a:pt x="8125397" y="1984915"/>
                  <a:pt x="8125397" y="2002250"/>
                </a:cubicBezTo>
                <a:cubicBezTo>
                  <a:pt x="8125397" y="2019586"/>
                  <a:pt x="8111395" y="2033588"/>
                  <a:pt x="8094060" y="2033588"/>
                </a:cubicBezTo>
                <a:cubicBezTo>
                  <a:pt x="8076724" y="2033588"/>
                  <a:pt x="8062722" y="2019586"/>
                  <a:pt x="8062722" y="2002250"/>
                </a:cubicBezTo>
                <a:cubicBezTo>
                  <a:pt x="8062722" y="1984915"/>
                  <a:pt x="8076724" y="1970913"/>
                  <a:pt x="8094060" y="1970913"/>
                </a:cubicBezTo>
                <a:close/>
                <a:moveTo>
                  <a:pt x="31337" y="2060543"/>
                </a:moveTo>
                <a:cubicBezTo>
                  <a:pt x="48673" y="2060543"/>
                  <a:pt x="62675" y="2074545"/>
                  <a:pt x="62675" y="2091881"/>
                </a:cubicBezTo>
                <a:cubicBezTo>
                  <a:pt x="62675" y="2109216"/>
                  <a:pt x="48673" y="2123218"/>
                  <a:pt x="31337" y="2123218"/>
                </a:cubicBezTo>
                <a:cubicBezTo>
                  <a:pt x="14002" y="2123218"/>
                  <a:pt x="0" y="2109121"/>
                  <a:pt x="0" y="2091881"/>
                </a:cubicBezTo>
                <a:cubicBezTo>
                  <a:pt x="0" y="2074640"/>
                  <a:pt x="14002" y="2060543"/>
                  <a:pt x="31337" y="2060543"/>
                </a:cubicBezTo>
                <a:close/>
                <a:moveTo>
                  <a:pt x="120872" y="2060543"/>
                </a:moveTo>
                <a:cubicBezTo>
                  <a:pt x="138208" y="2060543"/>
                  <a:pt x="152210" y="2074545"/>
                  <a:pt x="152210" y="2091881"/>
                </a:cubicBezTo>
                <a:cubicBezTo>
                  <a:pt x="152210" y="2109216"/>
                  <a:pt x="138208" y="2123218"/>
                  <a:pt x="120872" y="2123218"/>
                </a:cubicBezTo>
                <a:cubicBezTo>
                  <a:pt x="103537" y="2123218"/>
                  <a:pt x="89535" y="2109216"/>
                  <a:pt x="89535" y="2091881"/>
                </a:cubicBezTo>
                <a:cubicBezTo>
                  <a:pt x="89535" y="2074545"/>
                  <a:pt x="103632" y="2060543"/>
                  <a:pt x="120872" y="2060543"/>
                </a:cubicBezTo>
                <a:close/>
                <a:moveTo>
                  <a:pt x="210407" y="2060543"/>
                </a:moveTo>
                <a:cubicBezTo>
                  <a:pt x="227743" y="2060543"/>
                  <a:pt x="241744" y="2074545"/>
                  <a:pt x="241744" y="2091881"/>
                </a:cubicBezTo>
                <a:cubicBezTo>
                  <a:pt x="241744" y="2109216"/>
                  <a:pt x="227743" y="2123218"/>
                  <a:pt x="210407" y="2123218"/>
                </a:cubicBezTo>
                <a:cubicBezTo>
                  <a:pt x="193072" y="2123218"/>
                  <a:pt x="179070" y="2109216"/>
                  <a:pt x="179070" y="2091881"/>
                </a:cubicBezTo>
                <a:cubicBezTo>
                  <a:pt x="179070" y="2074545"/>
                  <a:pt x="193167" y="2060543"/>
                  <a:pt x="210407" y="2060543"/>
                </a:cubicBezTo>
                <a:close/>
                <a:moveTo>
                  <a:pt x="300133" y="2060543"/>
                </a:moveTo>
                <a:cubicBezTo>
                  <a:pt x="317468" y="2060543"/>
                  <a:pt x="331470" y="2074545"/>
                  <a:pt x="331470" y="2091881"/>
                </a:cubicBezTo>
                <a:cubicBezTo>
                  <a:pt x="331470" y="2109216"/>
                  <a:pt x="317468" y="2123218"/>
                  <a:pt x="300133" y="2123218"/>
                </a:cubicBezTo>
                <a:cubicBezTo>
                  <a:pt x="282797" y="2123218"/>
                  <a:pt x="268796" y="2109216"/>
                  <a:pt x="268796" y="2091881"/>
                </a:cubicBezTo>
                <a:cubicBezTo>
                  <a:pt x="268796" y="2074545"/>
                  <a:pt x="282797" y="2060543"/>
                  <a:pt x="300133" y="2060543"/>
                </a:cubicBezTo>
                <a:close/>
                <a:moveTo>
                  <a:pt x="389668" y="2060543"/>
                </a:moveTo>
                <a:cubicBezTo>
                  <a:pt x="407003" y="2060543"/>
                  <a:pt x="421005" y="2074545"/>
                  <a:pt x="421005" y="2091881"/>
                </a:cubicBezTo>
                <a:cubicBezTo>
                  <a:pt x="421005" y="2109216"/>
                  <a:pt x="407003" y="2123218"/>
                  <a:pt x="389668" y="2123218"/>
                </a:cubicBezTo>
                <a:cubicBezTo>
                  <a:pt x="372332" y="2123218"/>
                  <a:pt x="358331" y="2109216"/>
                  <a:pt x="358331" y="2091881"/>
                </a:cubicBezTo>
                <a:cubicBezTo>
                  <a:pt x="358331" y="2074545"/>
                  <a:pt x="372332" y="2060543"/>
                  <a:pt x="389668" y="2060543"/>
                </a:cubicBezTo>
                <a:close/>
                <a:moveTo>
                  <a:pt x="479203" y="2060543"/>
                </a:moveTo>
                <a:cubicBezTo>
                  <a:pt x="496538" y="2060543"/>
                  <a:pt x="510540" y="2074545"/>
                  <a:pt x="510540" y="2091881"/>
                </a:cubicBezTo>
                <a:cubicBezTo>
                  <a:pt x="510540" y="2109216"/>
                  <a:pt x="496538" y="2123218"/>
                  <a:pt x="479203" y="2123218"/>
                </a:cubicBezTo>
                <a:cubicBezTo>
                  <a:pt x="461867" y="2123218"/>
                  <a:pt x="447866" y="2109216"/>
                  <a:pt x="447866" y="2091881"/>
                </a:cubicBezTo>
                <a:cubicBezTo>
                  <a:pt x="447866" y="2074545"/>
                  <a:pt x="461963" y="2060543"/>
                  <a:pt x="479203" y="2060543"/>
                </a:cubicBezTo>
                <a:close/>
                <a:moveTo>
                  <a:pt x="568833" y="2060543"/>
                </a:moveTo>
                <a:cubicBezTo>
                  <a:pt x="586169" y="2060543"/>
                  <a:pt x="600170" y="2074545"/>
                  <a:pt x="600170" y="2091881"/>
                </a:cubicBezTo>
                <a:cubicBezTo>
                  <a:pt x="600170" y="2109216"/>
                  <a:pt x="586169" y="2123218"/>
                  <a:pt x="568833" y="2123218"/>
                </a:cubicBezTo>
                <a:cubicBezTo>
                  <a:pt x="551498" y="2123218"/>
                  <a:pt x="537496" y="2109216"/>
                  <a:pt x="537496" y="2091881"/>
                </a:cubicBezTo>
                <a:cubicBezTo>
                  <a:pt x="537496" y="2074545"/>
                  <a:pt x="551498" y="2060543"/>
                  <a:pt x="568833" y="2060543"/>
                </a:cubicBezTo>
                <a:close/>
                <a:moveTo>
                  <a:pt x="658368" y="2060543"/>
                </a:moveTo>
                <a:cubicBezTo>
                  <a:pt x="675704" y="2060543"/>
                  <a:pt x="689705" y="2074545"/>
                  <a:pt x="689705" y="2091881"/>
                </a:cubicBezTo>
                <a:cubicBezTo>
                  <a:pt x="689705" y="2109216"/>
                  <a:pt x="675704" y="2123218"/>
                  <a:pt x="658368" y="2123218"/>
                </a:cubicBezTo>
                <a:cubicBezTo>
                  <a:pt x="641033" y="2123218"/>
                  <a:pt x="627031" y="2109216"/>
                  <a:pt x="627031" y="2091881"/>
                </a:cubicBezTo>
                <a:cubicBezTo>
                  <a:pt x="627031" y="2074545"/>
                  <a:pt x="641033" y="2060543"/>
                  <a:pt x="658368" y="2060543"/>
                </a:cubicBezTo>
                <a:close/>
                <a:moveTo>
                  <a:pt x="747998" y="2060543"/>
                </a:moveTo>
                <a:cubicBezTo>
                  <a:pt x="765334" y="2060543"/>
                  <a:pt x="779336" y="2074545"/>
                  <a:pt x="779336" y="2091881"/>
                </a:cubicBezTo>
                <a:cubicBezTo>
                  <a:pt x="779336" y="2109216"/>
                  <a:pt x="765334" y="2123218"/>
                  <a:pt x="747998" y="2123218"/>
                </a:cubicBezTo>
                <a:cubicBezTo>
                  <a:pt x="730663" y="2123218"/>
                  <a:pt x="716661" y="2109216"/>
                  <a:pt x="716661" y="2091881"/>
                </a:cubicBezTo>
                <a:cubicBezTo>
                  <a:pt x="716661" y="2074545"/>
                  <a:pt x="730758" y="2060543"/>
                  <a:pt x="747998" y="2060543"/>
                </a:cubicBezTo>
                <a:close/>
                <a:moveTo>
                  <a:pt x="837629" y="2060543"/>
                </a:moveTo>
                <a:cubicBezTo>
                  <a:pt x="854964" y="2060543"/>
                  <a:pt x="868966" y="2074545"/>
                  <a:pt x="868966" y="2091881"/>
                </a:cubicBezTo>
                <a:cubicBezTo>
                  <a:pt x="868966" y="2109216"/>
                  <a:pt x="854964" y="2123218"/>
                  <a:pt x="837629" y="2123218"/>
                </a:cubicBezTo>
                <a:cubicBezTo>
                  <a:pt x="820293" y="2123218"/>
                  <a:pt x="806291" y="2109216"/>
                  <a:pt x="806291" y="2091881"/>
                </a:cubicBezTo>
                <a:cubicBezTo>
                  <a:pt x="806291" y="2074545"/>
                  <a:pt x="820293" y="2060543"/>
                  <a:pt x="837629" y="2060543"/>
                </a:cubicBezTo>
                <a:close/>
                <a:moveTo>
                  <a:pt x="927163" y="2060543"/>
                </a:moveTo>
                <a:cubicBezTo>
                  <a:pt x="944499" y="2060543"/>
                  <a:pt x="958501" y="2074545"/>
                  <a:pt x="958501" y="2091881"/>
                </a:cubicBezTo>
                <a:cubicBezTo>
                  <a:pt x="958501" y="2109216"/>
                  <a:pt x="944499" y="2123218"/>
                  <a:pt x="927163" y="2123218"/>
                </a:cubicBezTo>
                <a:cubicBezTo>
                  <a:pt x="909828" y="2123218"/>
                  <a:pt x="895826" y="2109216"/>
                  <a:pt x="895826" y="2091881"/>
                </a:cubicBezTo>
                <a:cubicBezTo>
                  <a:pt x="895826" y="2074545"/>
                  <a:pt x="909828" y="2060543"/>
                  <a:pt x="927163" y="2060543"/>
                </a:cubicBezTo>
                <a:close/>
                <a:moveTo>
                  <a:pt x="1016699" y="2060543"/>
                </a:moveTo>
                <a:cubicBezTo>
                  <a:pt x="1034034" y="2060543"/>
                  <a:pt x="1048036" y="2074545"/>
                  <a:pt x="1048036" y="2091881"/>
                </a:cubicBezTo>
                <a:cubicBezTo>
                  <a:pt x="1048036" y="2109216"/>
                  <a:pt x="1034034" y="2123218"/>
                  <a:pt x="1016699" y="2123218"/>
                </a:cubicBezTo>
                <a:cubicBezTo>
                  <a:pt x="999363" y="2123218"/>
                  <a:pt x="985361" y="2109216"/>
                  <a:pt x="985361" y="2091881"/>
                </a:cubicBezTo>
                <a:cubicBezTo>
                  <a:pt x="985361" y="2074545"/>
                  <a:pt x="999458" y="2060543"/>
                  <a:pt x="1016699" y="2060543"/>
                </a:cubicBezTo>
                <a:close/>
                <a:moveTo>
                  <a:pt x="1106329" y="2060543"/>
                </a:moveTo>
                <a:cubicBezTo>
                  <a:pt x="1123664" y="2060543"/>
                  <a:pt x="1137666" y="2074545"/>
                  <a:pt x="1137666" y="2091881"/>
                </a:cubicBezTo>
                <a:cubicBezTo>
                  <a:pt x="1137666" y="2109216"/>
                  <a:pt x="1123664" y="2123218"/>
                  <a:pt x="1106329" y="2123218"/>
                </a:cubicBezTo>
                <a:cubicBezTo>
                  <a:pt x="1088993" y="2123218"/>
                  <a:pt x="1074992" y="2109216"/>
                  <a:pt x="1074992" y="2091881"/>
                </a:cubicBezTo>
                <a:cubicBezTo>
                  <a:pt x="1074992" y="2074545"/>
                  <a:pt x="1089089" y="2060543"/>
                  <a:pt x="1106329" y="2060543"/>
                </a:cubicBezTo>
                <a:close/>
                <a:moveTo>
                  <a:pt x="1195959" y="2060543"/>
                </a:moveTo>
                <a:cubicBezTo>
                  <a:pt x="1213295" y="2060543"/>
                  <a:pt x="1227296" y="2074545"/>
                  <a:pt x="1227296" y="2091881"/>
                </a:cubicBezTo>
                <a:cubicBezTo>
                  <a:pt x="1227296" y="2109216"/>
                  <a:pt x="1213295" y="2123218"/>
                  <a:pt x="1195959" y="2123218"/>
                </a:cubicBezTo>
                <a:cubicBezTo>
                  <a:pt x="1178624" y="2123218"/>
                  <a:pt x="1164622" y="2109216"/>
                  <a:pt x="1164622" y="2091881"/>
                </a:cubicBezTo>
                <a:cubicBezTo>
                  <a:pt x="1164622" y="2074545"/>
                  <a:pt x="1178624" y="2060543"/>
                  <a:pt x="1195959" y="2060543"/>
                </a:cubicBezTo>
                <a:close/>
                <a:moveTo>
                  <a:pt x="1285494" y="2060543"/>
                </a:moveTo>
                <a:cubicBezTo>
                  <a:pt x="1302830" y="2060543"/>
                  <a:pt x="1316831" y="2074545"/>
                  <a:pt x="1316831" y="2091881"/>
                </a:cubicBezTo>
                <a:cubicBezTo>
                  <a:pt x="1316831" y="2109216"/>
                  <a:pt x="1302830" y="2123218"/>
                  <a:pt x="1285494" y="2123218"/>
                </a:cubicBezTo>
                <a:cubicBezTo>
                  <a:pt x="1268159" y="2123218"/>
                  <a:pt x="1254157" y="2109216"/>
                  <a:pt x="1254157" y="2091881"/>
                </a:cubicBezTo>
                <a:cubicBezTo>
                  <a:pt x="1254157" y="2074545"/>
                  <a:pt x="1268159" y="2060543"/>
                  <a:pt x="1285494" y="2060543"/>
                </a:cubicBezTo>
                <a:close/>
                <a:moveTo>
                  <a:pt x="1375029" y="2060543"/>
                </a:moveTo>
                <a:cubicBezTo>
                  <a:pt x="1392364" y="2060543"/>
                  <a:pt x="1406366" y="2074545"/>
                  <a:pt x="1406366" y="2091881"/>
                </a:cubicBezTo>
                <a:cubicBezTo>
                  <a:pt x="1406366" y="2109216"/>
                  <a:pt x="1392364" y="2123218"/>
                  <a:pt x="1375029" y="2123218"/>
                </a:cubicBezTo>
                <a:cubicBezTo>
                  <a:pt x="1357693" y="2123218"/>
                  <a:pt x="1343692" y="2109216"/>
                  <a:pt x="1343692" y="2091881"/>
                </a:cubicBezTo>
                <a:cubicBezTo>
                  <a:pt x="1343692" y="2074545"/>
                  <a:pt x="1357789" y="2060543"/>
                  <a:pt x="1375029" y="2060543"/>
                </a:cubicBezTo>
                <a:close/>
                <a:moveTo>
                  <a:pt x="1464755" y="2060543"/>
                </a:moveTo>
                <a:cubicBezTo>
                  <a:pt x="1482090" y="2060543"/>
                  <a:pt x="1496092" y="2074545"/>
                  <a:pt x="1496092" y="2091881"/>
                </a:cubicBezTo>
                <a:cubicBezTo>
                  <a:pt x="1496092" y="2109216"/>
                  <a:pt x="1482090" y="2123218"/>
                  <a:pt x="1464755" y="2123218"/>
                </a:cubicBezTo>
                <a:cubicBezTo>
                  <a:pt x="1447419" y="2123218"/>
                  <a:pt x="1433417" y="2109216"/>
                  <a:pt x="1433417" y="2091881"/>
                </a:cubicBezTo>
                <a:cubicBezTo>
                  <a:pt x="1433417" y="2074545"/>
                  <a:pt x="1447419" y="2060543"/>
                  <a:pt x="1464755" y="2060543"/>
                </a:cubicBezTo>
                <a:close/>
                <a:moveTo>
                  <a:pt x="1554289" y="2060543"/>
                </a:moveTo>
                <a:cubicBezTo>
                  <a:pt x="1571625" y="2060543"/>
                  <a:pt x="1585627" y="2074545"/>
                  <a:pt x="1585627" y="2091881"/>
                </a:cubicBezTo>
                <a:cubicBezTo>
                  <a:pt x="1585627" y="2109216"/>
                  <a:pt x="1571625" y="2123218"/>
                  <a:pt x="1554289" y="2123218"/>
                </a:cubicBezTo>
                <a:cubicBezTo>
                  <a:pt x="1536954" y="2123218"/>
                  <a:pt x="1522952" y="2109216"/>
                  <a:pt x="1522952" y="2091881"/>
                </a:cubicBezTo>
                <a:cubicBezTo>
                  <a:pt x="1522952" y="2074545"/>
                  <a:pt x="1536954" y="2060543"/>
                  <a:pt x="1554289" y="2060543"/>
                </a:cubicBezTo>
                <a:close/>
                <a:moveTo>
                  <a:pt x="1643825" y="2060543"/>
                </a:moveTo>
                <a:cubicBezTo>
                  <a:pt x="1661160" y="2060543"/>
                  <a:pt x="1675162" y="2074545"/>
                  <a:pt x="1675162" y="2091881"/>
                </a:cubicBezTo>
                <a:cubicBezTo>
                  <a:pt x="1675162" y="2109216"/>
                  <a:pt x="1661160" y="2123218"/>
                  <a:pt x="1643825" y="2123218"/>
                </a:cubicBezTo>
                <a:cubicBezTo>
                  <a:pt x="1626489" y="2123218"/>
                  <a:pt x="1612487" y="2109216"/>
                  <a:pt x="1612487" y="2091881"/>
                </a:cubicBezTo>
                <a:cubicBezTo>
                  <a:pt x="1612487" y="2074545"/>
                  <a:pt x="1626584" y="2060543"/>
                  <a:pt x="1643825" y="2060543"/>
                </a:cubicBezTo>
                <a:close/>
                <a:moveTo>
                  <a:pt x="2091785" y="2060543"/>
                </a:moveTo>
                <a:cubicBezTo>
                  <a:pt x="2109121" y="2060543"/>
                  <a:pt x="2123123" y="2074545"/>
                  <a:pt x="2123123" y="2091881"/>
                </a:cubicBezTo>
                <a:cubicBezTo>
                  <a:pt x="2123123" y="2109216"/>
                  <a:pt x="2109121" y="2123218"/>
                  <a:pt x="2091785" y="2123218"/>
                </a:cubicBezTo>
                <a:cubicBezTo>
                  <a:pt x="2074450" y="2123218"/>
                  <a:pt x="2060448" y="2109216"/>
                  <a:pt x="2060448" y="2091881"/>
                </a:cubicBezTo>
                <a:cubicBezTo>
                  <a:pt x="2060448" y="2074545"/>
                  <a:pt x="2074450" y="2060543"/>
                  <a:pt x="2091785" y="2060543"/>
                </a:cubicBezTo>
                <a:close/>
                <a:moveTo>
                  <a:pt x="2181320" y="2060543"/>
                </a:moveTo>
                <a:cubicBezTo>
                  <a:pt x="2198656" y="2060543"/>
                  <a:pt x="2212658" y="2074545"/>
                  <a:pt x="2212658" y="2091881"/>
                </a:cubicBezTo>
                <a:cubicBezTo>
                  <a:pt x="2212658" y="2109216"/>
                  <a:pt x="2198656" y="2123218"/>
                  <a:pt x="2181320" y="2123218"/>
                </a:cubicBezTo>
                <a:cubicBezTo>
                  <a:pt x="2163985" y="2123218"/>
                  <a:pt x="2149983" y="2109216"/>
                  <a:pt x="2149983" y="2091881"/>
                </a:cubicBezTo>
                <a:cubicBezTo>
                  <a:pt x="2149983" y="2074545"/>
                  <a:pt x="2163985" y="2060543"/>
                  <a:pt x="2181320" y="2060543"/>
                </a:cubicBezTo>
                <a:close/>
                <a:moveTo>
                  <a:pt x="2270951" y="2060543"/>
                </a:moveTo>
                <a:cubicBezTo>
                  <a:pt x="2288286" y="2060543"/>
                  <a:pt x="2302288" y="2074545"/>
                  <a:pt x="2302288" y="2091881"/>
                </a:cubicBezTo>
                <a:cubicBezTo>
                  <a:pt x="2302288" y="2109216"/>
                  <a:pt x="2288286" y="2123218"/>
                  <a:pt x="2270951" y="2123218"/>
                </a:cubicBezTo>
                <a:cubicBezTo>
                  <a:pt x="2253615" y="2123218"/>
                  <a:pt x="2239613" y="2109216"/>
                  <a:pt x="2239613" y="2091881"/>
                </a:cubicBezTo>
                <a:cubicBezTo>
                  <a:pt x="2239613" y="2074545"/>
                  <a:pt x="2253710" y="2060543"/>
                  <a:pt x="2270951" y="2060543"/>
                </a:cubicBezTo>
                <a:close/>
                <a:moveTo>
                  <a:pt x="2897981" y="2060543"/>
                </a:moveTo>
                <a:cubicBezTo>
                  <a:pt x="2915317" y="2060543"/>
                  <a:pt x="2929319" y="2074545"/>
                  <a:pt x="2929319" y="2091881"/>
                </a:cubicBezTo>
                <a:cubicBezTo>
                  <a:pt x="2929319" y="2109216"/>
                  <a:pt x="2915317" y="2123218"/>
                  <a:pt x="2897981" y="2123218"/>
                </a:cubicBezTo>
                <a:cubicBezTo>
                  <a:pt x="2880646" y="2123218"/>
                  <a:pt x="2866644" y="2109216"/>
                  <a:pt x="2866644" y="2091881"/>
                </a:cubicBezTo>
                <a:cubicBezTo>
                  <a:pt x="2866644" y="2074545"/>
                  <a:pt x="2880741" y="2060543"/>
                  <a:pt x="2897981" y="2060543"/>
                </a:cubicBezTo>
                <a:close/>
                <a:moveTo>
                  <a:pt x="4062603" y="2060543"/>
                </a:moveTo>
                <a:cubicBezTo>
                  <a:pt x="4079939" y="2060543"/>
                  <a:pt x="4093940" y="2074545"/>
                  <a:pt x="4093940" y="2091881"/>
                </a:cubicBezTo>
                <a:cubicBezTo>
                  <a:pt x="4093940" y="2109216"/>
                  <a:pt x="4079939" y="2123218"/>
                  <a:pt x="4062603" y="2123218"/>
                </a:cubicBezTo>
                <a:cubicBezTo>
                  <a:pt x="4045268" y="2123218"/>
                  <a:pt x="4031266" y="2109216"/>
                  <a:pt x="4031266" y="2091881"/>
                </a:cubicBezTo>
                <a:cubicBezTo>
                  <a:pt x="4031266" y="2074545"/>
                  <a:pt x="4045363" y="2060543"/>
                  <a:pt x="4062603" y="2060543"/>
                </a:cubicBezTo>
                <a:close/>
                <a:moveTo>
                  <a:pt x="4152329" y="2060543"/>
                </a:moveTo>
                <a:cubicBezTo>
                  <a:pt x="4169664" y="2060543"/>
                  <a:pt x="4183666" y="2074545"/>
                  <a:pt x="4183666" y="2091881"/>
                </a:cubicBezTo>
                <a:cubicBezTo>
                  <a:pt x="4183666" y="2109216"/>
                  <a:pt x="4169664" y="2123218"/>
                  <a:pt x="4152329" y="2123218"/>
                </a:cubicBezTo>
                <a:cubicBezTo>
                  <a:pt x="4134993" y="2123218"/>
                  <a:pt x="4120991" y="2109216"/>
                  <a:pt x="4120991" y="2091881"/>
                </a:cubicBezTo>
                <a:cubicBezTo>
                  <a:pt x="4120991" y="2074545"/>
                  <a:pt x="4134993" y="2060543"/>
                  <a:pt x="4152329" y="2060543"/>
                </a:cubicBezTo>
                <a:close/>
                <a:moveTo>
                  <a:pt x="4241864" y="2060543"/>
                </a:moveTo>
                <a:cubicBezTo>
                  <a:pt x="4259199" y="2060543"/>
                  <a:pt x="4273201" y="2074545"/>
                  <a:pt x="4273201" y="2091881"/>
                </a:cubicBezTo>
                <a:cubicBezTo>
                  <a:pt x="4273201" y="2109216"/>
                  <a:pt x="4259199" y="2123218"/>
                  <a:pt x="4241864" y="2123218"/>
                </a:cubicBezTo>
                <a:cubicBezTo>
                  <a:pt x="4224528" y="2123218"/>
                  <a:pt x="4210526" y="2109216"/>
                  <a:pt x="4210526" y="2091881"/>
                </a:cubicBezTo>
                <a:cubicBezTo>
                  <a:pt x="4210526" y="2074545"/>
                  <a:pt x="4224528" y="2060543"/>
                  <a:pt x="4241864" y="2060543"/>
                </a:cubicBezTo>
                <a:close/>
                <a:moveTo>
                  <a:pt x="4331399" y="2060543"/>
                </a:moveTo>
                <a:cubicBezTo>
                  <a:pt x="4348734" y="2060543"/>
                  <a:pt x="4362736" y="2074545"/>
                  <a:pt x="4362736" y="2091881"/>
                </a:cubicBezTo>
                <a:cubicBezTo>
                  <a:pt x="4362736" y="2109216"/>
                  <a:pt x="4348734" y="2123218"/>
                  <a:pt x="4331399" y="2123218"/>
                </a:cubicBezTo>
                <a:cubicBezTo>
                  <a:pt x="4314063" y="2123218"/>
                  <a:pt x="4300062" y="2109216"/>
                  <a:pt x="4300062" y="2091881"/>
                </a:cubicBezTo>
                <a:cubicBezTo>
                  <a:pt x="4300062" y="2074545"/>
                  <a:pt x="4314158" y="2060543"/>
                  <a:pt x="4331399" y="2060543"/>
                </a:cubicBezTo>
                <a:close/>
                <a:moveTo>
                  <a:pt x="4420934" y="2060543"/>
                </a:moveTo>
                <a:cubicBezTo>
                  <a:pt x="4438269" y="2060543"/>
                  <a:pt x="4452271" y="2074545"/>
                  <a:pt x="4452271" y="2091881"/>
                </a:cubicBezTo>
                <a:cubicBezTo>
                  <a:pt x="4452271" y="2109216"/>
                  <a:pt x="4438269" y="2123218"/>
                  <a:pt x="4420934" y="2123218"/>
                </a:cubicBezTo>
                <a:cubicBezTo>
                  <a:pt x="4403598" y="2123218"/>
                  <a:pt x="4389597" y="2109216"/>
                  <a:pt x="4389597" y="2091881"/>
                </a:cubicBezTo>
                <a:cubicBezTo>
                  <a:pt x="4389597" y="2074545"/>
                  <a:pt x="4403693" y="2060543"/>
                  <a:pt x="4420934" y="2060543"/>
                </a:cubicBezTo>
                <a:close/>
                <a:moveTo>
                  <a:pt x="4510564" y="2060543"/>
                </a:moveTo>
                <a:cubicBezTo>
                  <a:pt x="4527899" y="2060543"/>
                  <a:pt x="4541901" y="2074545"/>
                  <a:pt x="4541901" y="2091881"/>
                </a:cubicBezTo>
                <a:cubicBezTo>
                  <a:pt x="4541901" y="2109216"/>
                  <a:pt x="4527899" y="2123218"/>
                  <a:pt x="4510564" y="2123218"/>
                </a:cubicBezTo>
                <a:cubicBezTo>
                  <a:pt x="4493229" y="2123218"/>
                  <a:pt x="4479227" y="2109216"/>
                  <a:pt x="4479227" y="2091881"/>
                </a:cubicBezTo>
                <a:cubicBezTo>
                  <a:pt x="4479227" y="2074545"/>
                  <a:pt x="4493229" y="2060543"/>
                  <a:pt x="4510564" y="2060543"/>
                </a:cubicBezTo>
                <a:close/>
                <a:moveTo>
                  <a:pt x="4600194" y="2060543"/>
                </a:moveTo>
                <a:cubicBezTo>
                  <a:pt x="4617530" y="2060543"/>
                  <a:pt x="4631531" y="2074545"/>
                  <a:pt x="4631531" y="2091881"/>
                </a:cubicBezTo>
                <a:cubicBezTo>
                  <a:pt x="4631531" y="2109216"/>
                  <a:pt x="4617530" y="2123218"/>
                  <a:pt x="4600194" y="2123218"/>
                </a:cubicBezTo>
                <a:cubicBezTo>
                  <a:pt x="4582859" y="2123218"/>
                  <a:pt x="4568857" y="2109216"/>
                  <a:pt x="4568857" y="2091881"/>
                </a:cubicBezTo>
                <a:cubicBezTo>
                  <a:pt x="4568857" y="2074545"/>
                  <a:pt x="4582859" y="2060543"/>
                  <a:pt x="4600194" y="2060543"/>
                </a:cubicBezTo>
                <a:close/>
                <a:moveTo>
                  <a:pt x="4689729" y="2060543"/>
                </a:moveTo>
                <a:cubicBezTo>
                  <a:pt x="4707065" y="2060543"/>
                  <a:pt x="4721066" y="2074545"/>
                  <a:pt x="4721066" y="2091881"/>
                </a:cubicBezTo>
                <a:cubicBezTo>
                  <a:pt x="4721066" y="2109216"/>
                  <a:pt x="4707065" y="2123218"/>
                  <a:pt x="4689729" y="2123218"/>
                </a:cubicBezTo>
                <a:cubicBezTo>
                  <a:pt x="4672394" y="2123218"/>
                  <a:pt x="4658392" y="2109216"/>
                  <a:pt x="4658392" y="2091881"/>
                </a:cubicBezTo>
                <a:cubicBezTo>
                  <a:pt x="4658392" y="2074545"/>
                  <a:pt x="4672489" y="2060543"/>
                  <a:pt x="4689729" y="2060543"/>
                </a:cubicBezTo>
                <a:close/>
                <a:moveTo>
                  <a:pt x="4779359" y="2060543"/>
                </a:moveTo>
                <a:cubicBezTo>
                  <a:pt x="4796695" y="2060543"/>
                  <a:pt x="4810697" y="2074545"/>
                  <a:pt x="4810697" y="2091881"/>
                </a:cubicBezTo>
                <a:cubicBezTo>
                  <a:pt x="4810697" y="2109216"/>
                  <a:pt x="4796695" y="2123218"/>
                  <a:pt x="4779359" y="2123218"/>
                </a:cubicBezTo>
                <a:cubicBezTo>
                  <a:pt x="4762024" y="2123218"/>
                  <a:pt x="4748022" y="2109216"/>
                  <a:pt x="4748022" y="2091881"/>
                </a:cubicBezTo>
                <a:cubicBezTo>
                  <a:pt x="4748022" y="2074545"/>
                  <a:pt x="4762024" y="2060543"/>
                  <a:pt x="4779359" y="2060543"/>
                </a:cubicBezTo>
                <a:close/>
                <a:moveTo>
                  <a:pt x="4868895" y="2060543"/>
                </a:moveTo>
                <a:cubicBezTo>
                  <a:pt x="4886230" y="2060543"/>
                  <a:pt x="4900232" y="2074545"/>
                  <a:pt x="4900232" y="2091881"/>
                </a:cubicBezTo>
                <a:cubicBezTo>
                  <a:pt x="4900232" y="2109216"/>
                  <a:pt x="4886230" y="2123218"/>
                  <a:pt x="4868895" y="2123218"/>
                </a:cubicBezTo>
                <a:cubicBezTo>
                  <a:pt x="4851559" y="2123218"/>
                  <a:pt x="4837557" y="2109216"/>
                  <a:pt x="4837557" y="2091881"/>
                </a:cubicBezTo>
                <a:cubicBezTo>
                  <a:pt x="4837557" y="2074545"/>
                  <a:pt x="4851559" y="2060543"/>
                  <a:pt x="4868895" y="2060543"/>
                </a:cubicBezTo>
                <a:close/>
                <a:moveTo>
                  <a:pt x="4958525" y="2060543"/>
                </a:moveTo>
                <a:cubicBezTo>
                  <a:pt x="4975860" y="2060543"/>
                  <a:pt x="4989862" y="2074545"/>
                  <a:pt x="4989862" y="2091881"/>
                </a:cubicBezTo>
                <a:cubicBezTo>
                  <a:pt x="4989862" y="2109216"/>
                  <a:pt x="4975860" y="2123218"/>
                  <a:pt x="4958525" y="2123218"/>
                </a:cubicBezTo>
                <a:cubicBezTo>
                  <a:pt x="4941189" y="2123218"/>
                  <a:pt x="4927187" y="2109216"/>
                  <a:pt x="4927187" y="2091881"/>
                </a:cubicBezTo>
                <a:cubicBezTo>
                  <a:pt x="4927187" y="2074545"/>
                  <a:pt x="4941285" y="2060543"/>
                  <a:pt x="4958525" y="2060543"/>
                </a:cubicBezTo>
                <a:close/>
                <a:moveTo>
                  <a:pt x="5048155" y="2060543"/>
                </a:moveTo>
                <a:cubicBezTo>
                  <a:pt x="5065490" y="2060543"/>
                  <a:pt x="5079493" y="2074545"/>
                  <a:pt x="5079493" y="2091881"/>
                </a:cubicBezTo>
                <a:cubicBezTo>
                  <a:pt x="5079493" y="2109216"/>
                  <a:pt x="5065490" y="2123218"/>
                  <a:pt x="5048155" y="2123218"/>
                </a:cubicBezTo>
                <a:cubicBezTo>
                  <a:pt x="5030819" y="2123218"/>
                  <a:pt x="5016818" y="2109216"/>
                  <a:pt x="5016818" y="2091881"/>
                </a:cubicBezTo>
                <a:cubicBezTo>
                  <a:pt x="5016818" y="2074545"/>
                  <a:pt x="5030819" y="2060543"/>
                  <a:pt x="5048155" y="2060543"/>
                </a:cubicBezTo>
                <a:close/>
                <a:moveTo>
                  <a:pt x="5137690" y="2060543"/>
                </a:moveTo>
                <a:cubicBezTo>
                  <a:pt x="5155026" y="2060543"/>
                  <a:pt x="5169027" y="2074545"/>
                  <a:pt x="5169027" y="2091881"/>
                </a:cubicBezTo>
                <a:cubicBezTo>
                  <a:pt x="5169027" y="2109216"/>
                  <a:pt x="5155026" y="2123218"/>
                  <a:pt x="5137690" y="2123218"/>
                </a:cubicBezTo>
                <a:cubicBezTo>
                  <a:pt x="5120355" y="2123218"/>
                  <a:pt x="5106353" y="2109216"/>
                  <a:pt x="5106353" y="2091881"/>
                </a:cubicBezTo>
                <a:cubicBezTo>
                  <a:pt x="5106353" y="2074545"/>
                  <a:pt x="5120355" y="2060543"/>
                  <a:pt x="5137690" y="2060543"/>
                </a:cubicBezTo>
                <a:close/>
                <a:moveTo>
                  <a:pt x="5227225" y="2060543"/>
                </a:moveTo>
                <a:cubicBezTo>
                  <a:pt x="5244560" y="2060543"/>
                  <a:pt x="5258562" y="2074545"/>
                  <a:pt x="5258562" y="2091881"/>
                </a:cubicBezTo>
                <a:cubicBezTo>
                  <a:pt x="5258562" y="2109216"/>
                  <a:pt x="5244560" y="2123218"/>
                  <a:pt x="5227225" y="2123218"/>
                </a:cubicBezTo>
                <a:cubicBezTo>
                  <a:pt x="5209889" y="2123218"/>
                  <a:pt x="5195888" y="2109216"/>
                  <a:pt x="5195888" y="2091881"/>
                </a:cubicBezTo>
                <a:cubicBezTo>
                  <a:pt x="5195888" y="2074545"/>
                  <a:pt x="5209985" y="2060543"/>
                  <a:pt x="5227225" y="2060543"/>
                </a:cubicBezTo>
                <a:close/>
                <a:moveTo>
                  <a:pt x="5316855" y="2060543"/>
                </a:moveTo>
                <a:cubicBezTo>
                  <a:pt x="5334191" y="2060543"/>
                  <a:pt x="5348192" y="2074545"/>
                  <a:pt x="5348192" y="2091881"/>
                </a:cubicBezTo>
                <a:cubicBezTo>
                  <a:pt x="5348192" y="2109216"/>
                  <a:pt x="5334191" y="2123218"/>
                  <a:pt x="5316855" y="2123218"/>
                </a:cubicBezTo>
                <a:cubicBezTo>
                  <a:pt x="5299520" y="2123218"/>
                  <a:pt x="5285518" y="2109216"/>
                  <a:pt x="5285518" y="2091881"/>
                </a:cubicBezTo>
                <a:cubicBezTo>
                  <a:pt x="5285518" y="2074545"/>
                  <a:pt x="5299615" y="2060543"/>
                  <a:pt x="5316855" y="2060543"/>
                </a:cubicBezTo>
                <a:close/>
                <a:moveTo>
                  <a:pt x="5406485" y="2060543"/>
                </a:moveTo>
                <a:cubicBezTo>
                  <a:pt x="5423821" y="2060543"/>
                  <a:pt x="5437823" y="2074545"/>
                  <a:pt x="5437823" y="2091881"/>
                </a:cubicBezTo>
                <a:cubicBezTo>
                  <a:pt x="5437823" y="2109216"/>
                  <a:pt x="5423821" y="2123218"/>
                  <a:pt x="5406485" y="2123218"/>
                </a:cubicBezTo>
                <a:cubicBezTo>
                  <a:pt x="5389150" y="2123218"/>
                  <a:pt x="5375148" y="2109216"/>
                  <a:pt x="5375148" y="2091881"/>
                </a:cubicBezTo>
                <a:cubicBezTo>
                  <a:pt x="5375148" y="2074545"/>
                  <a:pt x="5389150" y="2060543"/>
                  <a:pt x="5406485" y="2060543"/>
                </a:cubicBezTo>
                <a:close/>
                <a:moveTo>
                  <a:pt x="5496021" y="2060543"/>
                </a:moveTo>
                <a:cubicBezTo>
                  <a:pt x="5513356" y="2060543"/>
                  <a:pt x="5527358" y="2074545"/>
                  <a:pt x="5527358" y="2091881"/>
                </a:cubicBezTo>
                <a:cubicBezTo>
                  <a:pt x="5527358" y="2109216"/>
                  <a:pt x="5513356" y="2123218"/>
                  <a:pt x="5496021" y="2123218"/>
                </a:cubicBezTo>
                <a:cubicBezTo>
                  <a:pt x="5478685" y="2123218"/>
                  <a:pt x="5464683" y="2109216"/>
                  <a:pt x="5464683" y="2091881"/>
                </a:cubicBezTo>
                <a:cubicBezTo>
                  <a:pt x="5464683" y="2074545"/>
                  <a:pt x="5478685" y="2060543"/>
                  <a:pt x="5496021" y="2060543"/>
                </a:cubicBezTo>
                <a:close/>
                <a:moveTo>
                  <a:pt x="5585555" y="2060543"/>
                </a:moveTo>
                <a:cubicBezTo>
                  <a:pt x="5602891" y="2060543"/>
                  <a:pt x="5616893" y="2074545"/>
                  <a:pt x="5616893" y="2091881"/>
                </a:cubicBezTo>
                <a:cubicBezTo>
                  <a:pt x="5616893" y="2109216"/>
                  <a:pt x="5602891" y="2123218"/>
                  <a:pt x="5585555" y="2123218"/>
                </a:cubicBezTo>
                <a:cubicBezTo>
                  <a:pt x="5568220" y="2123218"/>
                  <a:pt x="5554218" y="2109216"/>
                  <a:pt x="5554218" y="2091881"/>
                </a:cubicBezTo>
                <a:cubicBezTo>
                  <a:pt x="5554218" y="2074545"/>
                  <a:pt x="5568315" y="2060543"/>
                  <a:pt x="5585555" y="2060543"/>
                </a:cubicBezTo>
                <a:close/>
                <a:moveTo>
                  <a:pt x="5675186" y="2060543"/>
                </a:moveTo>
                <a:cubicBezTo>
                  <a:pt x="5692521" y="2060543"/>
                  <a:pt x="5706523" y="2074545"/>
                  <a:pt x="5706523" y="2091881"/>
                </a:cubicBezTo>
                <a:cubicBezTo>
                  <a:pt x="5706523" y="2109216"/>
                  <a:pt x="5692521" y="2123218"/>
                  <a:pt x="5675186" y="2123218"/>
                </a:cubicBezTo>
                <a:cubicBezTo>
                  <a:pt x="5657850" y="2123218"/>
                  <a:pt x="5643849" y="2109216"/>
                  <a:pt x="5643849" y="2091881"/>
                </a:cubicBezTo>
                <a:cubicBezTo>
                  <a:pt x="5643849" y="2074545"/>
                  <a:pt x="5657850" y="2060543"/>
                  <a:pt x="5675186" y="2060543"/>
                </a:cubicBezTo>
                <a:close/>
                <a:moveTo>
                  <a:pt x="5764816" y="2060543"/>
                </a:moveTo>
                <a:cubicBezTo>
                  <a:pt x="5782151" y="2060543"/>
                  <a:pt x="5796153" y="2074545"/>
                  <a:pt x="5796153" y="2091881"/>
                </a:cubicBezTo>
                <a:cubicBezTo>
                  <a:pt x="5796153" y="2109216"/>
                  <a:pt x="5782151" y="2123218"/>
                  <a:pt x="5764816" y="2123218"/>
                </a:cubicBezTo>
                <a:cubicBezTo>
                  <a:pt x="5747480" y="2123218"/>
                  <a:pt x="5733479" y="2109216"/>
                  <a:pt x="5733479" y="2091881"/>
                </a:cubicBezTo>
                <a:cubicBezTo>
                  <a:pt x="5733479" y="2074545"/>
                  <a:pt x="5747480" y="2060543"/>
                  <a:pt x="5764816" y="2060543"/>
                </a:cubicBezTo>
                <a:close/>
                <a:moveTo>
                  <a:pt x="5854351" y="2060543"/>
                </a:moveTo>
                <a:cubicBezTo>
                  <a:pt x="5871687" y="2060543"/>
                  <a:pt x="5885688" y="2074545"/>
                  <a:pt x="5885688" y="2091881"/>
                </a:cubicBezTo>
                <a:cubicBezTo>
                  <a:pt x="5885688" y="2109216"/>
                  <a:pt x="5871687" y="2123218"/>
                  <a:pt x="5854351" y="2123218"/>
                </a:cubicBezTo>
                <a:cubicBezTo>
                  <a:pt x="5837015" y="2123218"/>
                  <a:pt x="5823014" y="2109216"/>
                  <a:pt x="5823014" y="2091881"/>
                </a:cubicBezTo>
                <a:cubicBezTo>
                  <a:pt x="5823014" y="2074545"/>
                  <a:pt x="5837111" y="2060543"/>
                  <a:pt x="5854351" y="2060543"/>
                </a:cubicBezTo>
                <a:close/>
                <a:moveTo>
                  <a:pt x="5943981" y="2060543"/>
                </a:moveTo>
                <a:cubicBezTo>
                  <a:pt x="5961317" y="2060543"/>
                  <a:pt x="5975319" y="2074545"/>
                  <a:pt x="5975319" y="2091881"/>
                </a:cubicBezTo>
                <a:cubicBezTo>
                  <a:pt x="5975319" y="2109216"/>
                  <a:pt x="5961317" y="2123218"/>
                  <a:pt x="5943981" y="2123218"/>
                </a:cubicBezTo>
                <a:cubicBezTo>
                  <a:pt x="5926645" y="2123218"/>
                  <a:pt x="5912644" y="2109216"/>
                  <a:pt x="5912644" y="2091881"/>
                </a:cubicBezTo>
                <a:cubicBezTo>
                  <a:pt x="5912644" y="2074545"/>
                  <a:pt x="5926645" y="2060543"/>
                  <a:pt x="5943981" y="2060543"/>
                </a:cubicBezTo>
                <a:close/>
                <a:moveTo>
                  <a:pt x="6033516" y="2060543"/>
                </a:moveTo>
                <a:cubicBezTo>
                  <a:pt x="6050852" y="2060543"/>
                  <a:pt x="6064853" y="2074545"/>
                  <a:pt x="6064853" y="2091881"/>
                </a:cubicBezTo>
                <a:cubicBezTo>
                  <a:pt x="6064853" y="2109216"/>
                  <a:pt x="6050852" y="2123218"/>
                  <a:pt x="6033516" y="2123218"/>
                </a:cubicBezTo>
                <a:cubicBezTo>
                  <a:pt x="6016181" y="2123218"/>
                  <a:pt x="6002179" y="2109216"/>
                  <a:pt x="6002179" y="2091881"/>
                </a:cubicBezTo>
                <a:cubicBezTo>
                  <a:pt x="6002179" y="2074545"/>
                  <a:pt x="6016181" y="2060543"/>
                  <a:pt x="6033516" y="2060543"/>
                </a:cubicBezTo>
                <a:close/>
                <a:moveTo>
                  <a:pt x="6123146" y="2060543"/>
                </a:moveTo>
                <a:cubicBezTo>
                  <a:pt x="6140482" y="2060543"/>
                  <a:pt x="6154484" y="2074545"/>
                  <a:pt x="6154484" y="2091881"/>
                </a:cubicBezTo>
                <a:cubicBezTo>
                  <a:pt x="6154484" y="2109216"/>
                  <a:pt x="6140482" y="2123218"/>
                  <a:pt x="6123146" y="2123218"/>
                </a:cubicBezTo>
                <a:cubicBezTo>
                  <a:pt x="6105811" y="2123218"/>
                  <a:pt x="6091809" y="2109216"/>
                  <a:pt x="6091809" y="2091881"/>
                </a:cubicBezTo>
                <a:cubicBezTo>
                  <a:pt x="6091809" y="2074545"/>
                  <a:pt x="6105811" y="2060543"/>
                  <a:pt x="6123146" y="2060543"/>
                </a:cubicBezTo>
                <a:close/>
                <a:moveTo>
                  <a:pt x="6212681" y="2060543"/>
                </a:moveTo>
                <a:cubicBezTo>
                  <a:pt x="6230017" y="2060543"/>
                  <a:pt x="6244019" y="2074545"/>
                  <a:pt x="6244019" y="2091881"/>
                </a:cubicBezTo>
                <a:cubicBezTo>
                  <a:pt x="6244019" y="2109216"/>
                  <a:pt x="6230017" y="2123218"/>
                  <a:pt x="6212681" y="2123218"/>
                </a:cubicBezTo>
                <a:cubicBezTo>
                  <a:pt x="6195346" y="2123218"/>
                  <a:pt x="6181344" y="2109216"/>
                  <a:pt x="6181344" y="2091881"/>
                </a:cubicBezTo>
                <a:cubicBezTo>
                  <a:pt x="6181344" y="2074545"/>
                  <a:pt x="6195441" y="2060543"/>
                  <a:pt x="6212681" y="2060543"/>
                </a:cubicBezTo>
                <a:close/>
                <a:moveTo>
                  <a:pt x="6302311" y="2060543"/>
                </a:moveTo>
                <a:cubicBezTo>
                  <a:pt x="6319647" y="2060543"/>
                  <a:pt x="6333649" y="2074545"/>
                  <a:pt x="6333649" y="2091881"/>
                </a:cubicBezTo>
                <a:cubicBezTo>
                  <a:pt x="6333649" y="2109216"/>
                  <a:pt x="6319647" y="2123218"/>
                  <a:pt x="6302311" y="2123218"/>
                </a:cubicBezTo>
                <a:cubicBezTo>
                  <a:pt x="6284977" y="2123218"/>
                  <a:pt x="6270974" y="2109216"/>
                  <a:pt x="6270974" y="2091881"/>
                </a:cubicBezTo>
                <a:cubicBezTo>
                  <a:pt x="6270974" y="2074545"/>
                  <a:pt x="6284977" y="2060543"/>
                  <a:pt x="6302311" y="2060543"/>
                </a:cubicBezTo>
                <a:close/>
                <a:moveTo>
                  <a:pt x="6391847" y="2060543"/>
                </a:moveTo>
                <a:cubicBezTo>
                  <a:pt x="6409182" y="2060543"/>
                  <a:pt x="6423184" y="2074545"/>
                  <a:pt x="6423184" y="2091881"/>
                </a:cubicBezTo>
                <a:cubicBezTo>
                  <a:pt x="6423184" y="2109216"/>
                  <a:pt x="6409182" y="2123218"/>
                  <a:pt x="6391847" y="2123218"/>
                </a:cubicBezTo>
                <a:cubicBezTo>
                  <a:pt x="6374511" y="2123218"/>
                  <a:pt x="6360510" y="2109216"/>
                  <a:pt x="6360510" y="2091881"/>
                </a:cubicBezTo>
                <a:cubicBezTo>
                  <a:pt x="6360510" y="2074545"/>
                  <a:pt x="6374511" y="2060543"/>
                  <a:pt x="6391847" y="2060543"/>
                </a:cubicBezTo>
                <a:close/>
                <a:moveTo>
                  <a:pt x="6481477" y="2060543"/>
                </a:moveTo>
                <a:cubicBezTo>
                  <a:pt x="6498812" y="2060543"/>
                  <a:pt x="6512814" y="2074545"/>
                  <a:pt x="6512814" y="2091881"/>
                </a:cubicBezTo>
                <a:cubicBezTo>
                  <a:pt x="6512814" y="2109216"/>
                  <a:pt x="6498812" y="2123218"/>
                  <a:pt x="6481477" y="2123218"/>
                </a:cubicBezTo>
                <a:cubicBezTo>
                  <a:pt x="6464142" y="2123218"/>
                  <a:pt x="6450140" y="2109216"/>
                  <a:pt x="6450140" y="2091881"/>
                </a:cubicBezTo>
                <a:cubicBezTo>
                  <a:pt x="6450140" y="2074545"/>
                  <a:pt x="6464236" y="2060543"/>
                  <a:pt x="6481477" y="2060543"/>
                </a:cubicBezTo>
                <a:close/>
                <a:moveTo>
                  <a:pt x="6571107" y="2060543"/>
                </a:moveTo>
                <a:cubicBezTo>
                  <a:pt x="6588443" y="2060543"/>
                  <a:pt x="6602444" y="2074545"/>
                  <a:pt x="6602444" y="2091881"/>
                </a:cubicBezTo>
                <a:cubicBezTo>
                  <a:pt x="6602444" y="2109216"/>
                  <a:pt x="6588443" y="2123218"/>
                  <a:pt x="6571107" y="2123218"/>
                </a:cubicBezTo>
                <a:cubicBezTo>
                  <a:pt x="6553772" y="2123218"/>
                  <a:pt x="6539770" y="2109216"/>
                  <a:pt x="6539770" y="2091881"/>
                </a:cubicBezTo>
                <a:cubicBezTo>
                  <a:pt x="6539770" y="2074545"/>
                  <a:pt x="6553772" y="2060543"/>
                  <a:pt x="6571107" y="2060543"/>
                </a:cubicBezTo>
                <a:close/>
                <a:moveTo>
                  <a:pt x="6660643" y="2060543"/>
                </a:moveTo>
                <a:cubicBezTo>
                  <a:pt x="6677978" y="2060543"/>
                  <a:pt x="6691980" y="2074545"/>
                  <a:pt x="6691980" y="2091881"/>
                </a:cubicBezTo>
                <a:cubicBezTo>
                  <a:pt x="6691980" y="2109216"/>
                  <a:pt x="6677978" y="2123218"/>
                  <a:pt x="6660643" y="2123218"/>
                </a:cubicBezTo>
                <a:cubicBezTo>
                  <a:pt x="6643307" y="2123218"/>
                  <a:pt x="6629305" y="2109216"/>
                  <a:pt x="6629305" y="2091881"/>
                </a:cubicBezTo>
                <a:cubicBezTo>
                  <a:pt x="6629305" y="2074545"/>
                  <a:pt x="6643307" y="2060543"/>
                  <a:pt x="6660643" y="2060543"/>
                </a:cubicBezTo>
                <a:close/>
                <a:moveTo>
                  <a:pt x="6750177" y="2060543"/>
                </a:moveTo>
                <a:cubicBezTo>
                  <a:pt x="6767513" y="2060543"/>
                  <a:pt x="6781514" y="2074545"/>
                  <a:pt x="6781514" y="2091881"/>
                </a:cubicBezTo>
                <a:cubicBezTo>
                  <a:pt x="6781514" y="2109216"/>
                  <a:pt x="6767513" y="2123218"/>
                  <a:pt x="6750177" y="2123218"/>
                </a:cubicBezTo>
                <a:cubicBezTo>
                  <a:pt x="6732842" y="2123218"/>
                  <a:pt x="6718840" y="2109216"/>
                  <a:pt x="6718840" y="2091881"/>
                </a:cubicBezTo>
                <a:cubicBezTo>
                  <a:pt x="6718840" y="2074545"/>
                  <a:pt x="6732937" y="2060543"/>
                  <a:pt x="6750177" y="2060543"/>
                </a:cubicBezTo>
                <a:close/>
                <a:moveTo>
                  <a:pt x="6839808" y="2060543"/>
                </a:moveTo>
                <a:cubicBezTo>
                  <a:pt x="6857143" y="2060543"/>
                  <a:pt x="6871145" y="2074545"/>
                  <a:pt x="6871145" y="2091881"/>
                </a:cubicBezTo>
                <a:cubicBezTo>
                  <a:pt x="6871145" y="2109216"/>
                  <a:pt x="6857143" y="2123218"/>
                  <a:pt x="6839808" y="2123218"/>
                </a:cubicBezTo>
                <a:cubicBezTo>
                  <a:pt x="6822472" y="2123218"/>
                  <a:pt x="6808470" y="2109216"/>
                  <a:pt x="6808470" y="2091881"/>
                </a:cubicBezTo>
                <a:cubicBezTo>
                  <a:pt x="6808470" y="2074545"/>
                  <a:pt x="6822472" y="2060543"/>
                  <a:pt x="6839808" y="2060543"/>
                </a:cubicBezTo>
                <a:close/>
                <a:moveTo>
                  <a:pt x="6929438" y="2060543"/>
                </a:moveTo>
                <a:cubicBezTo>
                  <a:pt x="6946773" y="2060543"/>
                  <a:pt x="6960775" y="2074545"/>
                  <a:pt x="6960775" y="2091881"/>
                </a:cubicBezTo>
                <a:cubicBezTo>
                  <a:pt x="6960775" y="2109216"/>
                  <a:pt x="6946773" y="2123218"/>
                  <a:pt x="6929438" y="2123218"/>
                </a:cubicBezTo>
                <a:cubicBezTo>
                  <a:pt x="6912102" y="2123218"/>
                  <a:pt x="6898101" y="2109216"/>
                  <a:pt x="6898101" y="2091881"/>
                </a:cubicBezTo>
                <a:cubicBezTo>
                  <a:pt x="6898101" y="2074545"/>
                  <a:pt x="6912102" y="2060543"/>
                  <a:pt x="6929438" y="2060543"/>
                </a:cubicBezTo>
                <a:close/>
                <a:moveTo>
                  <a:pt x="7018973" y="2060543"/>
                </a:moveTo>
                <a:cubicBezTo>
                  <a:pt x="7036308" y="2060543"/>
                  <a:pt x="7050310" y="2074545"/>
                  <a:pt x="7050310" y="2091881"/>
                </a:cubicBezTo>
                <a:cubicBezTo>
                  <a:pt x="7050310" y="2109216"/>
                  <a:pt x="7036308" y="2123218"/>
                  <a:pt x="7018973" y="2123218"/>
                </a:cubicBezTo>
                <a:cubicBezTo>
                  <a:pt x="7001637" y="2123218"/>
                  <a:pt x="6987635" y="2109216"/>
                  <a:pt x="6987635" y="2091881"/>
                </a:cubicBezTo>
                <a:cubicBezTo>
                  <a:pt x="6987635" y="2074545"/>
                  <a:pt x="7001733" y="2060543"/>
                  <a:pt x="7018973" y="2060543"/>
                </a:cubicBezTo>
                <a:close/>
                <a:moveTo>
                  <a:pt x="7108508" y="2060543"/>
                </a:moveTo>
                <a:cubicBezTo>
                  <a:pt x="7125843" y="2060543"/>
                  <a:pt x="7139845" y="2074545"/>
                  <a:pt x="7139845" y="2091881"/>
                </a:cubicBezTo>
                <a:cubicBezTo>
                  <a:pt x="7139845" y="2109216"/>
                  <a:pt x="7125843" y="2123218"/>
                  <a:pt x="7108508" y="2123218"/>
                </a:cubicBezTo>
                <a:cubicBezTo>
                  <a:pt x="7091172" y="2123218"/>
                  <a:pt x="7077171" y="2109216"/>
                  <a:pt x="7077171" y="2091881"/>
                </a:cubicBezTo>
                <a:cubicBezTo>
                  <a:pt x="7077171" y="2074545"/>
                  <a:pt x="7091267" y="2060543"/>
                  <a:pt x="7108508" y="2060543"/>
                </a:cubicBezTo>
                <a:close/>
                <a:moveTo>
                  <a:pt x="7198138" y="2060543"/>
                </a:moveTo>
                <a:cubicBezTo>
                  <a:pt x="7215474" y="2060543"/>
                  <a:pt x="7229475" y="2074545"/>
                  <a:pt x="7229475" y="2091881"/>
                </a:cubicBezTo>
                <a:cubicBezTo>
                  <a:pt x="7229475" y="2109216"/>
                  <a:pt x="7215474" y="2123218"/>
                  <a:pt x="7198138" y="2123218"/>
                </a:cubicBezTo>
                <a:cubicBezTo>
                  <a:pt x="7180803" y="2123218"/>
                  <a:pt x="7166801" y="2109216"/>
                  <a:pt x="7166801" y="2091881"/>
                </a:cubicBezTo>
                <a:cubicBezTo>
                  <a:pt x="7166801" y="2074545"/>
                  <a:pt x="7180803" y="2060543"/>
                  <a:pt x="7198138" y="2060543"/>
                </a:cubicBezTo>
                <a:close/>
                <a:moveTo>
                  <a:pt x="7287768" y="2060543"/>
                </a:moveTo>
                <a:cubicBezTo>
                  <a:pt x="7305104" y="2060543"/>
                  <a:pt x="7319105" y="2074545"/>
                  <a:pt x="7319105" y="2091881"/>
                </a:cubicBezTo>
                <a:cubicBezTo>
                  <a:pt x="7319105" y="2109216"/>
                  <a:pt x="7305104" y="2123218"/>
                  <a:pt x="7287768" y="2123218"/>
                </a:cubicBezTo>
                <a:cubicBezTo>
                  <a:pt x="7270433" y="2123218"/>
                  <a:pt x="7256431" y="2109216"/>
                  <a:pt x="7256431" y="2091881"/>
                </a:cubicBezTo>
                <a:cubicBezTo>
                  <a:pt x="7256431" y="2074545"/>
                  <a:pt x="7270433" y="2060543"/>
                  <a:pt x="7287768" y="2060543"/>
                </a:cubicBezTo>
                <a:close/>
                <a:moveTo>
                  <a:pt x="7377303" y="2060543"/>
                </a:moveTo>
                <a:cubicBezTo>
                  <a:pt x="7394639" y="2060543"/>
                  <a:pt x="7408640" y="2074545"/>
                  <a:pt x="7408640" y="2091881"/>
                </a:cubicBezTo>
                <a:cubicBezTo>
                  <a:pt x="7408640" y="2109216"/>
                  <a:pt x="7394639" y="2123218"/>
                  <a:pt x="7377303" y="2123218"/>
                </a:cubicBezTo>
                <a:cubicBezTo>
                  <a:pt x="7359968" y="2123218"/>
                  <a:pt x="7345966" y="2109216"/>
                  <a:pt x="7345966" y="2091881"/>
                </a:cubicBezTo>
                <a:cubicBezTo>
                  <a:pt x="7345966" y="2074545"/>
                  <a:pt x="7360063" y="2060543"/>
                  <a:pt x="7377303" y="2060543"/>
                </a:cubicBezTo>
                <a:close/>
                <a:moveTo>
                  <a:pt x="7466933" y="2060543"/>
                </a:moveTo>
                <a:cubicBezTo>
                  <a:pt x="7484269" y="2060543"/>
                  <a:pt x="7498270" y="2074545"/>
                  <a:pt x="7498270" y="2091881"/>
                </a:cubicBezTo>
                <a:cubicBezTo>
                  <a:pt x="7498270" y="2109216"/>
                  <a:pt x="7484269" y="2123218"/>
                  <a:pt x="7466933" y="2123218"/>
                </a:cubicBezTo>
                <a:cubicBezTo>
                  <a:pt x="7449598" y="2123218"/>
                  <a:pt x="7435596" y="2109216"/>
                  <a:pt x="7435596" y="2091881"/>
                </a:cubicBezTo>
                <a:cubicBezTo>
                  <a:pt x="7435596" y="2074545"/>
                  <a:pt x="7449598" y="2060543"/>
                  <a:pt x="7466933" y="2060543"/>
                </a:cubicBezTo>
                <a:close/>
                <a:moveTo>
                  <a:pt x="7556469" y="2060543"/>
                </a:moveTo>
                <a:cubicBezTo>
                  <a:pt x="7573804" y="2060543"/>
                  <a:pt x="7587806" y="2074545"/>
                  <a:pt x="7587806" y="2091881"/>
                </a:cubicBezTo>
                <a:cubicBezTo>
                  <a:pt x="7587806" y="2109216"/>
                  <a:pt x="7573804" y="2123218"/>
                  <a:pt x="7556469" y="2123218"/>
                </a:cubicBezTo>
                <a:cubicBezTo>
                  <a:pt x="7539133" y="2123218"/>
                  <a:pt x="7525131" y="2109216"/>
                  <a:pt x="7525131" y="2091881"/>
                </a:cubicBezTo>
                <a:cubicBezTo>
                  <a:pt x="7525131" y="2074545"/>
                  <a:pt x="7539133" y="2060543"/>
                  <a:pt x="7556469" y="2060543"/>
                </a:cubicBezTo>
                <a:close/>
                <a:moveTo>
                  <a:pt x="7825264" y="2060543"/>
                </a:moveTo>
                <a:cubicBezTo>
                  <a:pt x="7842599" y="2060543"/>
                  <a:pt x="7856602" y="2074545"/>
                  <a:pt x="7856602" y="2091881"/>
                </a:cubicBezTo>
                <a:cubicBezTo>
                  <a:pt x="7856602" y="2109216"/>
                  <a:pt x="7842599" y="2123218"/>
                  <a:pt x="7825264" y="2123218"/>
                </a:cubicBezTo>
                <a:cubicBezTo>
                  <a:pt x="7807928" y="2123218"/>
                  <a:pt x="7793927" y="2109216"/>
                  <a:pt x="7793927" y="2091881"/>
                </a:cubicBezTo>
                <a:cubicBezTo>
                  <a:pt x="7793927" y="2074545"/>
                  <a:pt x="7807928" y="2060543"/>
                  <a:pt x="7825264" y="2060543"/>
                </a:cubicBezTo>
                <a:close/>
                <a:moveTo>
                  <a:pt x="7914799" y="2060543"/>
                </a:moveTo>
                <a:cubicBezTo>
                  <a:pt x="7932135" y="2060543"/>
                  <a:pt x="7946136" y="2074545"/>
                  <a:pt x="7946136" y="2091881"/>
                </a:cubicBezTo>
                <a:cubicBezTo>
                  <a:pt x="7946136" y="2109216"/>
                  <a:pt x="7932135" y="2123218"/>
                  <a:pt x="7914799" y="2123218"/>
                </a:cubicBezTo>
                <a:cubicBezTo>
                  <a:pt x="7897464" y="2123218"/>
                  <a:pt x="7883461" y="2109216"/>
                  <a:pt x="7883461" y="2091881"/>
                </a:cubicBezTo>
                <a:cubicBezTo>
                  <a:pt x="7883461" y="2074545"/>
                  <a:pt x="7897559" y="2060543"/>
                  <a:pt x="7914799" y="2060543"/>
                </a:cubicBezTo>
                <a:close/>
                <a:moveTo>
                  <a:pt x="120872" y="2150078"/>
                </a:moveTo>
                <a:cubicBezTo>
                  <a:pt x="138208" y="2150078"/>
                  <a:pt x="152210" y="2164080"/>
                  <a:pt x="152210" y="2181416"/>
                </a:cubicBezTo>
                <a:cubicBezTo>
                  <a:pt x="152210" y="2198751"/>
                  <a:pt x="138208" y="2212753"/>
                  <a:pt x="120872" y="2212753"/>
                </a:cubicBezTo>
                <a:cubicBezTo>
                  <a:pt x="103537" y="2212753"/>
                  <a:pt x="89535" y="2198751"/>
                  <a:pt x="89535" y="2181416"/>
                </a:cubicBezTo>
                <a:cubicBezTo>
                  <a:pt x="89535" y="2164080"/>
                  <a:pt x="103632" y="2150078"/>
                  <a:pt x="120872" y="2150078"/>
                </a:cubicBezTo>
                <a:close/>
                <a:moveTo>
                  <a:pt x="210407" y="2150078"/>
                </a:moveTo>
                <a:cubicBezTo>
                  <a:pt x="227743" y="2150078"/>
                  <a:pt x="241744" y="2164080"/>
                  <a:pt x="241744" y="2181416"/>
                </a:cubicBezTo>
                <a:cubicBezTo>
                  <a:pt x="241744" y="2198751"/>
                  <a:pt x="227743" y="2212753"/>
                  <a:pt x="210407" y="2212753"/>
                </a:cubicBezTo>
                <a:cubicBezTo>
                  <a:pt x="193072" y="2212753"/>
                  <a:pt x="179070" y="2198751"/>
                  <a:pt x="179070" y="2181416"/>
                </a:cubicBezTo>
                <a:cubicBezTo>
                  <a:pt x="179070" y="2164080"/>
                  <a:pt x="193167" y="2150078"/>
                  <a:pt x="210407" y="2150078"/>
                </a:cubicBezTo>
                <a:close/>
                <a:moveTo>
                  <a:pt x="300133" y="2150078"/>
                </a:moveTo>
                <a:cubicBezTo>
                  <a:pt x="317468" y="2150078"/>
                  <a:pt x="331470" y="2164080"/>
                  <a:pt x="331470" y="2181416"/>
                </a:cubicBezTo>
                <a:cubicBezTo>
                  <a:pt x="331470" y="2198751"/>
                  <a:pt x="317468" y="2212753"/>
                  <a:pt x="300133" y="2212753"/>
                </a:cubicBezTo>
                <a:cubicBezTo>
                  <a:pt x="282797" y="2212753"/>
                  <a:pt x="268796" y="2198751"/>
                  <a:pt x="268796" y="2181416"/>
                </a:cubicBezTo>
                <a:cubicBezTo>
                  <a:pt x="268796" y="2164080"/>
                  <a:pt x="282797" y="2150078"/>
                  <a:pt x="300133" y="2150078"/>
                </a:cubicBezTo>
                <a:close/>
                <a:moveTo>
                  <a:pt x="658368" y="2150078"/>
                </a:moveTo>
                <a:cubicBezTo>
                  <a:pt x="675704" y="2150078"/>
                  <a:pt x="689705" y="2164080"/>
                  <a:pt x="689705" y="2181416"/>
                </a:cubicBezTo>
                <a:cubicBezTo>
                  <a:pt x="689705" y="2198751"/>
                  <a:pt x="675704" y="2212753"/>
                  <a:pt x="658368" y="2212753"/>
                </a:cubicBezTo>
                <a:cubicBezTo>
                  <a:pt x="641033" y="2212753"/>
                  <a:pt x="627031" y="2198751"/>
                  <a:pt x="627031" y="2181416"/>
                </a:cubicBezTo>
                <a:cubicBezTo>
                  <a:pt x="627031" y="2164080"/>
                  <a:pt x="641033" y="2150078"/>
                  <a:pt x="658368" y="2150078"/>
                </a:cubicBezTo>
                <a:close/>
                <a:moveTo>
                  <a:pt x="747998" y="2150078"/>
                </a:moveTo>
                <a:cubicBezTo>
                  <a:pt x="765334" y="2150078"/>
                  <a:pt x="779336" y="2164080"/>
                  <a:pt x="779336" y="2181416"/>
                </a:cubicBezTo>
                <a:cubicBezTo>
                  <a:pt x="779336" y="2198751"/>
                  <a:pt x="765334" y="2212753"/>
                  <a:pt x="747998" y="2212753"/>
                </a:cubicBezTo>
                <a:cubicBezTo>
                  <a:pt x="730663" y="2212753"/>
                  <a:pt x="716661" y="2198751"/>
                  <a:pt x="716661" y="2181416"/>
                </a:cubicBezTo>
                <a:cubicBezTo>
                  <a:pt x="716661" y="2164080"/>
                  <a:pt x="730758" y="2150078"/>
                  <a:pt x="747998" y="2150078"/>
                </a:cubicBezTo>
                <a:close/>
                <a:moveTo>
                  <a:pt x="837629" y="2150078"/>
                </a:moveTo>
                <a:cubicBezTo>
                  <a:pt x="854964" y="2150078"/>
                  <a:pt x="868966" y="2164080"/>
                  <a:pt x="868966" y="2181416"/>
                </a:cubicBezTo>
                <a:cubicBezTo>
                  <a:pt x="868966" y="2198751"/>
                  <a:pt x="854964" y="2212753"/>
                  <a:pt x="837629" y="2212753"/>
                </a:cubicBezTo>
                <a:cubicBezTo>
                  <a:pt x="820293" y="2212753"/>
                  <a:pt x="806291" y="2198751"/>
                  <a:pt x="806291" y="2181416"/>
                </a:cubicBezTo>
                <a:cubicBezTo>
                  <a:pt x="806291" y="2164080"/>
                  <a:pt x="820293" y="2150078"/>
                  <a:pt x="837629" y="2150078"/>
                </a:cubicBezTo>
                <a:close/>
                <a:moveTo>
                  <a:pt x="927163" y="2150078"/>
                </a:moveTo>
                <a:cubicBezTo>
                  <a:pt x="944499" y="2150078"/>
                  <a:pt x="958501" y="2164080"/>
                  <a:pt x="958501" y="2181416"/>
                </a:cubicBezTo>
                <a:cubicBezTo>
                  <a:pt x="958501" y="2198751"/>
                  <a:pt x="944499" y="2212753"/>
                  <a:pt x="927163" y="2212753"/>
                </a:cubicBezTo>
                <a:cubicBezTo>
                  <a:pt x="909828" y="2212753"/>
                  <a:pt x="895826" y="2198751"/>
                  <a:pt x="895826" y="2181416"/>
                </a:cubicBezTo>
                <a:cubicBezTo>
                  <a:pt x="895826" y="2164080"/>
                  <a:pt x="909828" y="2150078"/>
                  <a:pt x="927163" y="2150078"/>
                </a:cubicBezTo>
                <a:close/>
                <a:moveTo>
                  <a:pt x="1016699" y="2150078"/>
                </a:moveTo>
                <a:cubicBezTo>
                  <a:pt x="1034034" y="2150078"/>
                  <a:pt x="1048036" y="2164080"/>
                  <a:pt x="1048036" y="2181416"/>
                </a:cubicBezTo>
                <a:cubicBezTo>
                  <a:pt x="1048036" y="2198751"/>
                  <a:pt x="1034034" y="2212753"/>
                  <a:pt x="1016699" y="2212753"/>
                </a:cubicBezTo>
                <a:cubicBezTo>
                  <a:pt x="999363" y="2212753"/>
                  <a:pt x="985361" y="2198751"/>
                  <a:pt x="985361" y="2181416"/>
                </a:cubicBezTo>
                <a:cubicBezTo>
                  <a:pt x="985361" y="2164080"/>
                  <a:pt x="999458" y="2150078"/>
                  <a:pt x="1016699" y="2150078"/>
                </a:cubicBezTo>
                <a:close/>
                <a:moveTo>
                  <a:pt x="1106329" y="2150078"/>
                </a:moveTo>
                <a:cubicBezTo>
                  <a:pt x="1123664" y="2150078"/>
                  <a:pt x="1137666" y="2164080"/>
                  <a:pt x="1137666" y="2181416"/>
                </a:cubicBezTo>
                <a:cubicBezTo>
                  <a:pt x="1137666" y="2198751"/>
                  <a:pt x="1123664" y="2212753"/>
                  <a:pt x="1106329" y="2212753"/>
                </a:cubicBezTo>
                <a:cubicBezTo>
                  <a:pt x="1088993" y="2212753"/>
                  <a:pt x="1074992" y="2198751"/>
                  <a:pt x="1074992" y="2181416"/>
                </a:cubicBezTo>
                <a:cubicBezTo>
                  <a:pt x="1074992" y="2164080"/>
                  <a:pt x="1089089" y="2150078"/>
                  <a:pt x="1106329" y="2150078"/>
                </a:cubicBezTo>
                <a:close/>
                <a:moveTo>
                  <a:pt x="1195959" y="2150078"/>
                </a:moveTo>
                <a:cubicBezTo>
                  <a:pt x="1213295" y="2150078"/>
                  <a:pt x="1227296" y="2164080"/>
                  <a:pt x="1227296" y="2181416"/>
                </a:cubicBezTo>
                <a:cubicBezTo>
                  <a:pt x="1227296" y="2198751"/>
                  <a:pt x="1213295" y="2212753"/>
                  <a:pt x="1195959" y="2212753"/>
                </a:cubicBezTo>
                <a:cubicBezTo>
                  <a:pt x="1178624" y="2212753"/>
                  <a:pt x="1164622" y="2198751"/>
                  <a:pt x="1164622" y="2181416"/>
                </a:cubicBezTo>
                <a:cubicBezTo>
                  <a:pt x="1164622" y="2164080"/>
                  <a:pt x="1178624" y="2150078"/>
                  <a:pt x="1195959" y="2150078"/>
                </a:cubicBezTo>
                <a:close/>
                <a:moveTo>
                  <a:pt x="1285494" y="2150078"/>
                </a:moveTo>
                <a:cubicBezTo>
                  <a:pt x="1302830" y="2150078"/>
                  <a:pt x="1316831" y="2164080"/>
                  <a:pt x="1316831" y="2181416"/>
                </a:cubicBezTo>
                <a:cubicBezTo>
                  <a:pt x="1316831" y="2198751"/>
                  <a:pt x="1302830" y="2212753"/>
                  <a:pt x="1285494" y="2212753"/>
                </a:cubicBezTo>
                <a:cubicBezTo>
                  <a:pt x="1268159" y="2212753"/>
                  <a:pt x="1254157" y="2198751"/>
                  <a:pt x="1254157" y="2181416"/>
                </a:cubicBezTo>
                <a:cubicBezTo>
                  <a:pt x="1254157" y="2164080"/>
                  <a:pt x="1268159" y="2150078"/>
                  <a:pt x="1285494" y="2150078"/>
                </a:cubicBezTo>
                <a:close/>
                <a:moveTo>
                  <a:pt x="1375029" y="2150078"/>
                </a:moveTo>
                <a:cubicBezTo>
                  <a:pt x="1392364" y="2150078"/>
                  <a:pt x="1406366" y="2164080"/>
                  <a:pt x="1406366" y="2181416"/>
                </a:cubicBezTo>
                <a:cubicBezTo>
                  <a:pt x="1406366" y="2198751"/>
                  <a:pt x="1392364" y="2212753"/>
                  <a:pt x="1375029" y="2212753"/>
                </a:cubicBezTo>
                <a:cubicBezTo>
                  <a:pt x="1357693" y="2212753"/>
                  <a:pt x="1343692" y="2198751"/>
                  <a:pt x="1343692" y="2181416"/>
                </a:cubicBezTo>
                <a:cubicBezTo>
                  <a:pt x="1343692" y="2164080"/>
                  <a:pt x="1357789" y="2150078"/>
                  <a:pt x="1375029" y="2150078"/>
                </a:cubicBezTo>
                <a:close/>
                <a:moveTo>
                  <a:pt x="1464755" y="2150078"/>
                </a:moveTo>
                <a:cubicBezTo>
                  <a:pt x="1482090" y="2150078"/>
                  <a:pt x="1496092" y="2164080"/>
                  <a:pt x="1496092" y="2181416"/>
                </a:cubicBezTo>
                <a:cubicBezTo>
                  <a:pt x="1496092" y="2198751"/>
                  <a:pt x="1482090" y="2212753"/>
                  <a:pt x="1464755" y="2212753"/>
                </a:cubicBezTo>
                <a:cubicBezTo>
                  <a:pt x="1447419" y="2212753"/>
                  <a:pt x="1433417" y="2198751"/>
                  <a:pt x="1433417" y="2181416"/>
                </a:cubicBezTo>
                <a:cubicBezTo>
                  <a:pt x="1433417" y="2164080"/>
                  <a:pt x="1447419" y="2150078"/>
                  <a:pt x="1464755" y="2150078"/>
                </a:cubicBezTo>
                <a:close/>
                <a:moveTo>
                  <a:pt x="1554289" y="2150078"/>
                </a:moveTo>
                <a:cubicBezTo>
                  <a:pt x="1571625" y="2150078"/>
                  <a:pt x="1585627" y="2164080"/>
                  <a:pt x="1585627" y="2181416"/>
                </a:cubicBezTo>
                <a:cubicBezTo>
                  <a:pt x="1585627" y="2198751"/>
                  <a:pt x="1571625" y="2212753"/>
                  <a:pt x="1554289" y="2212753"/>
                </a:cubicBezTo>
                <a:cubicBezTo>
                  <a:pt x="1536954" y="2212753"/>
                  <a:pt x="1522952" y="2198751"/>
                  <a:pt x="1522952" y="2181416"/>
                </a:cubicBezTo>
                <a:cubicBezTo>
                  <a:pt x="1522952" y="2164080"/>
                  <a:pt x="1536954" y="2150078"/>
                  <a:pt x="1554289" y="2150078"/>
                </a:cubicBezTo>
                <a:close/>
                <a:moveTo>
                  <a:pt x="1643825" y="2150078"/>
                </a:moveTo>
                <a:cubicBezTo>
                  <a:pt x="1661160" y="2150078"/>
                  <a:pt x="1675162" y="2164080"/>
                  <a:pt x="1675162" y="2181416"/>
                </a:cubicBezTo>
                <a:cubicBezTo>
                  <a:pt x="1675162" y="2198751"/>
                  <a:pt x="1661160" y="2212753"/>
                  <a:pt x="1643825" y="2212753"/>
                </a:cubicBezTo>
                <a:cubicBezTo>
                  <a:pt x="1626489" y="2212753"/>
                  <a:pt x="1612487" y="2198751"/>
                  <a:pt x="1612487" y="2181416"/>
                </a:cubicBezTo>
                <a:cubicBezTo>
                  <a:pt x="1612487" y="2164080"/>
                  <a:pt x="1626584" y="2150078"/>
                  <a:pt x="1643825" y="2150078"/>
                </a:cubicBezTo>
                <a:close/>
                <a:moveTo>
                  <a:pt x="2091785" y="2150078"/>
                </a:moveTo>
                <a:cubicBezTo>
                  <a:pt x="2109121" y="2150078"/>
                  <a:pt x="2123123" y="2164080"/>
                  <a:pt x="2123123" y="2181416"/>
                </a:cubicBezTo>
                <a:cubicBezTo>
                  <a:pt x="2123123" y="2198751"/>
                  <a:pt x="2109121" y="2212753"/>
                  <a:pt x="2091785" y="2212753"/>
                </a:cubicBezTo>
                <a:cubicBezTo>
                  <a:pt x="2074450" y="2212753"/>
                  <a:pt x="2060448" y="2198751"/>
                  <a:pt x="2060448" y="2181416"/>
                </a:cubicBezTo>
                <a:cubicBezTo>
                  <a:pt x="2060448" y="2164080"/>
                  <a:pt x="2074450" y="2150078"/>
                  <a:pt x="2091785" y="2150078"/>
                </a:cubicBezTo>
                <a:close/>
                <a:moveTo>
                  <a:pt x="2181320" y="2150078"/>
                </a:moveTo>
                <a:cubicBezTo>
                  <a:pt x="2198656" y="2150078"/>
                  <a:pt x="2212658" y="2164080"/>
                  <a:pt x="2212658" y="2181416"/>
                </a:cubicBezTo>
                <a:cubicBezTo>
                  <a:pt x="2212658" y="2198751"/>
                  <a:pt x="2198656" y="2212753"/>
                  <a:pt x="2181320" y="2212753"/>
                </a:cubicBezTo>
                <a:cubicBezTo>
                  <a:pt x="2163985" y="2212753"/>
                  <a:pt x="2149983" y="2198751"/>
                  <a:pt x="2149983" y="2181416"/>
                </a:cubicBezTo>
                <a:cubicBezTo>
                  <a:pt x="2149983" y="2164080"/>
                  <a:pt x="2163985" y="2150078"/>
                  <a:pt x="2181320" y="2150078"/>
                </a:cubicBezTo>
                <a:close/>
                <a:moveTo>
                  <a:pt x="2270951" y="2150078"/>
                </a:moveTo>
                <a:cubicBezTo>
                  <a:pt x="2288286" y="2150078"/>
                  <a:pt x="2302288" y="2164080"/>
                  <a:pt x="2302288" y="2181416"/>
                </a:cubicBezTo>
                <a:cubicBezTo>
                  <a:pt x="2302288" y="2198751"/>
                  <a:pt x="2288286" y="2212753"/>
                  <a:pt x="2270951" y="2212753"/>
                </a:cubicBezTo>
                <a:cubicBezTo>
                  <a:pt x="2253615" y="2212753"/>
                  <a:pt x="2239613" y="2198751"/>
                  <a:pt x="2239613" y="2181416"/>
                </a:cubicBezTo>
                <a:cubicBezTo>
                  <a:pt x="2239613" y="2164080"/>
                  <a:pt x="2253710" y="2150078"/>
                  <a:pt x="2270951" y="2150078"/>
                </a:cubicBezTo>
                <a:close/>
                <a:moveTo>
                  <a:pt x="2360581" y="2150078"/>
                </a:moveTo>
                <a:cubicBezTo>
                  <a:pt x="2377916" y="2150078"/>
                  <a:pt x="2391918" y="2164080"/>
                  <a:pt x="2391918" y="2181416"/>
                </a:cubicBezTo>
                <a:cubicBezTo>
                  <a:pt x="2391918" y="2198751"/>
                  <a:pt x="2377916" y="2212753"/>
                  <a:pt x="2360581" y="2212753"/>
                </a:cubicBezTo>
                <a:cubicBezTo>
                  <a:pt x="2343245" y="2212753"/>
                  <a:pt x="2329244" y="2198751"/>
                  <a:pt x="2329244" y="2181416"/>
                </a:cubicBezTo>
                <a:cubicBezTo>
                  <a:pt x="2329244" y="2164080"/>
                  <a:pt x="2343245" y="2150078"/>
                  <a:pt x="2360581" y="2150078"/>
                </a:cubicBezTo>
                <a:close/>
                <a:moveTo>
                  <a:pt x="4062603" y="2150078"/>
                </a:moveTo>
                <a:cubicBezTo>
                  <a:pt x="4079939" y="2150078"/>
                  <a:pt x="4093940" y="2164080"/>
                  <a:pt x="4093940" y="2181416"/>
                </a:cubicBezTo>
                <a:cubicBezTo>
                  <a:pt x="4093940" y="2198751"/>
                  <a:pt x="4079939" y="2212753"/>
                  <a:pt x="4062603" y="2212753"/>
                </a:cubicBezTo>
                <a:cubicBezTo>
                  <a:pt x="4045268" y="2212753"/>
                  <a:pt x="4031266" y="2198751"/>
                  <a:pt x="4031266" y="2181416"/>
                </a:cubicBezTo>
                <a:cubicBezTo>
                  <a:pt x="4031266" y="2164080"/>
                  <a:pt x="4045363" y="2150078"/>
                  <a:pt x="4062603" y="2150078"/>
                </a:cubicBezTo>
                <a:close/>
                <a:moveTo>
                  <a:pt x="4241864" y="2150078"/>
                </a:moveTo>
                <a:cubicBezTo>
                  <a:pt x="4259199" y="2150078"/>
                  <a:pt x="4273201" y="2164080"/>
                  <a:pt x="4273201" y="2181416"/>
                </a:cubicBezTo>
                <a:cubicBezTo>
                  <a:pt x="4273201" y="2198751"/>
                  <a:pt x="4259199" y="2212753"/>
                  <a:pt x="4241864" y="2212753"/>
                </a:cubicBezTo>
                <a:cubicBezTo>
                  <a:pt x="4224528" y="2212753"/>
                  <a:pt x="4210526" y="2198751"/>
                  <a:pt x="4210526" y="2181416"/>
                </a:cubicBezTo>
                <a:cubicBezTo>
                  <a:pt x="4210526" y="2164080"/>
                  <a:pt x="4224528" y="2150078"/>
                  <a:pt x="4241864" y="2150078"/>
                </a:cubicBezTo>
                <a:close/>
                <a:moveTo>
                  <a:pt x="4510564" y="2150078"/>
                </a:moveTo>
                <a:cubicBezTo>
                  <a:pt x="4527899" y="2150078"/>
                  <a:pt x="4541901" y="2164080"/>
                  <a:pt x="4541901" y="2181416"/>
                </a:cubicBezTo>
                <a:cubicBezTo>
                  <a:pt x="4541901" y="2198751"/>
                  <a:pt x="4527899" y="2212753"/>
                  <a:pt x="4510564" y="2212753"/>
                </a:cubicBezTo>
                <a:cubicBezTo>
                  <a:pt x="4493229" y="2212753"/>
                  <a:pt x="4479227" y="2198751"/>
                  <a:pt x="4479227" y="2181416"/>
                </a:cubicBezTo>
                <a:cubicBezTo>
                  <a:pt x="4479227" y="2164080"/>
                  <a:pt x="4493229" y="2150078"/>
                  <a:pt x="4510564" y="2150078"/>
                </a:cubicBezTo>
                <a:close/>
                <a:moveTo>
                  <a:pt x="4600194" y="2150078"/>
                </a:moveTo>
                <a:cubicBezTo>
                  <a:pt x="4617530" y="2150078"/>
                  <a:pt x="4631531" y="2164080"/>
                  <a:pt x="4631531" y="2181416"/>
                </a:cubicBezTo>
                <a:cubicBezTo>
                  <a:pt x="4631531" y="2198751"/>
                  <a:pt x="4617530" y="2212753"/>
                  <a:pt x="4600194" y="2212753"/>
                </a:cubicBezTo>
                <a:cubicBezTo>
                  <a:pt x="4582859" y="2212753"/>
                  <a:pt x="4568857" y="2198751"/>
                  <a:pt x="4568857" y="2181416"/>
                </a:cubicBezTo>
                <a:cubicBezTo>
                  <a:pt x="4568857" y="2164080"/>
                  <a:pt x="4582859" y="2150078"/>
                  <a:pt x="4600194" y="2150078"/>
                </a:cubicBezTo>
                <a:close/>
                <a:moveTo>
                  <a:pt x="4689729" y="2150078"/>
                </a:moveTo>
                <a:cubicBezTo>
                  <a:pt x="4707065" y="2150078"/>
                  <a:pt x="4721066" y="2164080"/>
                  <a:pt x="4721066" y="2181416"/>
                </a:cubicBezTo>
                <a:cubicBezTo>
                  <a:pt x="4721066" y="2198751"/>
                  <a:pt x="4707065" y="2212753"/>
                  <a:pt x="4689729" y="2212753"/>
                </a:cubicBezTo>
                <a:cubicBezTo>
                  <a:pt x="4672394" y="2212753"/>
                  <a:pt x="4658392" y="2198751"/>
                  <a:pt x="4658392" y="2181416"/>
                </a:cubicBezTo>
                <a:cubicBezTo>
                  <a:pt x="4658392" y="2164080"/>
                  <a:pt x="4672489" y="2150078"/>
                  <a:pt x="4689729" y="2150078"/>
                </a:cubicBezTo>
                <a:close/>
                <a:moveTo>
                  <a:pt x="4779359" y="2150078"/>
                </a:moveTo>
                <a:cubicBezTo>
                  <a:pt x="4796695" y="2150078"/>
                  <a:pt x="4810697" y="2164080"/>
                  <a:pt x="4810697" y="2181416"/>
                </a:cubicBezTo>
                <a:cubicBezTo>
                  <a:pt x="4810697" y="2198751"/>
                  <a:pt x="4796695" y="2212753"/>
                  <a:pt x="4779359" y="2212753"/>
                </a:cubicBezTo>
                <a:cubicBezTo>
                  <a:pt x="4762024" y="2212753"/>
                  <a:pt x="4748022" y="2198751"/>
                  <a:pt x="4748022" y="2181416"/>
                </a:cubicBezTo>
                <a:cubicBezTo>
                  <a:pt x="4748022" y="2164080"/>
                  <a:pt x="4762024" y="2150078"/>
                  <a:pt x="4779359" y="2150078"/>
                </a:cubicBezTo>
                <a:close/>
                <a:moveTo>
                  <a:pt x="4868895" y="2150078"/>
                </a:moveTo>
                <a:cubicBezTo>
                  <a:pt x="4886230" y="2150078"/>
                  <a:pt x="4900232" y="2164080"/>
                  <a:pt x="4900232" y="2181416"/>
                </a:cubicBezTo>
                <a:cubicBezTo>
                  <a:pt x="4900232" y="2198751"/>
                  <a:pt x="4886230" y="2212753"/>
                  <a:pt x="4868895" y="2212753"/>
                </a:cubicBezTo>
                <a:cubicBezTo>
                  <a:pt x="4851559" y="2212753"/>
                  <a:pt x="4837557" y="2198751"/>
                  <a:pt x="4837557" y="2181416"/>
                </a:cubicBezTo>
                <a:cubicBezTo>
                  <a:pt x="4837557" y="2164080"/>
                  <a:pt x="4851559" y="2150078"/>
                  <a:pt x="4868895" y="2150078"/>
                </a:cubicBezTo>
                <a:close/>
                <a:moveTo>
                  <a:pt x="4958525" y="2150078"/>
                </a:moveTo>
                <a:cubicBezTo>
                  <a:pt x="4975860" y="2150078"/>
                  <a:pt x="4989862" y="2164080"/>
                  <a:pt x="4989862" y="2181416"/>
                </a:cubicBezTo>
                <a:cubicBezTo>
                  <a:pt x="4989862" y="2198751"/>
                  <a:pt x="4975860" y="2212753"/>
                  <a:pt x="4958525" y="2212753"/>
                </a:cubicBezTo>
                <a:cubicBezTo>
                  <a:pt x="4941189" y="2212753"/>
                  <a:pt x="4927187" y="2198751"/>
                  <a:pt x="4927187" y="2181416"/>
                </a:cubicBezTo>
                <a:cubicBezTo>
                  <a:pt x="4927187" y="2164080"/>
                  <a:pt x="4941285" y="2150078"/>
                  <a:pt x="4958525" y="2150078"/>
                </a:cubicBezTo>
                <a:close/>
                <a:moveTo>
                  <a:pt x="5048155" y="2150078"/>
                </a:moveTo>
                <a:cubicBezTo>
                  <a:pt x="5065490" y="2150078"/>
                  <a:pt x="5079493" y="2164080"/>
                  <a:pt x="5079493" y="2181416"/>
                </a:cubicBezTo>
                <a:cubicBezTo>
                  <a:pt x="5079493" y="2198751"/>
                  <a:pt x="5065490" y="2212753"/>
                  <a:pt x="5048155" y="2212753"/>
                </a:cubicBezTo>
                <a:cubicBezTo>
                  <a:pt x="5030819" y="2212753"/>
                  <a:pt x="5016818" y="2198751"/>
                  <a:pt x="5016818" y="2181416"/>
                </a:cubicBezTo>
                <a:cubicBezTo>
                  <a:pt x="5016818" y="2164080"/>
                  <a:pt x="5030819" y="2150078"/>
                  <a:pt x="5048155" y="2150078"/>
                </a:cubicBezTo>
                <a:close/>
                <a:moveTo>
                  <a:pt x="5137690" y="2150078"/>
                </a:moveTo>
                <a:cubicBezTo>
                  <a:pt x="5155026" y="2150078"/>
                  <a:pt x="5169027" y="2164080"/>
                  <a:pt x="5169027" y="2181416"/>
                </a:cubicBezTo>
                <a:cubicBezTo>
                  <a:pt x="5169027" y="2198751"/>
                  <a:pt x="5155026" y="2212753"/>
                  <a:pt x="5137690" y="2212753"/>
                </a:cubicBezTo>
                <a:cubicBezTo>
                  <a:pt x="5120355" y="2212753"/>
                  <a:pt x="5106353" y="2198751"/>
                  <a:pt x="5106353" y="2181416"/>
                </a:cubicBezTo>
                <a:cubicBezTo>
                  <a:pt x="5106353" y="2164080"/>
                  <a:pt x="5120355" y="2150078"/>
                  <a:pt x="5137690" y="2150078"/>
                </a:cubicBezTo>
                <a:close/>
                <a:moveTo>
                  <a:pt x="5227225" y="2150078"/>
                </a:moveTo>
                <a:cubicBezTo>
                  <a:pt x="5244560" y="2150078"/>
                  <a:pt x="5258562" y="2164080"/>
                  <a:pt x="5258562" y="2181416"/>
                </a:cubicBezTo>
                <a:cubicBezTo>
                  <a:pt x="5258562" y="2198751"/>
                  <a:pt x="5244560" y="2212753"/>
                  <a:pt x="5227225" y="2212753"/>
                </a:cubicBezTo>
                <a:cubicBezTo>
                  <a:pt x="5209889" y="2212753"/>
                  <a:pt x="5195888" y="2198751"/>
                  <a:pt x="5195888" y="2181416"/>
                </a:cubicBezTo>
                <a:cubicBezTo>
                  <a:pt x="5195888" y="2164080"/>
                  <a:pt x="5209985" y="2150078"/>
                  <a:pt x="5227225" y="2150078"/>
                </a:cubicBezTo>
                <a:close/>
                <a:moveTo>
                  <a:pt x="5316855" y="2150078"/>
                </a:moveTo>
                <a:cubicBezTo>
                  <a:pt x="5334191" y="2150078"/>
                  <a:pt x="5348192" y="2164080"/>
                  <a:pt x="5348192" y="2181416"/>
                </a:cubicBezTo>
                <a:cubicBezTo>
                  <a:pt x="5348192" y="2198751"/>
                  <a:pt x="5334191" y="2212753"/>
                  <a:pt x="5316855" y="2212753"/>
                </a:cubicBezTo>
                <a:cubicBezTo>
                  <a:pt x="5299520" y="2212753"/>
                  <a:pt x="5285518" y="2198751"/>
                  <a:pt x="5285518" y="2181416"/>
                </a:cubicBezTo>
                <a:cubicBezTo>
                  <a:pt x="5285518" y="2164080"/>
                  <a:pt x="5299615" y="2150078"/>
                  <a:pt x="5316855" y="2150078"/>
                </a:cubicBezTo>
                <a:close/>
                <a:moveTo>
                  <a:pt x="5406485" y="2150078"/>
                </a:moveTo>
                <a:cubicBezTo>
                  <a:pt x="5423821" y="2150078"/>
                  <a:pt x="5437823" y="2164080"/>
                  <a:pt x="5437823" y="2181416"/>
                </a:cubicBezTo>
                <a:cubicBezTo>
                  <a:pt x="5437823" y="2198751"/>
                  <a:pt x="5423821" y="2212753"/>
                  <a:pt x="5406485" y="2212753"/>
                </a:cubicBezTo>
                <a:cubicBezTo>
                  <a:pt x="5389150" y="2212753"/>
                  <a:pt x="5375148" y="2198751"/>
                  <a:pt x="5375148" y="2181416"/>
                </a:cubicBezTo>
                <a:cubicBezTo>
                  <a:pt x="5375148" y="2164080"/>
                  <a:pt x="5389150" y="2150078"/>
                  <a:pt x="5406485" y="2150078"/>
                </a:cubicBezTo>
                <a:close/>
                <a:moveTo>
                  <a:pt x="5496021" y="2150078"/>
                </a:moveTo>
                <a:cubicBezTo>
                  <a:pt x="5513356" y="2150078"/>
                  <a:pt x="5527358" y="2164080"/>
                  <a:pt x="5527358" y="2181416"/>
                </a:cubicBezTo>
                <a:cubicBezTo>
                  <a:pt x="5527358" y="2198751"/>
                  <a:pt x="5513356" y="2212753"/>
                  <a:pt x="5496021" y="2212753"/>
                </a:cubicBezTo>
                <a:cubicBezTo>
                  <a:pt x="5478685" y="2212753"/>
                  <a:pt x="5464683" y="2198751"/>
                  <a:pt x="5464683" y="2181416"/>
                </a:cubicBezTo>
                <a:cubicBezTo>
                  <a:pt x="5464683" y="2164080"/>
                  <a:pt x="5478685" y="2150078"/>
                  <a:pt x="5496021" y="2150078"/>
                </a:cubicBezTo>
                <a:close/>
                <a:moveTo>
                  <a:pt x="5585555" y="2150078"/>
                </a:moveTo>
                <a:cubicBezTo>
                  <a:pt x="5602891" y="2150078"/>
                  <a:pt x="5616893" y="2164080"/>
                  <a:pt x="5616893" y="2181416"/>
                </a:cubicBezTo>
                <a:cubicBezTo>
                  <a:pt x="5616893" y="2198751"/>
                  <a:pt x="5602891" y="2212753"/>
                  <a:pt x="5585555" y="2212753"/>
                </a:cubicBezTo>
                <a:cubicBezTo>
                  <a:pt x="5568220" y="2212753"/>
                  <a:pt x="5554218" y="2198751"/>
                  <a:pt x="5554218" y="2181416"/>
                </a:cubicBezTo>
                <a:cubicBezTo>
                  <a:pt x="5554218" y="2164080"/>
                  <a:pt x="5568315" y="2150078"/>
                  <a:pt x="5585555" y="2150078"/>
                </a:cubicBezTo>
                <a:close/>
                <a:moveTo>
                  <a:pt x="5675186" y="2150078"/>
                </a:moveTo>
                <a:cubicBezTo>
                  <a:pt x="5692521" y="2150078"/>
                  <a:pt x="5706523" y="2164080"/>
                  <a:pt x="5706523" y="2181416"/>
                </a:cubicBezTo>
                <a:cubicBezTo>
                  <a:pt x="5706523" y="2198751"/>
                  <a:pt x="5692521" y="2212753"/>
                  <a:pt x="5675186" y="2212753"/>
                </a:cubicBezTo>
                <a:cubicBezTo>
                  <a:pt x="5657850" y="2212753"/>
                  <a:pt x="5643849" y="2198751"/>
                  <a:pt x="5643849" y="2181416"/>
                </a:cubicBezTo>
                <a:cubicBezTo>
                  <a:pt x="5643849" y="2164080"/>
                  <a:pt x="5657850" y="2150078"/>
                  <a:pt x="5675186" y="2150078"/>
                </a:cubicBezTo>
                <a:close/>
                <a:moveTo>
                  <a:pt x="5764816" y="2150078"/>
                </a:moveTo>
                <a:cubicBezTo>
                  <a:pt x="5782151" y="2150078"/>
                  <a:pt x="5796153" y="2164080"/>
                  <a:pt x="5796153" y="2181416"/>
                </a:cubicBezTo>
                <a:cubicBezTo>
                  <a:pt x="5796153" y="2198751"/>
                  <a:pt x="5782151" y="2212753"/>
                  <a:pt x="5764816" y="2212753"/>
                </a:cubicBezTo>
                <a:cubicBezTo>
                  <a:pt x="5747480" y="2212753"/>
                  <a:pt x="5733479" y="2198751"/>
                  <a:pt x="5733479" y="2181416"/>
                </a:cubicBezTo>
                <a:cubicBezTo>
                  <a:pt x="5733479" y="2164080"/>
                  <a:pt x="5747480" y="2150078"/>
                  <a:pt x="5764816" y="2150078"/>
                </a:cubicBezTo>
                <a:close/>
                <a:moveTo>
                  <a:pt x="5854351" y="2150078"/>
                </a:moveTo>
                <a:cubicBezTo>
                  <a:pt x="5871687" y="2150078"/>
                  <a:pt x="5885688" y="2164080"/>
                  <a:pt x="5885688" y="2181416"/>
                </a:cubicBezTo>
                <a:cubicBezTo>
                  <a:pt x="5885688" y="2198751"/>
                  <a:pt x="5871687" y="2212753"/>
                  <a:pt x="5854351" y="2212753"/>
                </a:cubicBezTo>
                <a:cubicBezTo>
                  <a:pt x="5837015" y="2212753"/>
                  <a:pt x="5823014" y="2198751"/>
                  <a:pt x="5823014" y="2181416"/>
                </a:cubicBezTo>
                <a:cubicBezTo>
                  <a:pt x="5823014" y="2164080"/>
                  <a:pt x="5837111" y="2150078"/>
                  <a:pt x="5854351" y="2150078"/>
                </a:cubicBezTo>
                <a:close/>
                <a:moveTo>
                  <a:pt x="5943981" y="2150078"/>
                </a:moveTo>
                <a:cubicBezTo>
                  <a:pt x="5961317" y="2150078"/>
                  <a:pt x="5975319" y="2164080"/>
                  <a:pt x="5975319" y="2181416"/>
                </a:cubicBezTo>
                <a:cubicBezTo>
                  <a:pt x="5975319" y="2198751"/>
                  <a:pt x="5961317" y="2212753"/>
                  <a:pt x="5943981" y="2212753"/>
                </a:cubicBezTo>
                <a:cubicBezTo>
                  <a:pt x="5926645" y="2212753"/>
                  <a:pt x="5912644" y="2198751"/>
                  <a:pt x="5912644" y="2181416"/>
                </a:cubicBezTo>
                <a:cubicBezTo>
                  <a:pt x="5912644" y="2164080"/>
                  <a:pt x="5926645" y="2150078"/>
                  <a:pt x="5943981" y="2150078"/>
                </a:cubicBezTo>
                <a:close/>
                <a:moveTo>
                  <a:pt x="6033516" y="2150078"/>
                </a:moveTo>
                <a:cubicBezTo>
                  <a:pt x="6050852" y="2150078"/>
                  <a:pt x="6064853" y="2164080"/>
                  <a:pt x="6064853" y="2181416"/>
                </a:cubicBezTo>
                <a:cubicBezTo>
                  <a:pt x="6064853" y="2198751"/>
                  <a:pt x="6050852" y="2212753"/>
                  <a:pt x="6033516" y="2212753"/>
                </a:cubicBezTo>
                <a:cubicBezTo>
                  <a:pt x="6016181" y="2212753"/>
                  <a:pt x="6002179" y="2198751"/>
                  <a:pt x="6002179" y="2181416"/>
                </a:cubicBezTo>
                <a:cubicBezTo>
                  <a:pt x="6002179" y="2164080"/>
                  <a:pt x="6016181" y="2150078"/>
                  <a:pt x="6033516" y="2150078"/>
                </a:cubicBezTo>
                <a:close/>
                <a:moveTo>
                  <a:pt x="6123146" y="2150078"/>
                </a:moveTo>
                <a:cubicBezTo>
                  <a:pt x="6140482" y="2150078"/>
                  <a:pt x="6154484" y="2164080"/>
                  <a:pt x="6154484" y="2181416"/>
                </a:cubicBezTo>
                <a:cubicBezTo>
                  <a:pt x="6154484" y="2198751"/>
                  <a:pt x="6140482" y="2212753"/>
                  <a:pt x="6123146" y="2212753"/>
                </a:cubicBezTo>
                <a:cubicBezTo>
                  <a:pt x="6105811" y="2212753"/>
                  <a:pt x="6091809" y="2198751"/>
                  <a:pt x="6091809" y="2181416"/>
                </a:cubicBezTo>
                <a:cubicBezTo>
                  <a:pt x="6091809" y="2164080"/>
                  <a:pt x="6105811" y="2150078"/>
                  <a:pt x="6123146" y="2150078"/>
                </a:cubicBezTo>
                <a:close/>
                <a:moveTo>
                  <a:pt x="6212681" y="2150078"/>
                </a:moveTo>
                <a:cubicBezTo>
                  <a:pt x="6230017" y="2150078"/>
                  <a:pt x="6244019" y="2164080"/>
                  <a:pt x="6244019" y="2181416"/>
                </a:cubicBezTo>
                <a:cubicBezTo>
                  <a:pt x="6244019" y="2198751"/>
                  <a:pt x="6230017" y="2212753"/>
                  <a:pt x="6212681" y="2212753"/>
                </a:cubicBezTo>
                <a:cubicBezTo>
                  <a:pt x="6195346" y="2212753"/>
                  <a:pt x="6181344" y="2198751"/>
                  <a:pt x="6181344" y="2181416"/>
                </a:cubicBezTo>
                <a:cubicBezTo>
                  <a:pt x="6181344" y="2164080"/>
                  <a:pt x="6195441" y="2150078"/>
                  <a:pt x="6212681" y="2150078"/>
                </a:cubicBezTo>
                <a:close/>
                <a:moveTo>
                  <a:pt x="6302311" y="2150078"/>
                </a:moveTo>
                <a:cubicBezTo>
                  <a:pt x="6319647" y="2150078"/>
                  <a:pt x="6333649" y="2164080"/>
                  <a:pt x="6333649" y="2181416"/>
                </a:cubicBezTo>
                <a:cubicBezTo>
                  <a:pt x="6333649" y="2198751"/>
                  <a:pt x="6319647" y="2212753"/>
                  <a:pt x="6302311" y="2212753"/>
                </a:cubicBezTo>
                <a:cubicBezTo>
                  <a:pt x="6284977" y="2212753"/>
                  <a:pt x="6270974" y="2198751"/>
                  <a:pt x="6270974" y="2181416"/>
                </a:cubicBezTo>
                <a:cubicBezTo>
                  <a:pt x="6270974" y="2164080"/>
                  <a:pt x="6284977" y="2150078"/>
                  <a:pt x="6302311" y="2150078"/>
                </a:cubicBezTo>
                <a:close/>
                <a:moveTo>
                  <a:pt x="6391847" y="2150078"/>
                </a:moveTo>
                <a:cubicBezTo>
                  <a:pt x="6409182" y="2150078"/>
                  <a:pt x="6423184" y="2164080"/>
                  <a:pt x="6423184" y="2181416"/>
                </a:cubicBezTo>
                <a:cubicBezTo>
                  <a:pt x="6423184" y="2198751"/>
                  <a:pt x="6409182" y="2212753"/>
                  <a:pt x="6391847" y="2212753"/>
                </a:cubicBezTo>
                <a:cubicBezTo>
                  <a:pt x="6374511" y="2212753"/>
                  <a:pt x="6360510" y="2198751"/>
                  <a:pt x="6360510" y="2181416"/>
                </a:cubicBezTo>
                <a:cubicBezTo>
                  <a:pt x="6360510" y="2164080"/>
                  <a:pt x="6374511" y="2150078"/>
                  <a:pt x="6391847" y="2150078"/>
                </a:cubicBezTo>
                <a:close/>
                <a:moveTo>
                  <a:pt x="6481477" y="2150078"/>
                </a:moveTo>
                <a:cubicBezTo>
                  <a:pt x="6498812" y="2150078"/>
                  <a:pt x="6512814" y="2164080"/>
                  <a:pt x="6512814" y="2181416"/>
                </a:cubicBezTo>
                <a:cubicBezTo>
                  <a:pt x="6512814" y="2198751"/>
                  <a:pt x="6498812" y="2212753"/>
                  <a:pt x="6481477" y="2212753"/>
                </a:cubicBezTo>
                <a:cubicBezTo>
                  <a:pt x="6464142" y="2212753"/>
                  <a:pt x="6450140" y="2198751"/>
                  <a:pt x="6450140" y="2181416"/>
                </a:cubicBezTo>
                <a:cubicBezTo>
                  <a:pt x="6450140" y="2164080"/>
                  <a:pt x="6464236" y="2150078"/>
                  <a:pt x="6481477" y="2150078"/>
                </a:cubicBezTo>
                <a:close/>
                <a:moveTo>
                  <a:pt x="6571107" y="2150078"/>
                </a:moveTo>
                <a:cubicBezTo>
                  <a:pt x="6588443" y="2150078"/>
                  <a:pt x="6602444" y="2164080"/>
                  <a:pt x="6602444" y="2181416"/>
                </a:cubicBezTo>
                <a:cubicBezTo>
                  <a:pt x="6602444" y="2198751"/>
                  <a:pt x="6588443" y="2212753"/>
                  <a:pt x="6571107" y="2212753"/>
                </a:cubicBezTo>
                <a:cubicBezTo>
                  <a:pt x="6553772" y="2212753"/>
                  <a:pt x="6539770" y="2198751"/>
                  <a:pt x="6539770" y="2181416"/>
                </a:cubicBezTo>
                <a:cubicBezTo>
                  <a:pt x="6539770" y="2164080"/>
                  <a:pt x="6553772" y="2150078"/>
                  <a:pt x="6571107" y="2150078"/>
                </a:cubicBezTo>
                <a:close/>
                <a:moveTo>
                  <a:pt x="6660643" y="2150078"/>
                </a:moveTo>
                <a:cubicBezTo>
                  <a:pt x="6677978" y="2150078"/>
                  <a:pt x="6691980" y="2164080"/>
                  <a:pt x="6691980" y="2181416"/>
                </a:cubicBezTo>
                <a:cubicBezTo>
                  <a:pt x="6691980" y="2198751"/>
                  <a:pt x="6677978" y="2212753"/>
                  <a:pt x="6660643" y="2212753"/>
                </a:cubicBezTo>
                <a:cubicBezTo>
                  <a:pt x="6643307" y="2212753"/>
                  <a:pt x="6629305" y="2198751"/>
                  <a:pt x="6629305" y="2181416"/>
                </a:cubicBezTo>
                <a:cubicBezTo>
                  <a:pt x="6629305" y="2164080"/>
                  <a:pt x="6643307" y="2150078"/>
                  <a:pt x="6660643" y="2150078"/>
                </a:cubicBezTo>
                <a:close/>
                <a:moveTo>
                  <a:pt x="6750177" y="2150078"/>
                </a:moveTo>
                <a:cubicBezTo>
                  <a:pt x="6767513" y="2150078"/>
                  <a:pt x="6781514" y="2164080"/>
                  <a:pt x="6781514" y="2181416"/>
                </a:cubicBezTo>
                <a:cubicBezTo>
                  <a:pt x="6781514" y="2198751"/>
                  <a:pt x="6767513" y="2212753"/>
                  <a:pt x="6750177" y="2212753"/>
                </a:cubicBezTo>
                <a:cubicBezTo>
                  <a:pt x="6732842" y="2212753"/>
                  <a:pt x="6718840" y="2198751"/>
                  <a:pt x="6718840" y="2181416"/>
                </a:cubicBezTo>
                <a:cubicBezTo>
                  <a:pt x="6718840" y="2164080"/>
                  <a:pt x="6732937" y="2150078"/>
                  <a:pt x="6750177" y="2150078"/>
                </a:cubicBezTo>
                <a:close/>
                <a:moveTo>
                  <a:pt x="6839808" y="2150078"/>
                </a:moveTo>
                <a:cubicBezTo>
                  <a:pt x="6857143" y="2150078"/>
                  <a:pt x="6871145" y="2164080"/>
                  <a:pt x="6871145" y="2181416"/>
                </a:cubicBezTo>
                <a:cubicBezTo>
                  <a:pt x="6871145" y="2198751"/>
                  <a:pt x="6857143" y="2212753"/>
                  <a:pt x="6839808" y="2212753"/>
                </a:cubicBezTo>
                <a:cubicBezTo>
                  <a:pt x="6822472" y="2212753"/>
                  <a:pt x="6808470" y="2198751"/>
                  <a:pt x="6808470" y="2181416"/>
                </a:cubicBezTo>
                <a:cubicBezTo>
                  <a:pt x="6808470" y="2164080"/>
                  <a:pt x="6822472" y="2150078"/>
                  <a:pt x="6839808" y="2150078"/>
                </a:cubicBezTo>
                <a:close/>
                <a:moveTo>
                  <a:pt x="6929438" y="2150078"/>
                </a:moveTo>
                <a:cubicBezTo>
                  <a:pt x="6946773" y="2150078"/>
                  <a:pt x="6960775" y="2164080"/>
                  <a:pt x="6960775" y="2181416"/>
                </a:cubicBezTo>
                <a:cubicBezTo>
                  <a:pt x="6960775" y="2198751"/>
                  <a:pt x="6946773" y="2212753"/>
                  <a:pt x="6929438" y="2212753"/>
                </a:cubicBezTo>
                <a:cubicBezTo>
                  <a:pt x="6912102" y="2212753"/>
                  <a:pt x="6898101" y="2198751"/>
                  <a:pt x="6898101" y="2181416"/>
                </a:cubicBezTo>
                <a:cubicBezTo>
                  <a:pt x="6898101" y="2164080"/>
                  <a:pt x="6912102" y="2150078"/>
                  <a:pt x="6929438" y="2150078"/>
                </a:cubicBezTo>
                <a:close/>
                <a:moveTo>
                  <a:pt x="7018973" y="2150078"/>
                </a:moveTo>
                <a:cubicBezTo>
                  <a:pt x="7036308" y="2150078"/>
                  <a:pt x="7050310" y="2164080"/>
                  <a:pt x="7050310" y="2181416"/>
                </a:cubicBezTo>
                <a:cubicBezTo>
                  <a:pt x="7050310" y="2198751"/>
                  <a:pt x="7036308" y="2212753"/>
                  <a:pt x="7018973" y="2212753"/>
                </a:cubicBezTo>
                <a:cubicBezTo>
                  <a:pt x="7001637" y="2212753"/>
                  <a:pt x="6987635" y="2198751"/>
                  <a:pt x="6987635" y="2181416"/>
                </a:cubicBezTo>
                <a:cubicBezTo>
                  <a:pt x="6987635" y="2164080"/>
                  <a:pt x="7001733" y="2150078"/>
                  <a:pt x="7018973" y="2150078"/>
                </a:cubicBezTo>
                <a:close/>
                <a:moveTo>
                  <a:pt x="7108508" y="2150078"/>
                </a:moveTo>
                <a:cubicBezTo>
                  <a:pt x="7125843" y="2150078"/>
                  <a:pt x="7139845" y="2164080"/>
                  <a:pt x="7139845" y="2181416"/>
                </a:cubicBezTo>
                <a:cubicBezTo>
                  <a:pt x="7139845" y="2198751"/>
                  <a:pt x="7125843" y="2212753"/>
                  <a:pt x="7108508" y="2212753"/>
                </a:cubicBezTo>
                <a:cubicBezTo>
                  <a:pt x="7091172" y="2212753"/>
                  <a:pt x="7077171" y="2198751"/>
                  <a:pt x="7077171" y="2181416"/>
                </a:cubicBezTo>
                <a:cubicBezTo>
                  <a:pt x="7077171" y="2164080"/>
                  <a:pt x="7091267" y="2150078"/>
                  <a:pt x="7108508" y="2150078"/>
                </a:cubicBezTo>
                <a:close/>
                <a:moveTo>
                  <a:pt x="7198138" y="2150078"/>
                </a:moveTo>
                <a:cubicBezTo>
                  <a:pt x="7215474" y="2150078"/>
                  <a:pt x="7229475" y="2164080"/>
                  <a:pt x="7229475" y="2181416"/>
                </a:cubicBezTo>
                <a:cubicBezTo>
                  <a:pt x="7229475" y="2198751"/>
                  <a:pt x="7215474" y="2212753"/>
                  <a:pt x="7198138" y="2212753"/>
                </a:cubicBezTo>
                <a:cubicBezTo>
                  <a:pt x="7180803" y="2212753"/>
                  <a:pt x="7166801" y="2198751"/>
                  <a:pt x="7166801" y="2181416"/>
                </a:cubicBezTo>
                <a:cubicBezTo>
                  <a:pt x="7166801" y="2164080"/>
                  <a:pt x="7180803" y="2150078"/>
                  <a:pt x="7198138" y="2150078"/>
                </a:cubicBezTo>
                <a:close/>
                <a:moveTo>
                  <a:pt x="7735634" y="2150078"/>
                </a:moveTo>
                <a:cubicBezTo>
                  <a:pt x="7752969" y="2150078"/>
                  <a:pt x="7766971" y="2164080"/>
                  <a:pt x="7766971" y="2181416"/>
                </a:cubicBezTo>
                <a:cubicBezTo>
                  <a:pt x="7766971" y="2198751"/>
                  <a:pt x="7752969" y="2212753"/>
                  <a:pt x="7735634" y="2212753"/>
                </a:cubicBezTo>
                <a:cubicBezTo>
                  <a:pt x="7718298" y="2212753"/>
                  <a:pt x="7704296" y="2198751"/>
                  <a:pt x="7704296" y="2181416"/>
                </a:cubicBezTo>
                <a:cubicBezTo>
                  <a:pt x="7704296" y="2164080"/>
                  <a:pt x="7718394" y="2150078"/>
                  <a:pt x="7735634" y="2150078"/>
                </a:cubicBezTo>
                <a:close/>
                <a:moveTo>
                  <a:pt x="210407" y="2239613"/>
                </a:moveTo>
                <a:cubicBezTo>
                  <a:pt x="227743" y="2239613"/>
                  <a:pt x="241744" y="2253615"/>
                  <a:pt x="241744" y="2270951"/>
                </a:cubicBezTo>
                <a:cubicBezTo>
                  <a:pt x="241744" y="2288286"/>
                  <a:pt x="227743" y="2302288"/>
                  <a:pt x="210407" y="2302288"/>
                </a:cubicBezTo>
                <a:cubicBezTo>
                  <a:pt x="193072" y="2302288"/>
                  <a:pt x="179070" y="2288286"/>
                  <a:pt x="179070" y="2270951"/>
                </a:cubicBezTo>
                <a:cubicBezTo>
                  <a:pt x="179070" y="2253615"/>
                  <a:pt x="193167" y="2239613"/>
                  <a:pt x="210407" y="2239613"/>
                </a:cubicBezTo>
                <a:close/>
                <a:moveTo>
                  <a:pt x="837629" y="2239613"/>
                </a:moveTo>
                <a:cubicBezTo>
                  <a:pt x="854964" y="2239613"/>
                  <a:pt x="868966" y="2253615"/>
                  <a:pt x="868966" y="2270951"/>
                </a:cubicBezTo>
                <a:cubicBezTo>
                  <a:pt x="868966" y="2288286"/>
                  <a:pt x="854964" y="2302288"/>
                  <a:pt x="837629" y="2302288"/>
                </a:cubicBezTo>
                <a:cubicBezTo>
                  <a:pt x="820293" y="2302288"/>
                  <a:pt x="806291" y="2288286"/>
                  <a:pt x="806291" y="2270951"/>
                </a:cubicBezTo>
                <a:cubicBezTo>
                  <a:pt x="806291" y="2253615"/>
                  <a:pt x="820293" y="2239613"/>
                  <a:pt x="837629" y="2239613"/>
                </a:cubicBezTo>
                <a:close/>
                <a:moveTo>
                  <a:pt x="927163" y="2239613"/>
                </a:moveTo>
                <a:cubicBezTo>
                  <a:pt x="944499" y="2239613"/>
                  <a:pt x="958501" y="2253615"/>
                  <a:pt x="958501" y="2270951"/>
                </a:cubicBezTo>
                <a:cubicBezTo>
                  <a:pt x="958501" y="2288286"/>
                  <a:pt x="944499" y="2302288"/>
                  <a:pt x="927163" y="2302288"/>
                </a:cubicBezTo>
                <a:cubicBezTo>
                  <a:pt x="909828" y="2302288"/>
                  <a:pt x="895826" y="2288286"/>
                  <a:pt x="895826" y="2270951"/>
                </a:cubicBezTo>
                <a:cubicBezTo>
                  <a:pt x="895826" y="2253615"/>
                  <a:pt x="909828" y="2239613"/>
                  <a:pt x="927163" y="2239613"/>
                </a:cubicBezTo>
                <a:close/>
                <a:moveTo>
                  <a:pt x="1016699" y="2239613"/>
                </a:moveTo>
                <a:cubicBezTo>
                  <a:pt x="1034034" y="2239613"/>
                  <a:pt x="1048036" y="2253615"/>
                  <a:pt x="1048036" y="2270951"/>
                </a:cubicBezTo>
                <a:cubicBezTo>
                  <a:pt x="1048036" y="2288286"/>
                  <a:pt x="1034034" y="2302288"/>
                  <a:pt x="1016699" y="2302288"/>
                </a:cubicBezTo>
                <a:cubicBezTo>
                  <a:pt x="999363" y="2302288"/>
                  <a:pt x="985361" y="2288286"/>
                  <a:pt x="985361" y="2270951"/>
                </a:cubicBezTo>
                <a:cubicBezTo>
                  <a:pt x="985361" y="2253615"/>
                  <a:pt x="999458" y="2239613"/>
                  <a:pt x="1016699" y="2239613"/>
                </a:cubicBezTo>
                <a:close/>
                <a:moveTo>
                  <a:pt x="1106329" y="2239613"/>
                </a:moveTo>
                <a:cubicBezTo>
                  <a:pt x="1123664" y="2239613"/>
                  <a:pt x="1137666" y="2253615"/>
                  <a:pt x="1137666" y="2270951"/>
                </a:cubicBezTo>
                <a:cubicBezTo>
                  <a:pt x="1137666" y="2288286"/>
                  <a:pt x="1123664" y="2302288"/>
                  <a:pt x="1106329" y="2302288"/>
                </a:cubicBezTo>
                <a:cubicBezTo>
                  <a:pt x="1088993" y="2302288"/>
                  <a:pt x="1074992" y="2288286"/>
                  <a:pt x="1074992" y="2270951"/>
                </a:cubicBezTo>
                <a:cubicBezTo>
                  <a:pt x="1074992" y="2253615"/>
                  <a:pt x="1089089" y="2239613"/>
                  <a:pt x="1106329" y="2239613"/>
                </a:cubicBezTo>
                <a:close/>
                <a:moveTo>
                  <a:pt x="1195959" y="2239613"/>
                </a:moveTo>
                <a:cubicBezTo>
                  <a:pt x="1213295" y="2239613"/>
                  <a:pt x="1227296" y="2253615"/>
                  <a:pt x="1227296" y="2270951"/>
                </a:cubicBezTo>
                <a:cubicBezTo>
                  <a:pt x="1227296" y="2288286"/>
                  <a:pt x="1213295" y="2302288"/>
                  <a:pt x="1195959" y="2302288"/>
                </a:cubicBezTo>
                <a:cubicBezTo>
                  <a:pt x="1178624" y="2302288"/>
                  <a:pt x="1164622" y="2288286"/>
                  <a:pt x="1164622" y="2270951"/>
                </a:cubicBezTo>
                <a:cubicBezTo>
                  <a:pt x="1164622" y="2253615"/>
                  <a:pt x="1178624" y="2239613"/>
                  <a:pt x="1195959" y="2239613"/>
                </a:cubicBezTo>
                <a:close/>
                <a:moveTo>
                  <a:pt x="1285494" y="2239613"/>
                </a:moveTo>
                <a:cubicBezTo>
                  <a:pt x="1302830" y="2239613"/>
                  <a:pt x="1316831" y="2253615"/>
                  <a:pt x="1316831" y="2270951"/>
                </a:cubicBezTo>
                <a:cubicBezTo>
                  <a:pt x="1316831" y="2288286"/>
                  <a:pt x="1302830" y="2302288"/>
                  <a:pt x="1285494" y="2302288"/>
                </a:cubicBezTo>
                <a:cubicBezTo>
                  <a:pt x="1268159" y="2302288"/>
                  <a:pt x="1254157" y="2288286"/>
                  <a:pt x="1254157" y="2270951"/>
                </a:cubicBezTo>
                <a:cubicBezTo>
                  <a:pt x="1254157" y="2253615"/>
                  <a:pt x="1268159" y="2239613"/>
                  <a:pt x="1285494" y="2239613"/>
                </a:cubicBezTo>
                <a:close/>
                <a:moveTo>
                  <a:pt x="1375029" y="2239613"/>
                </a:moveTo>
                <a:cubicBezTo>
                  <a:pt x="1392364" y="2239613"/>
                  <a:pt x="1406366" y="2253615"/>
                  <a:pt x="1406366" y="2270951"/>
                </a:cubicBezTo>
                <a:cubicBezTo>
                  <a:pt x="1406366" y="2288286"/>
                  <a:pt x="1392364" y="2302288"/>
                  <a:pt x="1375029" y="2302288"/>
                </a:cubicBezTo>
                <a:cubicBezTo>
                  <a:pt x="1357693" y="2302288"/>
                  <a:pt x="1343692" y="2288286"/>
                  <a:pt x="1343692" y="2270951"/>
                </a:cubicBezTo>
                <a:cubicBezTo>
                  <a:pt x="1343692" y="2253615"/>
                  <a:pt x="1357789" y="2239613"/>
                  <a:pt x="1375029" y="2239613"/>
                </a:cubicBezTo>
                <a:close/>
                <a:moveTo>
                  <a:pt x="1464755" y="2239613"/>
                </a:moveTo>
                <a:cubicBezTo>
                  <a:pt x="1482090" y="2239613"/>
                  <a:pt x="1496092" y="2253615"/>
                  <a:pt x="1496092" y="2270951"/>
                </a:cubicBezTo>
                <a:cubicBezTo>
                  <a:pt x="1496092" y="2288286"/>
                  <a:pt x="1482090" y="2302288"/>
                  <a:pt x="1464755" y="2302288"/>
                </a:cubicBezTo>
                <a:cubicBezTo>
                  <a:pt x="1447419" y="2302288"/>
                  <a:pt x="1433417" y="2288286"/>
                  <a:pt x="1433417" y="2270951"/>
                </a:cubicBezTo>
                <a:cubicBezTo>
                  <a:pt x="1433417" y="2253615"/>
                  <a:pt x="1447419" y="2239613"/>
                  <a:pt x="1464755" y="2239613"/>
                </a:cubicBezTo>
                <a:close/>
                <a:moveTo>
                  <a:pt x="1554289" y="2239613"/>
                </a:moveTo>
                <a:cubicBezTo>
                  <a:pt x="1571625" y="2239613"/>
                  <a:pt x="1585627" y="2253615"/>
                  <a:pt x="1585627" y="2270951"/>
                </a:cubicBezTo>
                <a:cubicBezTo>
                  <a:pt x="1585627" y="2288286"/>
                  <a:pt x="1571625" y="2302288"/>
                  <a:pt x="1554289" y="2302288"/>
                </a:cubicBezTo>
                <a:cubicBezTo>
                  <a:pt x="1536954" y="2302288"/>
                  <a:pt x="1522952" y="2288286"/>
                  <a:pt x="1522952" y="2270951"/>
                </a:cubicBezTo>
                <a:cubicBezTo>
                  <a:pt x="1522952" y="2253615"/>
                  <a:pt x="1536954" y="2239613"/>
                  <a:pt x="1554289" y="2239613"/>
                </a:cubicBezTo>
                <a:close/>
                <a:moveTo>
                  <a:pt x="1643825" y="2239613"/>
                </a:moveTo>
                <a:cubicBezTo>
                  <a:pt x="1661160" y="2239613"/>
                  <a:pt x="1675162" y="2253615"/>
                  <a:pt x="1675162" y="2270951"/>
                </a:cubicBezTo>
                <a:cubicBezTo>
                  <a:pt x="1675162" y="2288286"/>
                  <a:pt x="1661160" y="2302288"/>
                  <a:pt x="1643825" y="2302288"/>
                </a:cubicBezTo>
                <a:cubicBezTo>
                  <a:pt x="1626489" y="2302288"/>
                  <a:pt x="1612487" y="2288286"/>
                  <a:pt x="1612487" y="2270951"/>
                </a:cubicBezTo>
                <a:cubicBezTo>
                  <a:pt x="1612487" y="2253615"/>
                  <a:pt x="1626584" y="2239613"/>
                  <a:pt x="1643825" y="2239613"/>
                </a:cubicBezTo>
                <a:close/>
                <a:moveTo>
                  <a:pt x="1733455" y="2239613"/>
                </a:moveTo>
                <a:cubicBezTo>
                  <a:pt x="1750790" y="2239613"/>
                  <a:pt x="1764792" y="2253615"/>
                  <a:pt x="1764792" y="2270951"/>
                </a:cubicBezTo>
                <a:cubicBezTo>
                  <a:pt x="1764792" y="2288286"/>
                  <a:pt x="1750790" y="2302288"/>
                  <a:pt x="1733455" y="2302288"/>
                </a:cubicBezTo>
                <a:cubicBezTo>
                  <a:pt x="1716119" y="2302288"/>
                  <a:pt x="1702118" y="2288286"/>
                  <a:pt x="1702118" y="2270951"/>
                </a:cubicBezTo>
                <a:cubicBezTo>
                  <a:pt x="1702118" y="2253615"/>
                  <a:pt x="1716119" y="2239613"/>
                  <a:pt x="1733455" y="2239613"/>
                </a:cubicBezTo>
                <a:close/>
                <a:moveTo>
                  <a:pt x="1823085" y="2239613"/>
                </a:moveTo>
                <a:cubicBezTo>
                  <a:pt x="1840421" y="2239613"/>
                  <a:pt x="1854422" y="2253615"/>
                  <a:pt x="1854422" y="2270951"/>
                </a:cubicBezTo>
                <a:cubicBezTo>
                  <a:pt x="1854422" y="2288286"/>
                  <a:pt x="1840421" y="2302288"/>
                  <a:pt x="1823085" y="2302288"/>
                </a:cubicBezTo>
                <a:cubicBezTo>
                  <a:pt x="1805750" y="2302288"/>
                  <a:pt x="1791748" y="2288286"/>
                  <a:pt x="1791748" y="2270951"/>
                </a:cubicBezTo>
                <a:cubicBezTo>
                  <a:pt x="1791748" y="2253615"/>
                  <a:pt x="1805750" y="2239613"/>
                  <a:pt x="1823085" y="2239613"/>
                </a:cubicBezTo>
                <a:close/>
                <a:moveTo>
                  <a:pt x="2181320" y="2239613"/>
                </a:moveTo>
                <a:cubicBezTo>
                  <a:pt x="2198656" y="2239613"/>
                  <a:pt x="2212658" y="2253615"/>
                  <a:pt x="2212658" y="2270951"/>
                </a:cubicBezTo>
                <a:cubicBezTo>
                  <a:pt x="2212658" y="2288286"/>
                  <a:pt x="2198656" y="2302288"/>
                  <a:pt x="2181320" y="2302288"/>
                </a:cubicBezTo>
                <a:cubicBezTo>
                  <a:pt x="2163985" y="2302288"/>
                  <a:pt x="2149983" y="2288286"/>
                  <a:pt x="2149983" y="2270951"/>
                </a:cubicBezTo>
                <a:cubicBezTo>
                  <a:pt x="2149983" y="2253615"/>
                  <a:pt x="2163985" y="2239613"/>
                  <a:pt x="2181320" y="2239613"/>
                </a:cubicBezTo>
                <a:close/>
                <a:moveTo>
                  <a:pt x="2270951" y="2239613"/>
                </a:moveTo>
                <a:cubicBezTo>
                  <a:pt x="2288286" y="2239613"/>
                  <a:pt x="2302288" y="2253615"/>
                  <a:pt x="2302288" y="2270951"/>
                </a:cubicBezTo>
                <a:cubicBezTo>
                  <a:pt x="2302288" y="2288286"/>
                  <a:pt x="2288286" y="2302288"/>
                  <a:pt x="2270951" y="2302288"/>
                </a:cubicBezTo>
                <a:cubicBezTo>
                  <a:pt x="2253615" y="2302288"/>
                  <a:pt x="2239613" y="2288286"/>
                  <a:pt x="2239613" y="2270951"/>
                </a:cubicBezTo>
                <a:cubicBezTo>
                  <a:pt x="2239613" y="2253615"/>
                  <a:pt x="2253710" y="2239613"/>
                  <a:pt x="2270951" y="2239613"/>
                </a:cubicBezTo>
                <a:close/>
                <a:moveTo>
                  <a:pt x="2360581" y="2239613"/>
                </a:moveTo>
                <a:cubicBezTo>
                  <a:pt x="2377916" y="2239613"/>
                  <a:pt x="2391918" y="2253615"/>
                  <a:pt x="2391918" y="2270951"/>
                </a:cubicBezTo>
                <a:cubicBezTo>
                  <a:pt x="2391918" y="2288286"/>
                  <a:pt x="2377916" y="2302288"/>
                  <a:pt x="2360581" y="2302288"/>
                </a:cubicBezTo>
                <a:cubicBezTo>
                  <a:pt x="2343245" y="2302288"/>
                  <a:pt x="2329244" y="2288286"/>
                  <a:pt x="2329244" y="2270951"/>
                </a:cubicBezTo>
                <a:cubicBezTo>
                  <a:pt x="2329244" y="2253615"/>
                  <a:pt x="2343245" y="2239613"/>
                  <a:pt x="2360581" y="2239613"/>
                </a:cubicBezTo>
                <a:close/>
                <a:moveTo>
                  <a:pt x="2450116" y="2239613"/>
                </a:moveTo>
                <a:cubicBezTo>
                  <a:pt x="2467451" y="2239613"/>
                  <a:pt x="2481453" y="2253615"/>
                  <a:pt x="2481453" y="2270951"/>
                </a:cubicBezTo>
                <a:cubicBezTo>
                  <a:pt x="2481453" y="2288286"/>
                  <a:pt x="2467451" y="2302288"/>
                  <a:pt x="2450116" y="2302288"/>
                </a:cubicBezTo>
                <a:cubicBezTo>
                  <a:pt x="2432780" y="2302288"/>
                  <a:pt x="2418779" y="2288286"/>
                  <a:pt x="2418779" y="2270951"/>
                </a:cubicBezTo>
                <a:cubicBezTo>
                  <a:pt x="2418779" y="2253615"/>
                  <a:pt x="2432780" y="2239613"/>
                  <a:pt x="2450116" y="2239613"/>
                </a:cubicBezTo>
                <a:close/>
                <a:moveTo>
                  <a:pt x="3793903" y="2239613"/>
                </a:moveTo>
                <a:cubicBezTo>
                  <a:pt x="3811238" y="2239613"/>
                  <a:pt x="3825240" y="2253615"/>
                  <a:pt x="3825240" y="2270951"/>
                </a:cubicBezTo>
                <a:cubicBezTo>
                  <a:pt x="3825240" y="2288286"/>
                  <a:pt x="3811238" y="2302288"/>
                  <a:pt x="3793903" y="2302288"/>
                </a:cubicBezTo>
                <a:cubicBezTo>
                  <a:pt x="3776567" y="2302288"/>
                  <a:pt x="3762566" y="2288286"/>
                  <a:pt x="3762566" y="2270951"/>
                </a:cubicBezTo>
                <a:cubicBezTo>
                  <a:pt x="3762566" y="2253615"/>
                  <a:pt x="3776663" y="2239613"/>
                  <a:pt x="3793903" y="2239613"/>
                </a:cubicBezTo>
                <a:close/>
                <a:moveTo>
                  <a:pt x="4152329" y="2239613"/>
                </a:moveTo>
                <a:cubicBezTo>
                  <a:pt x="4169664" y="2239613"/>
                  <a:pt x="4183666" y="2253615"/>
                  <a:pt x="4183666" y="2270951"/>
                </a:cubicBezTo>
                <a:cubicBezTo>
                  <a:pt x="4183666" y="2288286"/>
                  <a:pt x="4169664" y="2302288"/>
                  <a:pt x="4152329" y="2302288"/>
                </a:cubicBezTo>
                <a:cubicBezTo>
                  <a:pt x="4134993" y="2302288"/>
                  <a:pt x="4120991" y="2288286"/>
                  <a:pt x="4120991" y="2270951"/>
                </a:cubicBezTo>
                <a:cubicBezTo>
                  <a:pt x="4120991" y="2253615"/>
                  <a:pt x="4134993" y="2239613"/>
                  <a:pt x="4152329" y="2239613"/>
                </a:cubicBezTo>
                <a:close/>
                <a:moveTo>
                  <a:pt x="4241864" y="2239613"/>
                </a:moveTo>
                <a:cubicBezTo>
                  <a:pt x="4259199" y="2239613"/>
                  <a:pt x="4273201" y="2253615"/>
                  <a:pt x="4273201" y="2270951"/>
                </a:cubicBezTo>
                <a:cubicBezTo>
                  <a:pt x="4273201" y="2288286"/>
                  <a:pt x="4259199" y="2302288"/>
                  <a:pt x="4241864" y="2302288"/>
                </a:cubicBezTo>
                <a:cubicBezTo>
                  <a:pt x="4224528" y="2302288"/>
                  <a:pt x="4210526" y="2288286"/>
                  <a:pt x="4210526" y="2270951"/>
                </a:cubicBezTo>
                <a:cubicBezTo>
                  <a:pt x="4210526" y="2253615"/>
                  <a:pt x="4224528" y="2239613"/>
                  <a:pt x="4241864" y="2239613"/>
                </a:cubicBezTo>
                <a:close/>
                <a:moveTo>
                  <a:pt x="4420934" y="2239613"/>
                </a:moveTo>
                <a:cubicBezTo>
                  <a:pt x="4438269" y="2239613"/>
                  <a:pt x="4452271" y="2253615"/>
                  <a:pt x="4452271" y="2270951"/>
                </a:cubicBezTo>
                <a:cubicBezTo>
                  <a:pt x="4452271" y="2288286"/>
                  <a:pt x="4438269" y="2302288"/>
                  <a:pt x="4420934" y="2302288"/>
                </a:cubicBezTo>
                <a:cubicBezTo>
                  <a:pt x="4403598" y="2302288"/>
                  <a:pt x="4389597" y="2288286"/>
                  <a:pt x="4389597" y="2270951"/>
                </a:cubicBezTo>
                <a:cubicBezTo>
                  <a:pt x="4389597" y="2253615"/>
                  <a:pt x="4403693" y="2239613"/>
                  <a:pt x="4420934" y="2239613"/>
                </a:cubicBezTo>
                <a:close/>
                <a:moveTo>
                  <a:pt x="4510564" y="2239613"/>
                </a:moveTo>
                <a:cubicBezTo>
                  <a:pt x="4527899" y="2239613"/>
                  <a:pt x="4541901" y="2253615"/>
                  <a:pt x="4541901" y="2270951"/>
                </a:cubicBezTo>
                <a:cubicBezTo>
                  <a:pt x="4541901" y="2288286"/>
                  <a:pt x="4527899" y="2302288"/>
                  <a:pt x="4510564" y="2302288"/>
                </a:cubicBezTo>
                <a:cubicBezTo>
                  <a:pt x="4493229" y="2302288"/>
                  <a:pt x="4479227" y="2288286"/>
                  <a:pt x="4479227" y="2270951"/>
                </a:cubicBezTo>
                <a:cubicBezTo>
                  <a:pt x="4479227" y="2253615"/>
                  <a:pt x="4493229" y="2239613"/>
                  <a:pt x="4510564" y="2239613"/>
                </a:cubicBezTo>
                <a:close/>
                <a:moveTo>
                  <a:pt x="4600194" y="2239613"/>
                </a:moveTo>
                <a:cubicBezTo>
                  <a:pt x="4617530" y="2239613"/>
                  <a:pt x="4631531" y="2253615"/>
                  <a:pt x="4631531" y="2270951"/>
                </a:cubicBezTo>
                <a:cubicBezTo>
                  <a:pt x="4631531" y="2288286"/>
                  <a:pt x="4617530" y="2302288"/>
                  <a:pt x="4600194" y="2302288"/>
                </a:cubicBezTo>
                <a:cubicBezTo>
                  <a:pt x="4582859" y="2302288"/>
                  <a:pt x="4568857" y="2288286"/>
                  <a:pt x="4568857" y="2270951"/>
                </a:cubicBezTo>
                <a:cubicBezTo>
                  <a:pt x="4568857" y="2253615"/>
                  <a:pt x="4582859" y="2239613"/>
                  <a:pt x="4600194" y="2239613"/>
                </a:cubicBezTo>
                <a:close/>
                <a:moveTo>
                  <a:pt x="4689729" y="2239613"/>
                </a:moveTo>
                <a:cubicBezTo>
                  <a:pt x="4707065" y="2239613"/>
                  <a:pt x="4721066" y="2253615"/>
                  <a:pt x="4721066" y="2270951"/>
                </a:cubicBezTo>
                <a:cubicBezTo>
                  <a:pt x="4721066" y="2288286"/>
                  <a:pt x="4707065" y="2302288"/>
                  <a:pt x="4689729" y="2302288"/>
                </a:cubicBezTo>
                <a:cubicBezTo>
                  <a:pt x="4672394" y="2302288"/>
                  <a:pt x="4658392" y="2288286"/>
                  <a:pt x="4658392" y="2270951"/>
                </a:cubicBezTo>
                <a:cubicBezTo>
                  <a:pt x="4658392" y="2253615"/>
                  <a:pt x="4672489" y="2239613"/>
                  <a:pt x="4689729" y="2239613"/>
                </a:cubicBezTo>
                <a:close/>
                <a:moveTo>
                  <a:pt x="4779359" y="2239613"/>
                </a:moveTo>
                <a:cubicBezTo>
                  <a:pt x="4796695" y="2239613"/>
                  <a:pt x="4810697" y="2253615"/>
                  <a:pt x="4810697" y="2270951"/>
                </a:cubicBezTo>
                <a:cubicBezTo>
                  <a:pt x="4810697" y="2288286"/>
                  <a:pt x="4796695" y="2302288"/>
                  <a:pt x="4779359" y="2302288"/>
                </a:cubicBezTo>
                <a:cubicBezTo>
                  <a:pt x="4762024" y="2302288"/>
                  <a:pt x="4748022" y="2288286"/>
                  <a:pt x="4748022" y="2270951"/>
                </a:cubicBezTo>
                <a:cubicBezTo>
                  <a:pt x="4748022" y="2253615"/>
                  <a:pt x="4762024" y="2239613"/>
                  <a:pt x="4779359" y="2239613"/>
                </a:cubicBezTo>
                <a:close/>
                <a:moveTo>
                  <a:pt x="4868895" y="2239613"/>
                </a:moveTo>
                <a:cubicBezTo>
                  <a:pt x="4886230" y="2239613"/>
                  <a:pt x="4900232" y="2253615"/>
                  <a:pt x="4900232" y="2270951"/>
                </a:cubicBezTo>
                <a:cubicBezTo>
                  <a:pt x="4900232" y="2288286"/>
                  <a:pt x="4886230" y="2302288"/>
                  <a:pt x="4868895" y="2302288"/>
                </a:cubicBezTo>
                <a:cubicBezTo>
                  <a:pt x="4851559" y="2302288"/>
                  <a:pt x="4837557" y="2288286"/>
                  <a:pt x="4837557" y="2270951"/>
                </a:cubicBezTo>
                <a:cubicBezTo>
                  <a:pt x="4837557" y="2253615"/>
                  <a:pt x="4851559" y="2239613"/>
                  <a:pt x="4868895" y="2239613"/>
                </a:cubicBezTo>
                <a:close/>
                <a:moveTo>
                  <a:pt x="4958525" y="2239613"/>
                </a:moveTo>
                <a:cubicBezTo>
                  <a:pt x="4975860" y="2239613"/>
                  <a:pt x="4989862" y="2253615"/>
                  <a:pt x="4989862" y="2270951"/>
                </a:cubicBezTo>
                <a:cubicBezTo>
                  <a:pt x="4989862" y="2288286"/>
                  <a:pt x="4975860" y="2302288"/>
                  <a:pt x="4958525" y="2302288"/>
                </a:cubicBezTo>
                <a:cubicBezTo>
                  <a:pt x="4941189" y="2302288"/>
                  <a:pt x="4927187" y="2288286"/>
                  <a:pt x="4927187" y="2270951"/>
                </a:cubicBezTo>
                <a:cubicBezTo>
                  <a:pt x="4927187" y="2253615"/>
                  <a:pt x="4941285" y="2239613"/>
                  <a:pt x="4958525" y="2239613"/>
                </a:cubicBezTo>
                <a:close/>
                <a:moveTo>
                  <a:pt x="5048155" y="2239613"/>
                </a:moveTo>
                <a:cubicBezTo>
                  <a:pt x="5065490" y="2239613"/>
                  <a:pt x="5079493" y="2253615"/>
                  <a:pt x="5079493" y="2270951"/>
                </a:cubicBezTo>
                <a:cubicBezTo>
                  <a:pt x="5079493" y="2288286"/>
                  <a:pt x="5065490" y="2302288"/>
                  <a:pt x="5048155" y="2302288"/>
                </a:cubicBezTo>
                <a:cubicBezTo>
                  <a:pt x="5030819" y="2302288"/>
                  <a:pt x="5016818" y="2288286"/>
                  <a:pt x="5016818" y="2270951"/>
                </a:cubicBezTo>
                <a:cubicBezTo>
                  <a:pt x="5016818" y="2253615"/>
                  <a:pt x="5030819" y="2239613"/>
                  <a:pt x="5048155" y="2239613"/>
                </a:cubicBezTo>
                <a:close/>
                <a:moveTo>
                  <a:pt x="5137690" y="2239613"/>
                </a:moveTo>
                <a:cubicBezTo>
                  <a:pt x="5155026" y="2239613"/>
                  <a:pt x="5169027" y="2253615"/>
                  <a:pt x="5169027" y="2270951"/>
                </a:cubicBezTo>
                <a:cubicBezTo>
                  <a:pt x="5169027" y="2288286"/>
                  <a:pt x="5155026" y="2302288"/>
                  <a:pt x="5137690" y="2302288"/>
                </a:cubicBezTo>
                <a:cubicBezTo>
                  <a:pt x="5120355" y="2302288"/>
                  <a:pt x="5106353" y="2288286"/>
                  <a:pt x="5106353" y="2270951"/>
                </a:cubicBezTo>
                <a:cubicBezTo>
                  <a:pt x="5106353" y="2253615"/>
                  <a:pt x="5120355" y="2239613"/>
                  <a:pt x="5137690" y="2239613"/>
                </a:cubicBezTo>
                <a:close/>
                <a:moveTo>
                  <a:pt x="5227225" y="2239613"/>
                </a:moveTo>
                <a:cubicBezTo>
                  <a:pt x="5244560" y="2239613"/>
                  <a:pt x="5258562" y="2253615"/>
                  <a:pt x="5258562" y="2270951"/>
                </a:cubicBezTo>
                <a:cubicBezTo>
                  <a:pt x="5258562" y="2288286"/>
                  <a:pt x="5244560" y="2302288"/>
                  <a:pt x="5227225" y="2302288"/>
                </a:cubicBezTo>
                <a:cubicBezTo>
                  <a:pt x="5209889" y="2302288"/>
                  <a:pt x="5195888" y="2288286"/>
                  <a:pt x="5195888" y="2270951"/>
                </a:cubicBezTo>
                <a:cubicBezTo>
                  <a:pt x="5195888" y="2253615"/>
                  <a:pt x="5209985" y="2239613"/>
                  <a:pt x="5227225" y="2239613"/>
                </a:cubicBezTo>
                <a:close/>
                <a:moveTo>
                  <a:pt x="5316855" y="2239613"/>
                </a:moveTo>
                <a:cubicBezTo>
                  <a:pt x="5334191" y="2239613"/>
                  <a:pt x="5348192" y="2253615"/>
                  <a:pt x="5348192" y="2270951"/>
                </a:cubicBezTo>
                <a:cubicBezTo>
                  <a:pt x="5348192" y="2288286"/>
                  <a:pt x="5334191" y="2302288"/>
                  <a:pt x="5316855" y="2302288"/>
                </a:cubicBezTo>
                <a:cubicBezTo>
                  <a:pt x="5299520" y="2302288"/>
                  <a:pt x="5285518" y="2288286"/>
                  <a:pt x="5285518" y="2270951"/>
                </a:cubicBezTo>
                <a:cubicBezTo>
                  <a:pt x="5285518" y="2253615"/>
                  <a:pt x="5299615" y="2239613"/>
                  <a:pt x="5316855" y="2239613"/>
                </a:cubicBezTo>
                <a:close/>
                <a:moveTo>
                  <a:pt x="5406485" y="2239613"/>
                </a:moveTo>
                <a:cubicBezTo>
                  <a:pt x="5423821" y="2239613"/>
                  <a:pt x="5437823" y="2253615"/>
                  <a:pt x="5437823" y="2270951"/>
                </a:cubicBezTo>
                <a:cubicBezTo>
                  <a:pt x="5437823" y="2288286"/>
                  <a:pt x="5423821" y="2302288"/>
                  <a:pt x="5406485" y="2302288"/>
                </a:cubicBezTo>
                <a:cubicBezTo>
                  <a:pt x="5389150" y="2302288"/>
                  <a:pt x="5375148" y="2288286"/>
                  <a:pt x="5375148" y="2270951"/>
                </a:cubicBezTo>
                <a:cubicBezTo>
                  <a:pt x="5375148" y="2253615"/>
                  <a:pt x="5389150" y="2239613"/>
                  <a:pt x="5406485" y="2239613"/>
                </a:cubicBezTo>
                <a:close/>
                <a:moveTo>
                  <a:pt x="5496021" y="2239613"/>
                </a:moveTo>
                <a:cubicBezTo>
                  <a:pt x="5513356" y="2239613"/>
                  <a:pt x="5527358" y="2253615"/>
                  <a:pt x="5527358" y="2270951"/>
                </a:cubicBezTo>
                <a:cubicBezTo>
                  <a:pt x="5527358" y="2288286"/>
                  <a:pt x="5513356" y="2302288"/>
                  <a:pt x="5496021" y="2302288"/>
                </a:cubicBezTo>
                <a:cubicBezTo>
                  <a:pt x="5478685" y="2302288"/>
                  <a:pt x="5464683" y="2288286"/>
                  <a:pt x="5464683" y="2270951"/>
                </a:cubicBezTo>
                <a:cubicBezTo>
                  <a:pt x="5464683" y="2253615"/>
                  <a:pt x="5478685" y="2239613"/>
                  <a:pt x="5496021" y="2239613"/>
                </a:cubicBezTo>
                <a:close/>
                <a:moveTo>
                  <a:pt x="5585555" y="2239613"/>
                </a:moveTo>
                <a:cubicBezTo>
                  <a:pt x="5602891" y="2239613"/>
                  <a:pt x="5616893" y="2253615"/>
                  <a:pt x="5616893" y="2270951"/>
                </a:cubicBezTo>
                <a:cubicBezTo>
                  <a:pt x="5616893" y="2288286"/>
                  <a:pt x="5602891" y="2302288"/>
                  <a:pt x="5585555" y="2302288"/>
                </a:cubicBezTo>
                <a:cubicBezTo>
                  <a:pt x="5568220" y="2302288"/>
                  <a:pt x="5554218" y="2288286"/>
                  <a:pt x="5554218" y="2270951"/>
                </a:cubicBezTo>
                <a:cubicBezTo>
                  <a:pt x="5554218" y="2253615"/>
                  <a:pt x="5568315" y="2239613"/>
                  <a:pt x="5585555" y="2239613"/>
                </a:cubicBezTo>
                <a:close/>
                <a:moveTo>
                  <a:pt x="5675186" y="2239613"/>
                </a:moveTo>
                <a:cubicBezTo>
                  <a:pt x="5692521" y="2239613"/>
                  <a:pt x="5706523" y="2253615"/>
                  <a:pt x="5706523" y="2270951"/>
                </a:cubicBezTo>
                <a:cubicBezTo>
                  <a:pt x="5706523" y="2288286"/>
                  <a:pt x="5692521" y="2302288"/>
                  <a:pt x="5675186" y="2302288"/>
                </a:cubicBezTo>
                <a:cubicBezTo>
                  <a:pt x="5657850" y="2302288"/>
                  <a:pt x="5643849" y="2288286"/>
                  <a:pt x="5643849" y="2270951"/>
                </a:cubicBezTo>
                <a:cubicBezTo>
                  <a:pt x="5643849" y="2253615"/>
                  <a:pt x="5657850" y="2239613"/>
                  <a:pt x="5675186" y="2239613"/>
                </a:cubicBezTo>
                <a:close/>
                <a:moveTo>
                  <a:pt x="5764816" y="2239613"/>
                </a:moveTo>
                <a:cubicBezTo>
                  <a:pt x="5782151" y="2239613"/>
                  <a:pt x="5796153" y="2253615"/>
                  <a:pt x="5796153" y="2270951"/>
                </a:cubicBezTo>
                <a:cubicBezTo>
                  <a:pt x="5796153" y="2288286"/>
                  <a:pt x="5782151" y="2302288"/>
                  <a:pt x="5764816" y="2302288"/>
                </a:cubicBezTo>
                <a:cubicBezTo>
                  <a:pt x="5747480" y="2302288"/>
                  <a:pt x="5733479" y="2288286"/>
                  <a:pt x="5733479" y="2270951"/>
                </a:cubicBezTo>
                <a:cubicBezTo>
                  <a:pt x="5733479" y="2253615"/>
                  <a:pt x="5747480" y="2239613"/>
                  <a:pt x="5764816" y="2239613"/>
                </a:cubicBezTo>
                <a:close/>
                <a:moveTo>
                  <a:pt x="5854351" y="2239613"/>
                </a:moveTo>
                <a:cubicBezTo>
                  <a:pt x="5871687" y="2239613"/>
                  <a:pt x="5885688" y="2253615"/>
                  <a:pt x="5885688" y="2270951"/>
                </a:cubicBezTo>
                <a:cubicBezTo>
                  <a:pt x="5885688" y="2288286"/>
                  <a:pt x="5871687" y="2302288"/>
                  <a:pt x="5854351" y="2302288"/>
                </a:cubicBezTo>
                <a:cubicBezTo>
                  <a:pt x="5837015" y="2302288"/>
                  <a:pt x="5823014" y="2288286"/>
                  <a:pt x="5823014" y="2270951"/>
                </a:cubicBezTo>
                <a:cubicBezTo>
                  <a:pt x="5823014" y="2253615"/>
                  <a:pt x="5837111" y="2239613"/>
                  <a:pt x="5854351" y="2239613"/>
                </a:cubicBezTo>
                <a:close/>
                <a:moveTo>
                  <a:pt x="5943981" y="2239613"/>
                </a:moveTo>
                <a:cubicBezTo>
                  <a:pt x="5961317" y="2239613"/>
                  <a:pt x="5975319" y="2253615"/>
                  <a:pt x="5975319" y="2270951"/>
                </a:cubicBezTo>
                <a:cubicBezTo>
                  <a:pt x="5975319" y="2288286"/>
                  <a:pt x="5961317" y="2302288"/>
                  <a:pt x="5943981" y="2302288"/>
                </a:cubicBezTo>
                <a:cubicBezTo>
                  <a:pt x="5926645" y="2302288"/>
                  <a:pt x="5912644" y="2288286"/>
                  <a:pt x="5912644" y="2270951"/>
                </a:cubicBezTo>
                <a:cubicBezTo>
                  <a:pt x="5912644" y="2253615"/>
                  <a:pt x="5926645" y="2239613"/>
                  <a:pt x="5943981" y="2239613"/>
                </a:cubicBezTo>
                <a:close/>
                <a:moveTo>
                  <a:pt x="6033516" y="2239613"/>
                </a:moveTo>
                <a:cubicBezTo>
                  <a:pt x="6050852" y="2239613"/>
                  <a:pt x="6064853" y="2253615"/>
                  <a:pt x="6064853" y="2270951"/>
                </a:cubicBezTo>
                <a:cubicBezTo>
                  <a:pt x="6064853" y="2288286"/>
                  <a:pt x="6050852" y="2302288"/>
                  <a:pt x="6033516" y="2302288"/>
                </a:cubicBezTo>
                <a:cubicBezTo>
                  <a:pt x="6016181" y="2302288"/>
                  <a:pt x="6002179" y="2288286"/>
                  <a:pt x="6002179" y="2270951"/>
                </a:cubicBezTo>
                <a:cubicBezTo>
                  <a:pt x="6002179" y="2253615"/>
                  <a:pt x="6016181" y="2239613"/>
                  <a:pt x="6033516" y="2239613"/>
                </a:cubicBezTo>
                <a:close/>
                <a:moveTo>
                  <a:pt x="6123146" y="2239613"/>
                </a:moveTo>
                <a:cubicBezTo>
                  <a:pt x="6140482" y="2239613"/>
                  <a:pt x="6154484" y="2253615"/>
                  <a:pt x="6154484" y="2270951"/>
                </a:cubicBezTo>
                <a:cubicBezTo>
                  <a:pt x="6154484" y="2288286"/>
                  <a:pt x="6140482" y="2302288"/>
                  <a:pt x="6123146" y="2302288"/>
                </a:cubicBezTo>
                <a:cubicBezTo>
                  <a:pt x="6105811" y="2302288"/>
                  <a:pt x="6091809" y="2288286"/>
                  <a:pt x="6091809" y="2270951"/>
                </a:cubicBezTo>
                <a:cubicBezTo>
                  <a:pt x="6091809" y="2253615"/>
                  <a:pt x="6105811" y="2239613"/>
                  <a:pt x="6123146" y="2239613"/>
                </a:cubicBezTo>
                <a:close/>
                <a:moveTo>
                  <a:pt x="6212681" y="2239613"/>
                </a:moveTo>
                <a:cubicBezTo>
                  <a:pt x="6230017" y="2239613"/>
                  <a:pt x="6244019" y="2253615"/>
                  <a:pt x="6244019" y="2270951"/>
                </a:cubicBezTo>
                <a:cubicBezTo>
                  <a:pt x="6244019" y="2288286"/>
                  <a:pt x="6230017" y="2302288"/>
                  <a:pt x="6212681" y="2302288"/>
                </a:cubicBezTo>
                <a:cubicBezTo>
                  <a:pt x="6195346" y="2302288"/>
                  <a:pt x="6181344" y="2288286"/>
                  <a:pt x="6181344" y="2270951"/>
                </a:cubicBezTo>
                <a:cubicBezTo>
                  <a:pt x="6181344" y="2253615"/>
                  <a:pt x="6195441" y="2239613"/>
                  <a:pt x="6212681" y="2239613"/>
                </a:cubicBezTo>
                <a:close/>
                <a:moveTo>
                  <a:pt x="6302311" y="2239613"/>
                </a:moveTo>
                <a:cubicBezTo>
                  <a:pt x="6319647" y="2239613"/>
                  <a:pt x="6333649" y="2253615"/>
                  <a:pt x="6333649" y="2270951"/>
                </a:cubicBezTo>
                <a:cubicBezTo>
                  <a:pt x="6333649" y="2288286"/>
                  <a:pt x="6319647" y="2302288"/>
                  <a:pt x="6302311" y="2302288"/>
                </a:cubicBezTo>
                <a:cubicBezTo>
                  <a:pt x="6284977" y="2302288"/>
                  <a:pt x="6270974" y="2288286"/>
                  <a:pt x="6270974" y="2270951"/>
                </a:cubicBezTo>
                <a:cubicBezTo>
                  <a:pt x="6270974" y="2253615"/>
                  <a:pt x="6284977" y="2239613"/>
                  <a:pt x="6302311" y="2239613"/>
                </a:cubicBezTo>
                <a:close/>
                <a:moveTo>
                  <a:pt x="6391847" y="2239613"/>
                </a:moveTo>
                <a:cubicBezTo>
                  <a:pt x="6409182" y="2239613"/>
                  <a:pt x="6423184" y="2253615"/>
                  <a:pt x="6423184" y="2270951"/>
                </a:cubicBezTo>
                <a:cubicBezTo>
                  <a:pt x="6423184" y="2288286"/>
                  <a:pt x="6409182" y="2302288"/>
                  <a:pt x="6391847" y="2302288"/>
                </a:cubicBezTo>
                <a:cubicBezTo>
                  <a:pt x="6374511" y="2302288"/>
                  <a:pt x="6360510" y="2288286"/>
                  <a:pt x="6360510" y="2270951"/>
                </a:cubicBezTo>
                <a:cubicBezTo>
                  <a:pt x="6360510" y="2253615"/>
                  <a:pt x="6374511" y="2239613"/>
                  <a:pt x="6391847" y="2239613"/>
                </a:cubicBezTo>
                <a:close/>
                <a:moveTo>
                  <a:pt x="6481477" y="2239613"/>
                </a:moveTo>
                <a:cubicBezTo>
                  <a:pt x="6498812" y="2239613"/>
                  <a:pt x="6512814" y="2253615"/>
                  <a:pt x="6512814" y="2270951"/>
                </a:cubicBezTo>
                <a:cubicBezTo>
                  <a:pt x="6512814" y="2288286"/>
                  <a:pt x="6498812" y="2302288"/>
                  <a:pt x="6481477" y="2302288"/>
                </a:cubicBezTo>
                <a:cubicBezTo>
                  <a:pt x="6464142" y="2302288"/>
                  <a:pt x="6450140" y="2288286"/>
                  <a:pt x="6450140" y="2270951"/>
                </a:cubicBezTo>
                <a:cubicBezTo>
                  <a:pt x="6450140" y="2253615"/>
                  <a:pt x="6464236" y="2239613"/>
                  <a:pt x="6481477" y="2239613"/>
                </a:cubicBezTo>
                <a:close/>
                <a:moveTo>
                  <a:pt x="6571107" y="2239613"/>
                </a:moveTo>
                <a:cubicBezTo>
                  <a:pt x="6588443" y="2239613"/>
                  <a:pt x="6602444" y="2253615"/>
                  <a:pt x="6602444" y="2270951"/>
                </a:cubicBezTo>
                <a:cubicBezTo>
                  <a:pt x="6602444" y="2288286"/>
                  <a:pt x="6588443" y="2302288"/>
                  <a:pt x="6571107" y="2302288"/>
                </a:cubicBezTo>
                <a:cubicBezTo>
                  <a:pt x="6553772" y="2302288"/>
                  <a:pt x="6539770" y="2288286"/>
                  <a:pt x="6539770" y="2270951"/>
                </a:cubicBezTo>
                <a:cubicBezTo>
                  <a:pt x="6539770" y="2253615"/>
                  <a:pt x="6553772" y="2239613"/>
                  <a:pt x="6571107" y="2239613"/>
                </a:cubicBezTo>
                <a:close/>
                <a:moveTo>
                  <a:pt x="6660643" y="2239613"/>
                </a:moveTo>
                <a:cubicBezTo>
                  <a:pt x="6677978" y="2239613"/>
                  <a:pt x="6691980" y="2253615"/>
                  <a:pt x="6691980" y="2270951"/>
                </a:cubicBezTo>
                <a:cubicBezTo>
                  <a:pt x="6691980" y="2288286"/>
                  <a:pt x="6677978" y="2302288"/>
                  <a:pt x="6660643" y="2302288"/>
                </a:cubicBezTo>
                <a:cubicBezTo>
                  <a:pt x="6643307" y="2302288"/>
                  <a:pt x="6629305" y="2288286"/>
                  <a:pt x="6629305" y="2270951"/>
                </a:cubicBezTo>
                <a:cubicBezTo>
                  <a:pt x="6629305" y="2253615"/>
                  <a:pt x="6643307" y="2239613"/>
                  <a:pt x="6660643" y="2239613"/>
                </a:cubicBezTo>
                <a:close/>
                <a:moveTo>
                  <a:pt x="6750177" y="2239613"/>
                </a:moveTo>
                <a:cubicBezTo>
                  <a:pt x="6767513" y="2239613"/>
                  <a:pt x="6781514" y="2253615"/>
                  <a:pt x="6781514" y="2270951"/>
                </a:cubicBezTo>
                <a:cubicBezTo>
                  <a:pt x="6781514" y="2288286"/>
                  <a:pt x="6767513" y="2302288"/>
                  <a:pt x="6750177" y="2302288"/>
                </a:cubicBezTo>
                <a:cubicBezTo>
                  <a:pt x="6732842" y="2302288"/>
                  <a:pt x="6718840" y="2288286"/>
                  <a:pt x="6718840" y="2270951"/>
                </a:cubicBezTo>
                <a:cubicBezTo>
                  <a:pt x="6718840" y="2253615"/>
                  <a:pt x="6732937" y="2239613"/>
                  <a:pt x="6750177" y="2239613"/>
                </a:cubicBezTo>
                <a:close/>
                <a:moveTo>
                  <a:pt x="6839808" y="2239613"/>
                </a:moveTo>
                <a:cubicBezTo>
                  <a:pt x="6857143" y="2239613"/>
                  <a:pt x="6871145" y="2253615"/>
                  <a:pt x="6871145" y="2270951"/>
                </a:cubicBezTo>
                <a:cubicBezTo>
                  <a:pt x="6871145" y="2288286"/>
                  <a:pt x="6857143" y="2302288"/>
                  <a:pt x="6839808" y="2302288"/>
                </a:cubicBezTo>
                <a:cubicBezTo>
                  <a:pt x="6822472" y="2302288"/>
                  <a:pt x="6808470" y="2288286"/>
                  <a:pt x="6808470" y="2270951"/>
                </a:cubicBezTo>
                <a:cubicBezTo>
                  <a:pt x="6808470" y="2253615"/>
                  <a:pt x="6822472" y="2239613"/>
                  <a:pt x="6839808" y="2239613"/>
                </a:cubicBezTo>
                <a:close/>
                <a:moveTo>
                  <a:pt x="6929438" y="2239613"/>
                </a:moveTo>
                <a:cubicBezTo>
                  <a:pt x="6946773" y="2239613"/>
                  <a:pt x="6960775" y="2253615"/>
                  <a:pt x="6960775" y="2270951"/>
                </a:cubicBezTo>
                <a:cubicBezTo>
                  <a:pt x="6960775" y="2288286"/>
                  <a:pt x="6946773" y="2302288"/>
                  <a:pt x="6929438" y="2302288"/>
                </a:cubicBezTo>
                <a:cubicBezTo>
                  <a:pt x="6912102" y="2302288"/>
                  <a:pt x="6898101" y="2288286"/>
                  <a:pt x="6898101" y="2270951"/>
                </a:cubicBezTo>
                <a:cubicBezTo>
                  <a:pt x="6898101" y="2253615"/>
                  <a:pt x="6912102" y="2239613"/>
                  <a:pt x="6929438" y="2239613"/>
                </a:cubicBezTo>
                <a:close/>
                <a:moveTo>
                  <a:pt x="7018973" y="2239613"/>
                </a:moveTo>
                <a:cubicBezTo>
                  <a:pt x="7036308" y="2239613"/>
                  <a:pt x="7050310" y="2253615"/>
                  <a:pt x="7050310" y="2270951"/>
                </a:cubicBezTo>
                <a:cubicBezTo>
                  <a:pt x="7050310" y="2288286"/>
                  <a:pt x="7036308" y="2302288"/>
                  <a:pt x="7018973" y="2302288"/>
                </a:cubicBezTo>
                <a:cubicBezTo>
                  <a:pt x="7001637" y="2302288"/>
                  <a:pt x="6987635" y="2288286"/>
                  <a:pt x="6987635" y="2270951"/>
                </a:cubicBezTo>
                <a:cubicBezTo>
                  <a:pt x="6987635" y="2253615"/>
                  <a:pt x="7001733" y="2239613"/>
                  <a:pt x="7018973" y="2239613"/>
                </a:cubicBezTo>
                <a:close/>
                <a:moveTo>
                  <a:pt x="7108508" y="2239613"/>
                </a:moveTo>
                <a:cubicBezTo>
                  <a:pt x="7125843" y="2239613"/>
                  <a:pt x="7139845" y="2253615"/>
                  <a:pt x="7139845" y="2270951"/>
                </a:cubicBezTo>
                <a:cubicBezTo>
                  <a:pt x="7139845" y="2288286"/>
                  <a:pt x="7125843" y="2302288"/>
                  <a:pt x="7108508" y="2302288"/>
                </a:cubicBezTo>
                <a:cubicBezTo>
                  <a:pt x="7091172" y="2302288"/>
                  <a:pt x="7077171" y="2288286"/>
                  <a:pt x="7077171" y="2270951"/>
                </a:cubicBezTo>
                <a:cubicBezTo>
                  <a:pt x="7077171" y="2253615"/>
                  <a:pt x="7091267" y="2239613"/>
                  <a:pt x="7108508" y="2239613"/>
                </a:cubicBezTo>
                <a:close/>
                <a:moveTo>
                  <a:pt x="7646099" y="2239613"/>
                </a:moveTo>
                <a:cubicBezTo>
                  <a:pt x="7663434" y="2239613"/>
                  <a:pt x="7677436" y="2253615"/>
                  <a:pt x="7677436" y="2270951"/>
                </a:cubicBezTo>
                <a:cubicBezTo>
                  <a:pt x="7677436" y="2288286"/>
                  <a:pt x="7663434" y="2302288"/>
                  <a:pt x="7646099" y="2302288"/>
                </a:cubicBezTo>
                <a:cubicBezTo>
                  <a:pt x="7628763" y="2302288"/>
                  <a:pt x="7614762" y="2288286"/>
                  <a:pt x="7614762" y="2270951"/>
                </a:cubicBezTo>
                <a:cubicBezTo>
                  <a:pt x="7614762" y="2253615"/>
                  <a:pt x="7628858" y="2239613"/>
                  <a:pt x="7646099" y="2239613"/>
                </a:cubicBezTo>
                <a:close/>
                <a:moveTo>
                  <a:pt x="7735634" y="2239613"/>
                </a:moveTo>
                <a:cubicBezTo>
                  <a:pt x="7752969" y="2239613"/>
                  <a:pt x="7766971" y="2253615"/>
                  <a:pt x="7766971" y="2270951"/>
                </a:cubicBezTo>
                <a:cubicBezTo>
                  <a:pt x="7766971" y="2288286"/>
                  <a:pt x="7752969" y="2302288"/>
                  <a:pt x="7735634" y="2302288"/>
                </a:cubicBezTo>
                <a:cubicBezTo>
                  <a:pt x="7718298" y="2302288"/>
                  <a:pt x="7704296" y="2288286"/>
                  <a:pt x="7704296" y="2270951"/>
                </a:cubicBezTo>
                <a:cubicBezTo>
                  <a:pt x="7704296" y="2253615"/>
                  <a:pt x="7718394" y="2239613"/>
                  <a:pt x="7735634" y="2239613"/>
                </a:cubicBezTo>
                <a:close/>
                <a:moveTo>
                  <a:pt x="31337" y="2329244"/>
                </a:moveTo>
                <a:cubicBezTo>
                  <a:pt x="48673" y="2329244"/>
                  <a:pt x="62675" y="2343245"/>
                  <a:pt x="62675" y="2360581"/>
                </a:cubicBezTo>
                <a:cubicBezTo>
                  <a:pt x="62675" y="2377916"/>
                  <a:pt x="48673" y="2391918"/>
                  <a:pt x="31337" y="2391918"/>
                </a:cubicBezTo>
                <a:cubicBezTo>
                  <a:pt x="14002" y="2391918"/>
                  <a:pt x="0" y="2377821"/>
                  <a:pt x="0" y="2360581"/>
                </a:cubicBezTo>
                <a:cubicBezTo>
                  <a:pt x="0" y="2343341"/>
                  <a:pt x="14002" y="2329244"/>
                  <a:pt x="31337" y="2329244"/>
                </a:cubicBezTo>
                <a:close/>
                <a:moveTo>
                  <a:pt x="927163" y="2329244"/>
                </a:moveTo>
                <a:cubicBezTo>
                  <a:pt x="944499" y="2329244"/>
                  <a:pt x="958501" y="2343245"/>
                  <a:pt x="958501" y="2360581"/>
                </a:cubicBezTo>
                <a:cubicBezTo>
                  <a:pt x="958501" y="2377916"/>
                  <a:pt x="944499" y="2391918"/>
                  <a:pt x="927163" y="2391918"/>
                </a:cubicBezTo>
                <a:cubicBezTo>
                  <a:pt x="909828" y="2391918"/>
                  <a:pt x="895826" y="2377916"/>
                  <a:pt x="895826" y="2360581"/>
                </a:cubicBezTo>
                <a:cubicBezTo>
                  <a:pt x="895826" y="2343245"/>
                  <a:pt x="909828" y="2329244"/>
                  <a:pt x="927163" y="2329244"/>
                </a:cubicBezTo>
                <a:close/>
                <a:moveTo>
                  <a:pt x="1016699" y="2329244"/>
                </a:moveTo>
                <a:cubicBezTo>
                  <a:pt x="1034034" y="2329244"/>
                  <a:pt x="1048036" y="2343245"/>
                  <a:pt x="1048036" y="2360581"/>
                </a:cubicBezTo>
                <a:cubicBezTo>
                  <a:pt x="1048036" y="2377916"/>
                  <a:pt x="1034034" y="2391918"/>
                  <a:pt x="1016699" y="2391918"/>
                </a:cubicBezTo>
                <a:cubicBezTo>
                  <a:pt x="999363" y="2391918"/>
                  <a:pt x="985361" y="2377916"/>
                  <a:pt x="985361" y="2360581"/>
                </a:cubicBezTo>
                <a:cubicBezTo>
                  <a:pt x="985361" y="2343245"/>
                  <a:pt x="999458" y="2329244"/>
                  <a:pt x="1016699" y="2329244"/>
                </a:cubicBezTo>
                <a:close/>
                <a:moveTo>
                  <a:pt x="1106329" y="2329244"/>
                </a:moveTo>
                <a:cubicBezTo>
                  <a:pt x="1123664" y="2329244"/>
                  <a:pt x="1137666" y="2343245"/>
                  <a:pt x="1137666" y="2360581"/>
                </a:cubicBezTo>
                <a:cubicBezTo>
                  <a:pt x="1137666" y="2377916"/>
                  <a:pt x="1123664" y="2391918"/>
                  <a:pt x="1106329" y="2391918"/>
                </a:cubicBezTo>
                <a:cubicBezTo>
                  <a:pt x="1088993" y="2391918"/>
                  <a:pt x="1074992" y="2377916"/>
                  <a:pt x="1074992" y="2360581"/>
                </a:cubicBezTo>
                <a:cubicBezTo>
                  <a:pt x="1074992" y="2343245"/>
                  <a:pt x="1089089" y="2329244"/>
                  <a:pt x="1106329" y="2329244"/>
                </a:cubicBezTo>
                <a:close/>
                <a:moveTo>
                  <a:pt x="1195959" y="2329244"/>
                </a:moveTo>
                <a:cubicBezTo>
                  <a:pt x="1213295" y="2329244"/>
                  <a:pt x="1227296" y="2343245"/>
                  <a:pt x="1227296" y="2360581"/>
                </a:cubicBezTo>
                <a:cubicBezTo>
                  <a:pt x="1227296" y="2377916"/>
                  <a:pt x="1213295" y="2391918"/>
                  <a:pt x="1195959" y="2391918"/>
                </a:cubicBezTo>
                <a:cubicBezTo>
                  <a:pt x="1178624" y="2391918"/>
                  <a:pt x="1164622" y="2377916"/>
                  <a:pt x="1164622" y="2360581"/>
                </a:cubicBezTo>
                <a:cubicBezTo>
                  <a:pt x="1164622" y="2343245"/>
                  <a:pt x="1178624" y="2329244"/>
                  <a:pt x="1195959" y="2329244"/>
                </a:cubicBezTo>
                <a:close/>
                <a:moveTo>
                  <a:pt x="1285494" y="2329244"/>
                </a:moveTo>
                <a:cubicBezTo>
                  <a:pt x="1302830" y="2329244"/>
                  <a:pt x="1316831" y="2343245"/>
                  <a:pt x="1316831" y="2360581"/>
                </a:cubicBezTo>
                <a:cubicBezTo>
                  <a:pt x="1316831" y="2377916"/>
                  <a:pt x="1302830" y="2391918"/>
                  <a:pt x="1285494" y="2391918"/>
                </a:cubicBezTo>
                <a:cubicBezTo>
                  <a:pt x="1268159" y="2391918"/>
                  <a:pt x="1254157" y="2377916"/>
                  <a:pt x="1254157" y="2360581"/>
                </a:cubicBezTo>
                <a:cubicBezTo>
                  <a:pt x="1254157" y="2343245"/>
                  <a:pt x="1268159" y="2329244"/>
                  <a:pt x="1285494" y="2329244"/>
                </a:cubicBezTo>
                <a:close/>
                <a:moveTo>
                  <a:pt x="1375029" y="2329244"/>
                </a:moveTo>
                <a:cubicBezTo>
                  <a:pt x="1392364" y="2329244"/>
                  <a:pt x="1406366" y="2343245"/>
                  <a:pt x="1406366" y="2360581"/>
                </a:cubicBezTo>
                <a:cubicBezTo>
                  <a:pt x="1406366" y="2377916"/>
                  <a:pt x="1392364" y="2391918"/>
                  <a:pt x="1375029" y="2391918"/>
                </a:cubicBezTo>
                <a:cubicBezTo>
                  <a:pt x="1357693" y="2391918"/>
                  <a:pt x="1343692" y="2377916"/>
                  <a:pt x="1343692" y="2360581"/>
                </a:cubicBezTo>
                <a:cubicBezTo>
                  <a:pt x="1343692" y="2343245"/>
                  <a:pt x="1357789" y="2329244"/>
                  <a:pt x="1375029" y="2329244"/>
                </a:cubicBezTo>
                <a:close/>
                <a:moveTo>
                  <a:pt x="1464755" y="2329244"/>
                </a:moveTo>
                <a:cubicBezTo>
                  <a:pt x="1482090" y="2329244"/>
                  <a:pt x="1496092" y="2343245"/>
                  <a:pt x="1496092" y="2360581"/>
                </a:cubicBezTo>
                <a:cubicBezTo>
                  <a:pt x="1496092" y="2377916"/>
                  <a:pt x="1482090" y="2391918"/>
                  <a:pt x="1464755" y="2391918"/>
                </a:cubicBezTo>
                <a:cubicBezTo>
                  <a:pt x="1447419" y="2391918"/>
                  <a:pt x="1433417" y="2377916"/>
                  <a:pt x="1433417" y="2360581"/>
                </a:cubicBezTo>
                <a:cubicBezTo>
                  <a:pt x="1433417" y="2343245"/>
                  <a:pt x="1447419" y="2329244"/>
                  <a:pt x="1464755" y="2329244"/>
                </a:cubicBezTo>
                <a:close/>
                <a:moveTo>
                  <a:pt x="1554289" y="2329244"/>
                </a:moveTo>
                <a:cubicBezTo>
                  <a:pt x="1571625" y="2329244"/>
                  <a:pt x="1585627" y="2343245"/>
                  <a:pt x="1585627" y="2360581"/>
                </a:cubicBezTo>
                <a:cubicBezTo>
                  <a:pt x="1585627" y="2377916"/>
                  <a:pt x="1571625" y="2391918"/>
                  <a:pt x="1554289" y="2391918"/>
                </a:cubicBezTo>
                <a:cubicBezTo>
                  <a:pt x="1536954" y="2391918"/>
                  <a:pt x="1522952" y="2377916"/>
                  <a:pt x="1522952" y="2360581"/>
                </a:cubicBezTo>
                <a:cubicBezTo>
                  <a:pt x="1522952" y="2343245"/>
                  <a:pt x="1536954" y="2329244"/>
                  <a:pt x="1554289" y="2329244"/>
                </a:cubicBezTo>
                <a:close/>
                <a:moveTo>
                  <a:pt x="1643825" y="2329244"/>
                </a:moveTo>
                <a:cubicBezTo>
                  <a:pt x="1661160" y="2329244"/>
                  <a:pt x="1675162" y="2343245"/>
                  <a:pt x="1675162" y="2360581"/>
                </a:cubicBezTo>
                <a:cubicBezTo>
                  <a:pt x="1675162" y="2377916"/>
                  <a:pt x="1661160" y="2391918"/>
                  <a:pt x="1643825" y="2391918"/>
                </a:cubicBezTo>
                <a:cubicBezTo>
                  <a:pt x="1626489" y="2391918"/>
                  <a:pt x="1612487" y="2377916"/>
                  <a:pt x="1612487" y="2360581"/>
                </a:cubicBezTo>
                <a:cubicBezTo>
                  <a:pt x="1612487" y="2343245"/>
                  <a:pt x="1626584" y="2329244"/>
                  <a:pt x="1643825" y="2329244"/>
                </a:cubicBezTo>
                <a:close/>
                <a:moveTo>
                  <a:pt x="1733455" y="2329244"/>
                </a:moveTo>
                <a:cubicBezTo>
                  <a:pt x="1750790" y="2329244"/>
                  <a:pt x="1764792" y="2343245"/>
                  <a:pt x="1764792" y="2360581"/>
                </a:cubicBezTo>
                <a:cubicBezTo>
                  <a:pt x="1764792" y="2377916"/>
                  <a:pt x="1750790" y="2391918"/>
                  <a:pt x="1733455" y="2391918"/>
                </a:cubicBezTo>
                <a:cubicBezTo>
                  <a:pt x="1716119" y="2391918"/>
                  <a:pt x="1702118" y="2377916"/>
                  <a:pt x="1702118" y="2360581"/>
                </a:cubicBezTo>
                <a:cubicBezTo>
                  <a:pt x="1702118" y="2343245"/>
                  <a:pt x="1716119" y="2329244"/>
                  <a:pt x="1733455" y="2329244"/>
                </a:cubicBezTo>
                <a:close/>
                <a:moveTo>
                  <a:pt x="1823085" y="2329244"/>
                </a:moveTo>
                <a:cubicBezTo>
                  <a:pt x="1840421" y="2329244"/>
                  <a:pt x="1854422" y="2343245"/>
                  <a:pt x="1854422" y="2360581"/>
                </a:cubicBezTo>
                <a:cubicBezTo>
                  <a:pt x="1854422" y="2377916"/>
                  <a:pt x="1840421" y="2391918"/>
                  <a:pt x="1823085" y="2391918"/>
                </a:cubicBezTo>
                <a:cubicBezTo>
                  <a:pt x="1805750" y="2391918"/>
                  <a:pt x="1791748" y="2377916"/>
                  <a:pt x="1791748" y="2360581"/>
                </a:cubicBezTo>
                <a:cubicBezTo>
                  <a:pt x="1791748" y="2343245"/>
                  <a:pt x="1805750" y="2329244"/>
                  <a:pt x="1823085" y="2329244"/>
                </a:cubicBezTo>
                <a:close/>
                <a:moveTo>
                  <a:pt x="1912620" y="2329244"/>
                </a:moveTo>
                <a:cubicBezTo>
                  <a:pt x="1929956" y="2329244"/>
                  <a:pt x="1943957" y="2343245"/>
                  <a:pt x="1943957" y="2360581"/>
                </a:cubicBezTo>
                <a:cubicBezTo>
                  <a:pt x="1943957" y="2377916"/>
                  <a:pt x="1929956" y="2391918"/>
                  <a:pt x="1912620" y="2391918"/>
                </a:cubicBezTo>
                <a:cubicBezTo>
                  <a:pt x="1895285" y="2391918"/>
                  <a:pt x="1881283" y="2377916"/>
                  <a:pt x="1881283" y="2360581"/>
                </a:cubicBezTo>
                <a:cubicBezTo>
                  <a:pt x="1881283" y="2343245"/>
                  <a:pt x="1895285" y="2329244"/>
                  <a:pt x="1912620" y="2329244"/>
                </a:cubicBezTo>
                <a:close/>
                <a:moveTo>
                  <a:pt x="2091785" y="2329244"/>
                </a:moveTo>
                <a:cubicBezTo>
                  <a:pt x="2109121" y="2329244"/>
                  <a:pt x="2123123" y="2343245"/>
                  <a:pt x="2123123" y="2360581"/>
                </a:cubicBezTo>
                <a:cubicBezTo>
                  <a:pt x="2123123" y="2377916"/>
                  <a:pt x="2109121" y="2391918"/>
                  <a:pt x="2091785" y="2391918"/>
                </a:cubicBezTo>
                <a:cubicBezTo>
                  <a:pt x="2074450" y="2391918"/>
                  <a:pt x="2060448" y="2377916"/>
                  <a:pt x="2060448" y="2360581"/>
                </a:cubicBezTo>
                <a:cubicBezTo>
                  <a:pt x="2060448" y="2343245"/>
                  <a:pt x="2074450" y="2329244"/>
                  <a:pt x="2091785" y="2329244"/>
                </a:cubicBezTo>
                <a:close/>
                <a:moveTo>
                  <a:pt x="2181320" y="2329244"/>
                </a:moveTo>
                <a:cubicBezTo>
                  <a:pt x="2198656" y="2329244"/>
                  <a:pt x="2212658" y="2343245"/>
                  <a:pt x="2212658" y="2360581"/>
                </a:cubicBezTo>
                <a:cubicBezTo>
                  <a:pt x="2212658" y="2377916"/>
                  <a:pt x="2198656" y="2391918"/>
                  <a:pt x="2181320" y="2391918"/>
                </a:cubicBezTo>
                <a:cubicBezTo>
                  <a:pt x="2163985" y="2391918"/>
                  <a:pt x="2149983" y="2377916"/>
                  <a:pt x="2149983" y="2360581"/>
                </a:cubicBezTo>
                <a:cubicBezTo>
                  <a:pt x="2149983" y="2343245"/>
                  <a:pt x="2163985" y="2329244"/>
                  <a:pt x="2181320" y="2329244"/>
                </a:cubicBezTo>
                <a:close/>
                <a:moveTo>
                  <a:pt x="2270951" y="2329244"/>
                </a:moveTo>
                <a:cubicBezTo>
                  <a:pt x="2288286" y="2329244"/>
                  <a:pt x="2302288" y="2343245"/>
                  <a:pt x="2302288" y="2360581"/>
                </a:cubicBezTo>
                <a:cubicBezTo>
                  <a:pt x="2302288" y="2377916"/>
                  <a:pt x="2288286" y="2391918"/>
                  <a:pt x="2270951" y="2391918"/>
                </a:cubicBezTo>
                <a:cubicBezTo>
                  <a:pt x="2253615" y="2391918"/>
                  <a:pt x="2239613" y="2377916"/>
                  <a:pt x="2239613" y="2360581"/>
                </a:cubicBezTo>
                <a:cubicBezTo>
                  <a:pt x="2239613" y="2343245"/>
                  <a:pt x="2253710" y="2329244"/>
                  <a:pt x="2270951" y="2329244"/>
                </a:cubicBezTo>
                <a:close/>
                <a:moveTo>
                  <a:pt x="2360581" y="2329244"/>
                </a:moveTo>
                <a:cubicBezTo>
                  <a:pt x="2377916" y="2329244"/>
                  <a:pt x="2391918" y="2343245"/>
                  <a:pt x="2391918" y="2360581"/>
                </a:cubicBezTo>
                <a:cubicBezTo>
                  <a:pt x="2391918" y="2377916"/>
                  <a:pt x="2377916" y="2391918"/>
                  <a:pt x="2360581" y="2391918"/>
                </a:cubicBezTo>
                <a:cubicBezTo>
                  <a:pt x="2343245" y="2391918"/>
                  <a:pt x="2329244" y="2377916"/>
                  <a:pt x="2329244" y="2360581"/>
                </a:cubicBezTo>
                <a:cubicBezTo>
                  <a:pt x="2329244" y="2343245"/>
                  <a:pt x="2343245" y="2329244"/>
                  <a:pt x="2360581" y="2329244"/>
                </a:cubicBezTo>
                <a:close/>
                <a:moveTo>
                  <a:pt x="2450116" y="2329244"/>
                </a:moveTo>
                <a:cubicBezTo>
                  <a:pt x="2467451" y="2329244"/>
                  <a:pt x="2481453" y="2343245"/>
                  <a:pt x="2481453" y="2360581"/>
                </a:cubicBezTo>
                <a:cubicBezTo>
                  <a:pt x="2481453" y="2377916"/>
                  <a:pt x="2467451" y="2391918"/>
                  <a:pt x="2450116" y="2391918"/>
                </a:cubicBezTo>
                <a:cubicBezTo>
                  <a:pt x="2432780" y="2391918"/>
                  <a:pt x="2418779" y="2377916"/>
                  <a:pt x="2418779" y="2360581"/>
                </a:cubicBezTo>
                <a:cubicBezTo>
                  <a:pt x="2418779" y="2343245"/>
                  <a:pt x="2432780" y="2329244"/>
                  <a:pt x="2450116" y="2329244"/>
                </a:cubicBezTo>
                <a:close/>
                <a:moveTo>
                  <a:pt x="2539651" y="2329244"/>
                </a:moveTo>
                <a:cubicBezTo>
                  <a:pt x="2556986" y="2329244"/>
                  <a:pt x="2570988" y="2343245"/>
                  <a:pt x="2570988" y="2360581"/>
                </a:cubicBezTo>
                <a:cubicBezTo>
                  <a:pt x="2570988" y="2377916"/>
                  <a:pt x="2556986" y="2391918"/>
                  <a:pt x="2539651" y="2391918"/>
                </a:cubicBezTo>
                <a:cubicBezTo>
                  <a:pt x="2522315" y="2391918"/>
                  <a:pt x="2508314" y="2377916"/>
                  <a:pt x="2508314" y="2360581"/>
                </a:cubicBezTo>
                <a:cubicBezTo>
                  <a:pt x="2508314" y="2343245"/>
                  <a:pt x="2522411" y="2329244"/>
                  <a:pt x="2539651" y="2329244"/>
                </a:cubicBezTo>
                <a:close/>
                <a:moveTo>
                  <a:pt x="3883533" y="2329244"/>
                </a:moveTo>
                <a:cubicBezTo>
                  <a:pt x="3900869" y="2329244"/>
                  <a:pt x="3914870" y="2343245"/>
                  <a:pt x="3914870" y="2360581"/>
                </a:cubicBezTo>
                <a:cubicBezTo>
                  <a:pt x="3914870" y="2377916"/>
                  <a:pt x="3900869" y="2391918"/>
                  <a:pt x="3883533" y="2391918"/>
                </a:cubicBezTo>
                <a:cubicBezTo>
                  <a:pt x="3866198" y="2391918"/>
                  <a:pt x="3852196" y="2377916"/>
                  <a:pt x="3852196" y="2360581"/>
                </a:cubicBezTo>
                <a:cubicBezTo>
                  <a:pt x="3852196" y="2343245"/>
                  <a:pt x="3866198" y="2329244"/>
                  <a:pt x="3883533" y="2329244"/>
                </a:cubicBezTo>
                <a:close/>
                <a:moveTo>
                  <a:pt x="4152329" y="2329244"/>
                </a:moveTo>
                <a:cubicBezTo>
                  <a:pt x="4169664" y="2329244"/>
                  <a:pt x="4183666" y="2343245"/>
                  <a:pt x="4183666" y="2360581"/>
                </a:cubicBezTo>
                <a:cubicBezTo>
                  <a:pt x="4183666" y="2377916"/>
                  <a:pt x="4169664" y="2391918"/>
                  <a:pt x="4152329" y="2391918"/>
                </a:cubicBezTo>
                <a:cubicBezTo>
                  <a:pt x="4134993" y="2391918"/>
                  <a:pt x="4120991" y="2377916"/>
                  <a:pt x="4120991" y="2360581"/>
                </a:cubicBezTo>
                <a:cubicBezTo>
                  <a:pt x="4120991" y="2343245"/>
                  <a:pt x="4134993" y="2329244"/>
                  <a:pt x="4152329" y="2329244"/>
                </a:cubicBezTo>
                <a:close/>
                <a:moveTo>
                  <a:pt x="4331399" y="2329244"/>
                </a:moveTo>
                <a:cubicBezTo>
                  <a:pt x="4348734" y="2329244"/>
                  <a:pt x="4362736" y="2343245"/>
                  <a:pt x="4362736" y="2360581"/>
                </a:cubicBezTo>
                <a:cubicBezTo>
                  <a:pt x="4362736" y="2377916"/>
                  <a:pt x="4348734" y="2391918"/>
                  <a:pt x="4331399" y="2391918"/>
                </a:cubicBezTo>
                <a:cubicBezTo>
                  <a:pt x="4314063" y="2391918"/>
                  <a:pt x="4300062" y="2377916"/>
                  <a:pt x="4300062" y="2360581"/>
                </a:cubicBezTo>
                <a:cubicBezTo>
                  <a:pt x="4300062" y="2343245"/>
                  <a:pt x="4314158" y="2329244"/>
                  <a:pt x="4331399" y="2329244"/>
                </a:cubicBezTo>
                <a:close/>
                <a:moveTo>
                  <a:pt x="4420934" y="2329244"/>
                </a:moveTo>
                <a:cubicBezTo>
                  <a:pt x="4438269" y="2329244"/>
                  <a:pt x="4452271" y="2343245"/>
                  <a:pt x="4452271" y="2360581"/>
                </a:cubicBezTo>
                <a:cubicBezTo>
                  <a:pt x="4452271" y="2377916"/>
                  <a:pt x="4438269" y="2391918"/>
                  <a:pt x="4420934" y="2391918"/>
                </a:cubicBezTo>
                <a:cubicBezTo>
                  <a:pt x="4403598" y="2391918"/>
                  <a:pt x="4389597" y="2377916"/>
                  <a:pt x="4389597" y="2360581"/>
                </a:cubicBezTo>
                <a:cubicBezTo>
                  <a:pt x="4389597" y="2343245"/>
                  <a:pt x="4403693" y="2329244"/>
                  <a:pt x="4420934" y="2329244"/>
                </a:cubicBezTo>
                <a:close/>
                <a:moveTo>
                  <a:pt x="4510564" y="2329244"/>
                </a:moveTo>
                <a:cubicBezTo>
                  <a:pt x="4527899" y="2329244"/>
                  <a:pt x="4541901" y="2343245"/>
                  <a:pt x="4541901" y="2360581"/>
                </a:cubicBezTo>
                <a:cubicBezTo>
                  <a:pt x="4541901" y="2377916"/>
                  <a:pt x="4527899" y="2391918"/>
                  <a:pt x="4510564" y="2391918"/>
                </a:cubicBezTo>
                <a:cubicBezTo>
                  <a:pt x="4493229" y="2391918"/>
                  <a:pt x="4479227" y="2377916"/>
                  <a:pt x="4479227" y="2360581"/>
                </a:cubicBezTo>
                <a:cubicBezTo>
                  <a:pt x="4479227" y="2343245"/>
                  <a:pt x="4493229" y="2329244"/>
                  <a:pt x="4510564" y="2329244"/>
                </a:cubicBezTo>
                <a:close/>
                <a:moveTo>
                  <a:pt x="4600194" y="2329244"/>
                </a:moveTo>
                <a:cubicBezTo>
                  <a:pt x="4617530" y="2329244"/>
                  <a:pt x="4631531" y="2343245"/>
                  <a:pt x="4631531" y="2360581"/>
                </a:cubicBezTo>
                <a:cubicBezTo>
                  <a:pt x="4631531" y="2377916"/>
                  <a:pt x="4617530" y="2391918"/>
                  <a:pt x="4600194" y="2391918"/>
                </a:cubicBezTo>
                <a:cubicBezTo>
                  <a:pt x="4582859" y="2391918"/>
                  <a:pt x="4568857" y="2377916"/>
                  <a:pt x="4568857" y="2360581"/>
                </a:cubicBezTo>
                <a:cubicBezTo>
                  <a:pt x="4568857" y="2343245"/>
                  <a:pt x="4582859" y="2329244"/>
                  <a:pt x="4600194" y="2329244"/>
                </a:cubicBezTo>
                <a:close/>
                <a:moveTo>
                  <a:pt x="4689729" y="2329244"/>
                </a:moveTo>
                <a:cubicBezTo>
                  <a:pt x="4707065" y="2329244"/>
                  <a:pt x="4721066" y="2343245"/>
                  <a:pt x="4721066" y="2360581"/>
                </a:cubicBezTo>
                <a:cubicBezTo>
                  <a:pt x="4721066" y="2377916"/>
                  <a:pt x="4707065" y="2391918"/>
                  <a:pt x="4689729" y="2391918"/>
                </a:cubicBezTo>
                <a:cubicBezTo>
                  <a:pt x="4672394" y="2391918"/>
                  <a:pt x="4658392" y="2377916"/>
                  <a:pt x="4658392" y="2360581"/>
                </a:cubicBezTo>
                <a:cubicBezTo>
                  <a:pt x="4658392" y="2343245"/>
                  <a:pt x="4672489" y="2329244"/>
                  <a:pt x="4689729" y="2329244"/>
                </a:cubicBezTo>
                <a:close/>
                <a:moveTo>
                  <a:pt x="4779359" y="2329244"/>
                </a:moveTo>
                <a:cubicBezTo>
                  <a:pt x="4796695" y="2329244"/>
                  <a:pt x="4810697" y="2343245"/>
                  <a:pt x="4810697" y="2360581"/>
                </a:cubicBezTo>
                <a:cubicBezTo>
                  <a:pt x="4810697" y="2377916"/>
                  <a:pt x="4796695" y="2391918"/>
                  <a:pt x="4779359" y="2391918"/>
                </a:cubicBezTo>
                <a:cubicBezTo>
                  <a:pt x="4762024" y="2391918"/>
                  <a:pt x="4748022" y="2377916"/>
                  <a:pt x="4748022" y="2360581"/>
                </a:cubicBezTo>
                <a:cubicBezTo>
                  <a:pt x="4748022" y="2343245"/>
                  <a:pt x="4762024" y="2329244"/>
                  <a:pt x="4779359" y="2329244"/>
                </a:cubicBezTo>
                <a:close/>
                <a:moveTo>
                  <a:pt x="4868895" y="2329244"/>
                </a:moveTo>
                <a:cubicBezTo>
                  <a:pt x="4886230" y="2329244"/>
                  <a:pt x="4900232" y="2343245"/>
                  <a:pt x="4900232" y="2360581"/>
                </a:cubicBezTo>
                <a:cubicBezTo>
                  <a:pt x="4900232" y="2377916"/>
                  <a:pt x="4886230" y="2391918"/>
                  <a:pt x="4868895" y="2391918"/>
                </a:cubicBezTo>
                <a:cubicBezTo>
                  <a:pt x="4851559" y="2391918"/>
                  <a:pt x="4837557" y="2377916"/>
                  <a:pt x="4837557" y="2360581"/>
                </a:cubicBezTo>
                <a:cubicBezTo>
                  <a:pt x="4837557" y="2343245"/>
                  <a:pt x="4851559" y="2329244"/>
                  <a:pt x="4868895" y="2329244"/>
                </a:cubicBezTo>
                <a:close/>
                <a:moveTo>
                  <a:pt x="4958525" y="2329244"/>
                </a:moveTo>
                <a:cubicBezTo>
                  <a:pt x="4975860" y="2329244"/>
                  <a:pt x="4989862" y="2343245"/>
                  <a:pt x="4989862" y="2360581"/>
                </a:cubicBezTo>
                <a:cubicBezTo>
                  <a:pt x="4989862" y="2377916"/>
                  <a:pt x="4975860" y="2391918"/>
                  <a:pt x="4958525" y="2391918"/>
                </a:cubicBezTo>
                <a:cubicBezTo>
                  <a:pt x="4941189" y="2391918"/>
                  <a:pt x="4927187" y="2377916"/>
                  <a:pt x="4927187" y="2360581"/>
                </a:cubicBezTo>
                <a:cubicBezTo>
                  <a:pt x="4927187" y="2343245"/>
                  <a:pt x="4941285" y="2329244"/>
                  <a:pt x="4958525" y="2329244"/>
                </a:cubicBezTo>
                <a:close/>
                <a:moveTo>
                  <a:pt x="5048155" y="2329244"/>
                </a:moveTo>
                <a:cubicBezTo>
                  <a:pt x="5065490" y="2329244"/>
                  <a:pt x="5079493" y="2343245"/>
                  <a:pt x="5079493" y="2360581"/>
                </a:cubicBezTo>
                <a:cubicBezTo>
                  <a:pt x="5079493" y="2377916"/>
                  <a:pt x="5065490" y="2391918"/>
                  <a:pt x="5048155" y="2391918"/>
                </a:cubicBezTo>
                <a:cubicBezTo>
                  <a:pt x="5030819" y="2391918"/>
                  <a:pt x="5016818" y="2377916"/>
                  <a:pt x="5016818" y="2360581"/>
                </a:cubicBezTo>
                <a:cubicBezTo>
                  <a:pt x="5016818" y="2343245"/>
                  <a:pt x="5030819" y="2329244"/>
                  <a:pt x="5048155" y="2329244"/>
                </a:cubicBezTo>
                <a:close/>
                <a:moveTo>
                  <a:pt x="5137690" y="2329244"/>
                </a:moveTo>
                <a:cubicBezTo>
                  <a:pt x="5155026" y="2329244"/>
                  <a:pt x="5169027" y="2343245"/>
                  <a:pt x="5169027" y="2360581"/>
                </a:cubicBezTo>
                <a:cubicBezTo>
                  <a:pt x="5169027" y="2377916"/>
                  <a:pt x="5155026" y="2391918"/>
                  <a:pt x="5137690" y="2391918"/>
                </a:cubicBezTo>
                <a:cubicBezTo>
                  <a:pt x="5120355" y="2391918"/>
                  <a:pt x="5106353" y="2377916"/>
                  <a:pt x="5106353" y="2360581"/>
                </a:cubicBezTo>
                <a:cubicBezTo>
                  <a:pt x="5106353" y="2343245"/>
                  <a:pt x="5120355" y="2329244"/>
                  <a:pt x="5137690" y="2329244"/>
                </a:cubicBezTo>
                <a:close/>
                <a:moveTo>
                  <a:pt x="5227225" y="2329244"/>
                </a:moveTo>
                <a:cubicBezTo>
                  <a:pt x="5244560" y="2329244"/>
                  <a:pt x="5258562" y="2343245"/>
                  <a:pt x="5258562" y="2360581"/>
                </a:cubicBezTo>
                <a:cubicBezTo>
                  <a:pt x="5258562" y="2377916"/>
                  <a:pt x="5244560" y="2391918"/>
                  <a:pt x="5227225" y="2391918"/>
                </a:cubicBezTo>
                <a:cubicBezTo>
                  <a:pt x="5209889" y="2391918"/>
                  <a:pt x="5195888" y="2377916"/>
                  <a:pt x="5195888" y="2360581"/>
                </a:cubicBezTo>
                <a:cubicBezTo>
                  <a:pt x="5195888" y="2343245"/>
                  <a:pt x="5209985" y="2329244"/>
                  <a:pt x="5227225" y="2329244"/>
                </a:cubicBezTo>
                <a:close/>
                <a:moveTo>
                  <a:pt x="5316855" y="2329244"/>
                </a:moveTo>
                <a:cubicBezTo>
                  <a:pt x="5334191" y="2329244"/>
                  <a:pt x="5348192" y="2343245"/>
                  <a:pt x="5348192" y="2360581"/>
                </a:cubicBezTo>
                <a:cubicBezTo>
                  <a:pt x="5348192" y="2377916"/>
                  <a:pt x="5334191" y="2391918"/>
                  <a:pt x="5316855" y="2391918"/>
                </a:cubicBezTo>
                <a:cubicBezTo>
                  <a:pt x="5299520" y="2391918"/>
                  <a:pt x="5285518" y="2377916"/>
                  <a:pt x="5285518" y="2360581"/>
                </a:cubicBezTo>
                <a:cubicBezTo>
                  <a:pt x="5285518" y="2343245"/>
                  <a:pt x="5299615" y="2329244"/>
                  <a:pt x="5316855" y="2329244"/>
                </a:cubicBezTo>
                <a:close/>
                <a:moveTo>
                  <a:pt x="5406485" y="2329244"/>
                </a:moveTo>
                <a:cubicBezTo>
                  <a:pt x="5423821" y="2329244"/>
                  <a:pt x="5437823" y="2343245"/>
                  <a:pt x="5437823" y="2360581"/>
                </a:cubicBezTo>
                <a:cubicBezTo>
                  <a:pt x="5437823" y="2377916"/>
                  <a:pt x="5423821" y="2391918"/>
                  <a:pt x="5406485" y="2391918"/>
                </a:cubicBezTo>
                <a:cubicBezTo>
                  <a:pt x="5389150" y="2391918"/>
                  <a:pt x="5375148" y="2377916"/>
                  <a:pt x="5375148" y="2360581"/>
                </a:cubicBezTo>
                <a:cubicBezTo>
                  <a:pt x="5375148" y="2343245"/>
                  <a:pt x="5389150" y="2329244"/>
                  <a:pt x="5406485" y="2329244"/>
                </a:cubicBezTo>
                <a:close/>
                <a:moveTo>
                  <a:pt x="5496021" y="2329244"/>
                </a:moveTo>
                <a:cubicBezTo>
                  <a:pt x="5513356" y="2329244"/>
                  <a:pt x="5527358" y="2343245"/>
                  <a:pt x="5527358" y="2360581"/>
                </a:cubicBezTo>
                <a:cubicBezTo>
                  <a:pt x="5527358" y="2377916"/>
                  <a:pt x="5513356" y="2391918"/>
                  <a:pt x="5496021" y="2391918"/>
                </a:cubicBezTo>
                <a:cubicBezTo>
                  <a:pt x="5478685" y="2391918"/>
                  <a:pt x="5464683" y="2377916"/>
                  <a:pt x="5464683" y="2360581"/>
                </a:cubicBezTo>
                <a:cubicBezTo>
                  <a:pt x="5464683" y="2343245"/>
                  <a:pt x="5478685" y="2329244"/>
                  <a:pt x="5496021" y="2329244"/>
                </a:cubicBezTo>
                <a:close/>
                <a:moveTo>
                  <a:pt x="5585555" y="2329244"/>
                </a:moveTo>
                <a:cubicBezTo>
                  <a:pt x="5602891" y="2329244"/>
                  <a:pt x="5616893" y="2343245"/>
                  <a:pt x="5616893" y="2360581"/>
                </a:cubicBezTo>
                <a:cubicBezTo>
                  <a:pt x="5616893" y="2377916"/>
                  <a:pt x="5602891" y="2391918"/>
                  <a:pt x="5585555" y="2391918"/>
                </a:cubicBezTo>
                <a:cubicBezTo>
                  <a:pt x="5568220" y="2391918"/>
                  <a:pt x="5554218" y="2377916"/>
                  <a:pt x="5554218" y="2360581"/>
                </a:cubicBezTo>
                <a:cubicBezTo>
                  <a:pt x="5554218" y="2343245"/>
                  <a:pt x="5568315" y="2329244"/>
                  <a:pt x="5585555" y="2329244"/>
                </a:cubicBezTo>
                <a:close/>
                <a:moveTo>
                  <a:pt x="5675186" y="2329244"/>
                </a:moveTo>
                <a:cubicBezTo>
                  <a:pt x="5692521" y="2329244"/>
                  <a:pt x="5706523" y="2343245"/>
                  <a:pt x="5706523" y="2360581"/>
                </a:cubicBezTo>
                <a:cubicBezTo>
                  <a:pt x="5706523" y="2377916"/>
                  <a:pt x="5692521" y="2391918"/>
                  <a:pt x="5675186" y="2391918"/>
                </a:cubicBezTo>
                <a:cubicBezTo>
                  <a:pt x="5657850" y="2391918"/>
                  <a:pt x="5643849" y="2377916"/>
                  <a:pt x="5643849" y="2360581"/>
                </a:cubicBezTo>
                <a:cubicBezTo>
                  <a:pt x="5643849" y="2343245"/>
                  <a:pt x="5657850" y="2329244"/>
                  <a:pt x="5675186" y="2329244"/>
                </a:cubicBezTo>
                <a:close/>
                <a:moveTo>
                  <a:pt x="5764816" y="2329244"/>
                </a:moveTo>
                <a:cubicBezTo>
                  <a:pt x="5782151" y="2329244"/>
                  <a:pt x="5796153" y="2343245"/>
                  <a:pt x="5796153" y="2360581"/>
                </a:cubicBezTo>
                <a:cubicBezTo>
                  <a:pt x="5796153" y="2377916"/>
                  <a:pt x="5782151" y="2391918"/>
                  <a:pt x="5764816" y="2391918"/>
                </a:cubicBezTo>
                <a:cubicBezTo>
                  <a:pt x="5747480" y="2391918"/>
                  <a:pt x="5733479" y="2377916"/>
                  <a:pt x="5733479" y="2360581"/>
                </a:cubicBezTo>
                <a:cubicBezTo>
                  <a:pt x="5733479" y="2343245"/>
                  <a:pt x="5747480" y="2329244"/>
                  <a:pt x="5764816" y="2329244"/>
                </a:cubicBezTo>
                <a:close/>
                <a:moveTo>
                  <a:pt x="5854351" y="2329244"/>
                </a:moveTo>
                <a:cubicBezTo>
                  <a:pt x="5871687" y="2329244"/>
                  <a:pt x="5885688" y="2343245"/>
                  <a:pt x="5885688" y="2360581"/>
                </a:cubicBezTo>
                <a:cubicBezTo>
                  <a:pt x="5885688" y="2377916"/>
                  <a:pt x="5871687" y="2391918"/>
                  <a:pt x="5854351" y="2391918"/>
                </a:cubicBezTo>
                <a:cubicBezTo>
                  <a:pt x="5837015" y="2391918"/>
                  <a:pt x="5823014" y="2377916"/>
                  <a:pt x="5823014" y="2360581"/>
                </a:cubicBezTo>
                <a:cubicBezTo>
                  <a:pt x="5823014" y="2343245"/>
                  <a:pt x="5837111" y="2329244"/>
                  <a:pt x="5854351" y="2329244"/>
                </a:cubicBezTo>
                <a:close/>
                <a:moveTo>
                  <a:pt x="5943981" y="2329244"/>
                </a:moveTo>
                <a:cubicBezTo>
                  <a:pt x="5961317" y="2329244"/>
                  <a:pt x="5975319" y="2343245"/>
                  <a:pt x="5975319" y="2360581"/>
                </a:cubicBezTo>
                <a:cubicBezTo>
                  <a:pt x="5975319" y="2377916"/>
                  <a:pt x="5961317" y="2391918"/>
                  <a:pt x="5943981" y="2391918"/>
                </a:cubicBezTo>
                <a:cubicBezTo>
                  <a:pt x="5926645" y="2391918"/>
                  <a:pt x="5912644" y="2377916"/>
                  <a:pt x="5912644" y="2360581"/>
                </a:cubicBezTo>
                <a:cubicBezTo>
                  <a:pt x="5912644" y="2343245"/>
                  <a:pt x="5926645" y="2329244"/>
                  <a:pt x="5943981" y="2329244"/>
                </a:cubicBezTo>
                <a:close/>
                <a:moveTo>
                  <a:pt x="6033516" y="2329244"/>
                </a:moveTo>
                <a:cubicBezTo>
                  <a:pt x="6050852" y="2329244"/>
                  <a:pt x="6064853" y="2343245"/>
                  <a:pt x="6064853" y="2360581"/>
                </a:cubicBezTo>
                <a:cubicBezTo>
                  <a:pt x="6064853" y="2377916"/>
                  <a:pt x="6050852" y="2391918"/>
                  <a:pt x="6033516" y="2391918"/>
                </a:cubicBezTo>
                <a:cubicBezTo>
                  <a:pt x="6016181" y="2391918"/>
                  <a:pt x="6002179" y="2377916"/>
                  <a:pt x="6002179" y="2360581"/>
                </a:cubicBezTo>
                <a:cubicBezTo>
                  <a:pt x="6002179" y="2343245"/>
                  <a:pt x="6016181" y="2329244"/>
                  <a:pt x="6033516" y="2329244"/>
                </a:cubicBezTo>
                <a:close/>
                <a:moveTo>
                  <a:pt x="6123146" y="2329244"/>
                </a:moveTo>
                <a:cubicBezTo>
                  <a:pt x="6140482" y="2329244"/>
                  <a:pt x="6154484" y="2343245"/>
                  <a:pt x="6154484" y="2360581"/>
                </a:cubicBezTo>
                <a:cubicBezTo>
                  <a:pt x="6154484" y="2377916"/>
                  <a:pt x="6140482" y="2391918"/>
                  <a:pt x="6123146" y="2391918"/>
                </a:cubicBezTo>
                <a:cubicBezTo>
                  <a:pt x="6105811" y="2391918"/>
                  <a:pt x="6091809" y="2377916"/>
                  <a:pt x="6091809" y="2360581"/>
                </a:cubicBezTo>
                <a:cubicBezTo>
                  <a:pt x="6091809" y="2343245"/>
                  <a:pt x="6105811" y="2329244"/>
                  <a:pt x="6123146" y="2329244"/>
                </a:cubicBezTo>
                <a:close/>
                <a:moveTo>
                  <a:pt x="6212681" y="2329244"/>
                </a:moveTo>
                <a:cubicBezTo>
                  <a:pt x="6230017" y="2329244"/>
                  <a:pt x="6244019" y="2343245"/>
                  <a:pt x="6244019" y="2360581"/>
                </a:cubicBezTo>
                <a:cubicBezTo>
                  <a:pt x="6244019" y="2377916"/>
                  <a:pt x="6230017" y="2391918"/>
                  <a:pt x="6212681" y="2391918"/>
                </a:cubicBezTo>
                <a:cubicBezTo>
                  <a:pt x="6195346" y="2391918"/>
                  <a:pt x="6181344" y="2377916"/>
                  <a:pt x="6181344" y="2360581"/>
                </a:cubicBezTo>
                <a:cubicBezTo>
                  <a:pt x="6181344" y="2343245"/>
                  <a:pt x="6195441" y="2329244"/>
                  <a:pt x="6212681" y="2329244"/>
                </a:cubicBezTo>
                <a:close/>
                <a:moveTo>
                  <a:pt x="6302311" y="2329244"/>
                </a:moveTo>
                <a:cubicBezTo>
                  <a:pt x="6319647" y="2329244"/>
                  <a:pt x="6333649" y="2343245"/>
                  <a:pt x="6333649" y="2360581"/>
                </a:cubicBezTo>
                <a:cubicBezTo>
                  <a:pt x="6333649" y="2377916"/>
                  <a:pt x="6319647" y="2391918"/>
                  <a:pt x="6302311" y="2391918"/>
                </a:cubicBezTo>
                <a:cubicBezTo>
                  <a:pt x="6284977" y="2391918"/>
                  <a:pt x="6270974" y="2377916"/>
                  <a:pt x="6270974" y="2360581"/>
                </a:cubicBezTo>
                <a:cubicBezTo>
                  <a:pt x="6270974" y="2343245"/>
                  <a:pt x="6284977" y="2329244"/>
                  <a:pt x="6302311" y="2329244"/>
                </a:cubicBezTo>
                <a:close/>
                <a:moveTo>
                  <a:pt x="6391847" y="2329244"/>
                </a:moveTo>
                <a:cubicBezTo>
                  <a:pt x="6409182" y="2329244"/>
                  <a:pt x="6423184" y="2343245"/>
                  <a:pt x="6423184" y="2360581"/>
                </a:cubicBezTo>
                <a:cubicBezTo>
                  <a:pt x="6423184" y="2377916"/>
                  <a:pt x="6409182" y="2391918"/>
                  <a:pt x="6391847" y="2391918"/>
                </a:cubicBezTo>
                <a:cubicBezTo>
                  <a:pt x="6374511" y="2391918"/>
                  <a:pt x="6360510" y="2377916"/>
                  <a:pt x="6360510" y="2360581"/>
                </a:cubicBezTo>
                <a:cubicBezTo>
                  <a:pt x="6360510" y="2343245"/>
                  <a:pt x="6374511" y="2329244"/>
                  <a:pt x="6391847" y="2329244"/>
                </a:cubicBezTo>
                <a:close/>
                <a:moveTo>
                  <a:pt x="6481477" y="2329244"/>
                </a:moveTo>
                <a:cubicBezTo>
                  <a:pt x="6498812" y="2329244"/>
                  <a:pt x="6512814" y="2343245"/>
                  <a:pt x="6512814" y="2360581"/>
                </a:cubicBezTo>
                <a:cubicBezTo>
                  <a:pt x="6512814" y="2377916"/>
                  <a:pt x="6498812" y="2391918"/>
                  <a:pt x="6481477" y="2391918"/>
                </a:cubicBezTo>
                <a:cubicBezTo>
                  <a:pt x="6464142" y="2391918"/>
                  <a:pt x="6450140" y="2377916"/>
                  <a:pt x="6450140" y="2360581"/>
                </a:cubicBezTo>
                <a:cubicBezTo>
                  <a:pt x="6450140" y="2343245"/>
                  <a:pt x="6464236" y="2329244"/>
                  <a:pt x="6481477" y="2329244"/>
                </a:cubicBezTo>
                <a:close/>
                <a:moveTo>
                  <a:pt x="6571107" y="2329244"/>
                </a:moveTo>
                <a:cubicBezTo>
                  <a:pt x="6588443" y="2329244"/>
                  <a:pt x="6602444" y="2343245"/>
                  <a:pt x="6602444" y="2360581"/>
                </a:cubicBezTo>
                <a:cubicBezTo>
                  <a:pt x="6602444" y="2377916"/>
                  <a:pt x="6588443" y="2391918"/>
                  <a:pt x="6571107" y="2391918"/>
                </a:cubicBezTo>
                <a:cubicBezTo>
                  <a:pt x="6553772" y="2391918"/>
                  <a:pt x="6539770" y="2377916"/>
                  <a:pt x="6539770" y="2360581"/>
                </a:cubicBezTo>
                <a:cubicBezTo>
                  <a:pt x="6539770" y="2343245"/>
                  <a:pt x="6553772" y="2329244"/>
                  <a:pt x="6571107" y="2329244"/>
                </a:cubicBezTo>
                <a:close/>
                <a:moveTo>
                  <a:pt x="6660643" y="2329244"/>
                </a:moveTo>
                <a:cubicBezTo>
                  <a:pt x="6677978" y="2329244"/>
                  <a:pt x="6691980" y="2343245"/>
                  <a:pt x="6691980" y="2360581"/>
                </a:cubicBezTo>
                <a:cubicBezTo>
                  <a:pt x="6691980" y="2377916"/>
                  <a:pt x="6677978" y="2391918"/>
                  <a:pt x="6660643" y="2391918"/>
                </a:cubicBezTo>
                <a:cubicBezTo>
                  <a:pt x="6643307" y="2391918"/>
                  <a:pt x="6629305" y="2377916"/>
                  <a:pt x="6629305" y="2360581"/>
                </a:cubicBezTo>
                <a:cubicBezTo>
                  <a:pt x="6629305" y="2343245"/>
                  <a:pt x="6643307" y="2329244"/>
                  <a:pt x="6660643" y="2329244"/>
                </a:cubicBezTo>
                <a:close/>
                <a:moveTo>
                  <a:pt x="6750177" y="2329244"/>
                </a:moveTo>
                <a:cubicBezTo>
                  <a:pt x="6767513" y="2329244"/>
                  <a:pt x="6781514" y="2343245"/>
                  <a:pt x="6781514" y="2360581"/>
                </a:cubicBezTo>
                <a:cubicBezTo>
                  <a:pt x="6781514" y="2377916"/>
                  <a:pt x="6767513" y="2391918"/>
                  <a:pt x="6750177" y="2391918"/>
                </a:cubicBezTo>
                <a:cubicBezTo>
                  <a:pt x="6732842" y="2391918"/>
                  <a:pt x="6718840" y="2377916"/>
                  <a:pt x="6718840" y="2360581"/>
                </a:cubicBezTo>
                <a:cubicBezTo>
                  <a:pt x="6718840" y="2343245"/>
                  <a:pt x="6732937" y="2329244"/>
                  <a:pt x="6750177" y="2329244"/>
                </a:cubicBezTo>
                <a:close/>
                <a:moveTo>
                  <a:pt x="6839808" y="2329244"/>
                </a:moveTo>
                <a:cubicBezTo>
                  <a:pt x="6857143" y="2329244"/>
                  <a:pt x="6871145" y="2343245"/>
                  <a:pt x="6871145" y="2360581"/>
                </a:cubicBezTo>
                <a:cubicBezTo>
                  <a:pt x="6871145" y="2377916"/>
                  <a:pt x="6857143" y="2391918"/>
                  <a:pt x="6839808" y="2391918"/>
                </a:cubicBezTo>
                <a:cubicBezTo>
                  <a:pt x="6822472" y="2391918"/>
                  <a:pt x="6808470" y="2377916"/>
                  <a:pt x="6808470" y="2360581"/>
                </a:cubicBezTo>
                <a:cubicBezTo>
                  <a:pt x="6808470" y="2343245"/>
                  <a:pt x="6822472" y="2329244"/>
                  <a:pt x="6839808" y="2329244"/>
                </a:cubicBezTo>
                <a:close/>
                <a:moveTo>
                  <a:pt x="6929438" y="2329244"/>
                </a:moveTo>
                <a:cubicBezTo>
                  <a:pt x="6946773" y="2329244"/>
                  <a:pt x="6960775" y="2343245"/>
                  <a:pt x="6960775" y="2360581"/>
                </a:cubicBezTo>
                <a:cubicBezTo>
                  <a:pt x="6960775" y="2377916"/>
                  <a:pt x="6946773" y="2391918"/>
                  <a:pt x="6929438" y="2391918"/>
                </a:cubicBezTo>
                <a:cubicBezTo>
                  <a:pt x="6912102" y="2391918"/>
                  <a:pt x="6898101" y="2377916"/>
                  <a:pt x="6898101" y="2360581"/>
                </a:cubicBezTo>
                <a:cubicBezTo>
                  <a:pt x="6898101" y="2343245"/>
                  <a:pt x="6912102" y="2329244"/>
                  <a:pt x="6929438" y="2329244"/>
                </a:cubicBezTo>
                <a:close/>
                <a:moveTo>
                  <a:pt x="7018973" y="2329244"/>
                </a:moveTo>
                <a:cubicBezTo>
                  <a:pt x="7036308" y="2329244"/>
                  <a:pt x="7050310" y="2343245"/>
                  <a:pt x="7050310" y="2360581"/>
                </a:cubicBezTo>
                <a:cubicBezTo>
                  <a:pt x="7050310" y="2377916"/>
                  <a:pt x="7036308" y="2391918"/>
                  <a:pt x="7018973" y="2391918"/>
                </a:cubicBezTo>
                <a:cubicBezTo>
                  <a:pt x="7001637" y="2391918"/>
                  <a:pt x="6987635" y="2377916"/>
                  <a:pt x="6987635" y="2360581"/>
                </a:cubicBezTo>
                <a:cubicBezTo>
                  <a:pt x="6987635" y="2343245"/>
                  <a:pt x="7001733" y="2329244"/>
                  <a:pt x="7018973" y="2329244"/>
                </a:cubicBezTo>
                <a:close/>
                <a:moveTo>
                  <a:pt x="7108508" y="2329244"/>
                </a:moveTo>
                <a:cubicBezTo>
                  <a:pt x="7125843" y="2329244"/>
                  <a:pt x="7139845" y="2343245"/>
                  <a:pt x="7139845" y="2360581"/>
                </a:cubicBezTo>
                <a:cubicBezTo>
                  <a:pt x="7139845" y="2377916"/>
                  <a:pt x="7125843" y="2391918"/>
                  <a:pt x="7108508" y="2391918"/>
                </a:cubicBezTo>
                <a:cubicBezTo>
                  <a:pt x="7091172" y="2391918"/>
                  <a:pt x="7077171" y="2377916"/>
                  <a:pt x="7077171" y="2360581"/>
                </a:cubicBezTo>
                <a:cubicBezTo>
                  <a:pt x="7077171" y="2343245"/>
                  <a:pt x="7091267" y="2329244"/>
                  <a:pt x="7108508" y="2329244"/>
                </a:cubicBezTo>
                <a:close/>
                <a:moveTo>
                  <a:pt x="7646099" y="2329244"/>
                </a:moveTo>
                <a:cubicBezTo>
                  <a:pt x="7663434" y="2329244"/>
                  <a:pt x="7677436" y="2343245"/>
                  <a:pt x="7677436" y="2360581"/>
                </a:cubicBezTo>
                <a:cubicBezTo>
                  <a:pt x="7677436" y="2377916"/>
                  <a:pt x="7663434" y="2391918"/>
                  <a:pt x="7646099" y="2391918"/>
                </a:cubicBezTo>
                <a:cubicBezTo>
                  <a:pt x="7628763" y="2391918"/>
                  <a:pt x="7614762" y="2377916"/>
                  <a:pt x="7614762" y="2360581"/>
                </a:cubicBezTo>
                <a:cubicBezTo>
                  <a:pt x="7614762" y="2343245"/>
                  <a:pt x="7628858" y="2329244"/>
                  <a:pt x="7646099" y="2329244"/>
                </a:cubicBezTo>
                <a:close/>
                <a:moveTo>
                  <a:pt x="927163" y="2418874"/>
                </a:moveTo>
                <a:cubicBezTo>
                  <a:pt x="944499" y="2418874"/>
                  <a:pt x="958501" y="2432876"/>
                  <a:pt x="958501" y="2450211"/>
                </a:cubicBezTo>
                <a:cubicBezTo>
                  <a:pt x="958501" y="2467547"/>
                  <a:pt x="944499" y="2481548"/>
                  <a:pt x="927163" y="2481548"/>
                </a:cubicBezTo>
                <a:cubicBezTo>
                  <a:pt x="909828" y="2481548"/>
                  <a:pt x="895826" y="2467547"/>
                  <a:pt x="895826" y="2450211"/>
                </a:cubicBezTo>
                <a:cubicBezTo>
                  <a:pt x="895826" y="2432876"/>
                  <a:pt x="909828" y="2418874"/>
                  <a:pt x="927163" y="2418874"/>
                </a:cubicBezTo>
                <a:close/>
                <a:moveTo>
                  <a:pt x="1016699" y="2418874"/>
                </a:moveTo>
                <a:cubicBezTo>
                  <a:pt x="1034034" y="2418874"/>
                  <a:pt x="1048036" y="2432876"/>
                  <a:pt x="1048036" y="2450211"/>
                </a:cubicBezTo>
                <a:cubicBezTo>
                  <a:pt x="1048036" y="2467547"/>
                  <a:pt x="1034034" y="2481548"/>
                  <a:pt x="1016699" y="2481548"/>
                </a:cubicBezTo>
                <a:cubicBezTo>
                  <a:pt x="999363" y="2481548"/>
                  <a:pt x="985361" y="2467547"/>
                  <a:pt x="985361" y="2450211"/>
                </a:cubicBezTo>
                <a:cubicBezTo>
                  <a:pt x="985361" y="2432876"/>
                  <a:pt x="999458" y="2418874"/>
                  <a:pt x="1016699" y="2418874"/>
                </a:cubicBezTo>
                <a:close/>
                <a:moveTo>
                  <a:pt x="1106329" y="2418874"/>
                </a:moveTo>
                <a:cubicBezTo>
                  <a:pt x="1123664" y="2418874"/>
                  <a:pt x="1137666" y="2432876"/>
                  <a:pt x="1137666" y="2450211"/>
                </a:cubicBezTo>
                <a:cubicBezTo>
                  <a:pt x="1137666" y="2467547"/>
                  <a:pt x="1123664" y="2481548"/>
                  <a:pt x="1106329" y="2481548"/>
                </a:cubicBezTo>
                <a:cubicBezTo>
                  <a:pt x="1088993" y="2481548"/>
                  <a:pt x="1074992" y="2467547"/>
                  <a:pt x="1074992" y="2450211"/>
                </a:cubicBezTo>
                <a:cubicBezTo>
                  <a:pt x="1075087" y="2432876"/>
                  <a:pt x="1089089" y="2418874"/>
                  <a:pt x="1106329" y="2418874"/>
                </a:cubicBezTo>
                <a:close/>
                <a:moveTo>
                  <a:pt x="1195959" y="2418874"/>
                </a:moveTo>
                <a:cubicBezTo>
                  <a:pt x="1213295" y="2418874"/>
                  <a:pt x="1227296" y="2432876"/>
                  <a:pt x="1227296" y="2450211"/>
                </a:cubicBezTo>
                <a:cubicBezTo>
                  <a:pt x="1227296" y="2467547"/>
                  <a:pt x="1213295" y="2481548"/>
                  <a:pt x="1195959" y="2481548"/>
                </a:cubicBezTo>
                <a:cubicBezTo>
                  <a:pt x="1178624" y="2481548"/>
                  <a:pt x="1164622" y="2467547"/>
                  <a:pt x="1164622" y="2450211"/>
                </a:cubicBezTo>
                <a:cubicBezTo>
                  <a:pt x="1164622" y="2432876"/>
                  <a:pt x="1178624" y="2418874"/>
                  <a:pt x="1195959" y="2418874"/>
                </a:cubicBezTo>
                <a:close/>
                <a:moveTo>
                  <a:pt x="1285494" y="2418874"/>
                </a:moveTo>
                <a:cubicBezTo>
                  <a:pt x="1302830" y="2418874"/>
                  <a:pt x="1316831" y="2432876"/>
                  <a:pt x="1316831" y="2450211"/>
                </a:cubicBezTo>
                <a:cubicBezTo>
                  <a:pt x="1316831" y="2467547"/>
                  <a:pt x="1302830" y="2481548"/>
                  <a:pt x="1285494" y="2481548"/>
                </a:cubicBezTo>
                <a:cubicBezTo>
                  <a:pt x="1268159" y="2481548"/>
                  <a:pt x="1254157" y="2467547"/>
                  <a:pt x="1254157" y="2450211"/>
                </a:cubicBezTo>
                <a:cubicBezTo>
                  <a:pt x="1254157" y="2432876"/>
                  <a:pt x="1268159" y="2418874"/>
                  <a:pt x="1285494" y="2418874"/>
                </a:cubicBezTo>
                <a:close/>
                <a:moveTo>
                  <a:pt x="1375029" y="2418874"/>
                </a:moveTo>
                <a:cubicBezTo>
                  <a:pt x="1392364" y="2418874"/>
                  <a:pt x="1406366" y="2432876"/>
                  <a:pt x="1406366" y="2450211"/>
                </a:cubicBezTo>
                <a:cubicBezTo>
                  <a:pt x="1406366" y="2467547"/>
                  <a:pt x="1392364" y="2481548"/>
                  <a:pt x="1375029" y="2481548"/>
                </a:cubicBezTo>
                <a:cubicBezTo>
                  <a:pt x="1357693" y="2481548"/>
                  <a:pt x="1343692" y="2467547"/>
                  <a:pt x="1343692" y="2450211"/>
                </a:cubicBezTo>
                <a:cubicBezTo>
                  <a:pt x="1343787" y="2432876"/>
                  <a:pt x="1357789" y="2418874"/>
                  <a:pt x="1375029" y="2418874"/>
                </a:cubicBezTo>
                <a:close/>
                <a:moveTo>
                  <a:pt x="1464755" y="2418874"/>
                </a:moveTo>
                <a:cubicBezTo>
                  <a:pt x="1482090" y="2418874"/>
                  <a:pt x="1496092" y="2432876"/>
                  <a:pt x="1496092" y="2450211"/>
                </a:cubicBezTo>
                <a:cubicBezTo>
                  <a:pt x="1496092" y="2467547"/>
                  <a:pt x="1482090" y="2481548"/>
                  <a:pt x="1464755" y="2481548"/>
                </a:cubicBezTo>
                <a:cubicBezTo>
                  <a:pt x="1447419" y="2481548"/>
                  <a:pt x="1433417" y="2467547"/>
                  <a:pt x="1433417" y="2450211"/>
                </a:cubicBezTo>
                <a:cubicBezTo>
                  <a:pt x="1433417" y="2432876"/>
                  <a:pt x="1447419" y="2418874"/>
                  <a:pt x="1464755" y="2418874"/>
                </a:cubicBezTo>
                <a:close/>
                <a:moveTo>
                  <a:pt x="1554289" y="2418874"/>
                </a:moveTo>
                <a:cubicBezTo>
                  <a:pt x="1571625" y="2418874"/>
                  <a:pt x="1585627" y="2432876"/>
                  <a:pt x="1585627" y="2450211"/>
                </a:cubicBezTo>
                <a:cubicBezTo>
                  <a:pt x="1585627" y="2467547"/>
                  <a:pt x="1571625" y="2481548"/>
                  <a:pt x="1554289" y="2481548"/>
                </a:cubicBezTo>
                <a:cubicBezTo>
                  <a:pt x="1536954" y="2481548"/>
                  <a:pt x="1522952" y="2467547"/>
                  <a:pt x="1522952" y="2450211"/>
                </a:cubicBezTo>
                <a:cubicBezTo>
                  <a:pt x="1522952" y="2432876"/>
                  <a:pt x="1536954" y="2418874"/>
                  <a:pt x="1554289" y="2418874"/>
                </a:cubicBezTo>
                <a:close/>
                <a:moveTo>
                  <a:pt x="1643825" y="2418874"/>
                </a:moveTo>
                <a:cubicBezTo>
                  <a:pt x="1661160" y="2418874"/>
                  <a:pt x="1675162" y="2432876"/>
                  <a:pt x="1675162" y="2450211"/>
                </a:cubicBezTo>
                <a:cubicBezTo>
                  <a:pt x="1675162" y="2467547"/>
                  <a:pt x="1661160" y="2481548"/>
                  <a:pt x="1643825" y="2481548"/>
                </a:cubicBezTo>
                <a:cubicBezTo>
                  <a:pt x="1626489" y="2481548"/>
                  <a:pt x="1612487" y="2467547"/>
                  <a:pt x="1612487" y="2450211"/>
                </a:cubicBezTo>
                <a:cubicBezTo>
                  <a:pt x="1612487" y="2432876"/>
                  <a:pt x="1626584" y="2418874"/>
                  <a:pt x="1643825" y="2418874"/>
                </a:cubicBezTo>
                <a:close/>
                <a:moveTo>
                  <a:pt x="1733455" y="2418874"/>
                </a:moveTo>
                <a:cubicBezTo>
                  <a:pt x="1750790" y="2418874"/>
                  <a:pt x="1764792" y="2432876"/>
                  <a:pt x="1764792" y="2450211"/>
                </a:cubicBezTo>
                <a:cubicBezTo>
                  <a:pt x="1764792" y="2467547"/>
                  <a:pt x="1750790" y="2481548"/>
                  <a:pt x="1733455" y="2481548"/>
                </a:cubicBezTo>
                <a:cubicBezTo>
                  <a:pt x="1716119" y="2481548"/>
                  <a:pt x="1702118" y="2467547"/>
                  <a:pt x="1702118" y="2450211"/>
                </a:cubicBezTo>
                <a:cubicBezTo>
                  <a:pt x="1702118" y="2432876"/>
                  <a:pt x="1716119" y="2418874"/>
                  <a:pt x="1733455" y="2418874"/>
                </a:cubicBezTo>
                <a:close/>
                <a:moveTo>
                  <a:pt x="1823085" y="2418874"/>
                </a:moveTo>
                <a:cubicBezTo>
                  <a:pt x="1840421" y="2418874"/>
                  <a:pt x="1854422" y="2432876"/>
                  <a:pt x="1854422" y="2450211"/>
                </a:cubicBezTo>
                <a:cubicBezTo>
                  <a:pt x="1854422" y="2467547"/>
                  <a:pt x="1840421" y="2481548"/>
                  <a:pt x="1823085" y="2481548"/>
                </a:cubicBezTo>
                <a:cubicBezTo>
                  <a:pt x="1805750" y="2481548"/>
                  <a:pt x="1791748" y="2467547"/>
                  <a:pt x="1791748" y="2450211"/>
                </a:cubicBezTo>
                <a:cubicBezTo>
                  <a:pt x="1791748" y="2432876"/>
                  <a:pt x="1805750" y="2418874"/>
                  <a:pt x="1823085" y="2418874"/>
                </a:cubicBezTo>
                <a:close/>
                <a:moveTo>
                  <a:pt x="1912620" y="2418874"/>
                </a:moveTo>
                <a:cubicBezTo>
                  <a:pt x="1929956" y="2418874"/>
                  <a:pt x="1943957" y="2432876"/>
                  <a:pt x="1943957" y="2450211"/>
                </a:cubicBezTo>
                <a:cubicBezTo>
                  <a:pt x="1943957" y="2467547"/>
                  <a:pt x="1929956" y="2481548"/>
                  <a:pt x="1912620" y="2481548"/>
                </a:cubicBezTo>
                <a:cubicBezTo>
                  <a:pt x="1895285" y="2481548"/>
                  <a:pt x="1881283" y="2467547"/>
                  <a:pt x="1881283" y="2450211"/>
                </a:cubicBezTo>
                <a:cubicBezTo>
                  <a:pt x="1881283" y="2432876"/>
                  <a:pt x="1895285" y="2418874"/>
                  <a:pt x="1912620" y="2418874"/>
                </a:cubicBezTo>
                <a:close/>
                <a:moveTo>
                  <a:pt x="2002155" y="2418874"/>
                </a:moveTo>
                <a:cubicBezTo>
                  <a:pt x="2019491" y="2418874"/>
                  <a:pt x="2033492" y="2432876"/>
                  <a:pt x="2033492" y="2450211"/>
                </a:cubicBezTo>
                <a:cubicBezTo>
                  <a:pt x="2033492" y="2467547"/>
                  <a:pt x="2019491" y="2481548"/>
                  <a:pt x="2002155" y="2481548"/>
                </a:cubicBezTo>
                <a:cubicBezTo>
                  <a:pt x="1984820" y="2481548"/>
                  <a:pt x="1970818" y="2467547"/>
                  <a:pt x="1970818" y="2450211"/>
                </a:cubicBezTo>
                <a:cubicBezTo>
                  <a:pt x="1970913" y="2432876"/>
                  <a:pt x="1984915" y="2418874"/>
                  <a:pt x="2002155" y="2418874"/>
                </a:cubicBezTo>
                <a:close/>
                <a:moveTo>
                  <a:pt x="2091785" y="2418874"/>
                </a:moveTo>
                <a:cubicBezTo>
                  <a:pt x="2109121" y="2418874"/>
                  <a:pt x="2123123" y="2432876"/>
                  <a:pt x="2123123" y="2450211"/>
                </a:cubicBezTo>
                <a:cubicBezTo>
                  <a:pt x="2123123" y="2467547"/>
                  <a:pt x="2109121" y="2481548"/>
                  <a:pt x="2091785" y="2481548"/>
                </a:cubicBezTo>
                <a:cubicBezTo>
                  <a:pt x="2074450" y="2481548"/>
                  <a:pt x="2060448" y="2467547"/>
                  <a:pt x="2060448" y="2450211"/>
                </a:cubicBezTo>
                <a:cubicBezTo>
                  <a:pt x="2060448" y="2432876"/>
                  <a:pt x="2074450" y="2418874"/>
                  <a:pt x="2091785" y="2418874"/>
                </a:cubicBezTo>
                <a:close/>
                <a:moveTo>
                  <a:pt x="2181320" y="2418874"/>
                </a:moveTo>
                <a:cubicBezTo>
                  <a:pt x="2198656" y="2418874"/>
                  <a:pt x="2212658" y="2432876"/>
                  <a:pt x="2212658" y="2450211"/>
                </a:cubicBezTo>
                <a:cubicBezTo>
                  <a:pt x="2212658" y="2467547"/>
                  <a:pt x="2198656" y="2481548"/>
                  <a:pt x="2181320" y="2481548"/>
                </a:cubicBezTo>
                <a:cubicBezTo>
                  <a:pt x="2163985" y="2481548"/>
                  <a:pt x="2149983" y="2467547"/>
                  <a:pt x="2149983" y="2450211"/>
                </a:cubicBezTo>
                <a:cubicBezTo>
                  <a:pt x="2149983" y="2432876"/>
                  <a:pt x="2163985" y="2418874"/>
                  <a:pt x="2181320" y="2418874"/>
                </a:cubicBezTo>
                <a:close/>
                <a:moveTo>
                  <a:pt x="2270951" y="2418874"/>
                </a:moveTo>
                <a:cubicBezTo>
                  <a:pt x="2288286" y="2418874"/>
                  <a:pt x="2302288" y="2432876"/>
                  <a:pt x="2302288" y="2450211"/>
                </a:cubicBezTo>
                <a:cubicBezTo>
                  <a:pt x="2302288" y="2467547"/>
                  <a:pt x="2288286" y="2481548"/>
                  <a:pt x="2270951" y="2481548"/>
                </a:cubicBezTo>
                <a:cubicBezTo>
                  <a:pt x="2253615" y="2481548"/>
                  <a:pt x="2239613" y="2467547"/>
                  <a:pt x="2239613" y="2450211"/>
                </a:cubicBezTo>
                <a:cubicBezTo>
                  <a:pt x="2239613" y="2432876"/>
                  <a:pt x="2253710" y="2418874"/>
                  <a:pt x="2270951" y="2418874"/>
                </a:cubicBezTo>
                <a:close/>
                <a:moveTo>
                  <a:pt x="2360581" y="2418874"/>
                </a:moveTo>
                <a:cubicBezTo>
                  <a:pt x="2377916" y="2418874"/>
                  <a:pt x="2391918" y="2432876"/>
                  <a:pt x="2391918" y="2450211"/>
                </a:cubicBezTo>
                <a:cubicBezTo>
                  <a:pt x="2391918" y="2467547"/>
                  <a:pt x="2377916" y="2481548"/>
                  <a:pt x="2360581" y="2481548"/>
                </a:cubicBezTo>
                <a:cubicBezTo>
                  <a:pt x="2343245" y="2481548"/>
                  <a:pt x="2329244" y="2467547"/>
                  <a:pt x="2329244" y="2450211"/>
                </a:cubicBezTo>
                <a:cubicBezTo>
                  <a:pt x="2329244" y="2432876"/>
                  <a:pt x="2343245" y="2418874"/>
                  <a:pt x="2360581" y="2418874"/>
                </a:cubicBezTo>
                <a:close/>
                <a:moveTo>
                  <a:pt x="2450116" y="2418874"/>
                </a:moveTo>
                <a:cubicBezTo>
                  <a:pt x="2467451" y="2418874"/>
                  <a:pt x="2481453" y="2432876"/>
                  <a:pt x="2481453" y="2450211"/>
                </a:cubicBezTo>
                <a:cubicBezTo>
                  <a:pt x="2481453" y="2467547"/>
                  <a:pt x="2467451" y="2481548"/>
                  <a:pt x="2450116" y="2481548"/>
                </a:cubicBezTo>
                <a:cubicBezTo>
                  <a:pt x="2432780" y="2481548"/>
                  <a:pt x="2418779" y="2467547"/>
                  <a:pt x="2418779" y="2450211"/>
                </a:cubicBezTo>
                <a:cubicBezTo>
                  <a:pt x="2418779" y="2432876"/>
                  <a:pt x="2432780" y="2418874"/>
                  <a:pt x="2450116" y="2418874"/>
                </a:cubicBezTo>
                <a:close/>
                <a:moveTo>
                  <a:pt x="2539651" y="2418874"/>
                </a:moveTo>
                <a:cubicBezTo>
                  <a:pt x="2556986" y="2418874"/>
                  <a:pt x="2570988" y="2432876"/>
                  <a:pt x="2570988" y="2450211"/>
                </a:cubicBezTo>
                <a:cubicBezTo>
                  <a:pt x="2570988" y="2467547"/>
                  <a:pt x="2556986" y="2481548"/>
                  <a:pt x="2539651" y="2481548"/>
                </a:cubicBezTo>
                <a:cubicBezTo>
                  <a:pt x="2522315" y="2481548"/>
                  <a:pt x="2508314" y="2467547"/>
                  <a:pt x="2508314" y="2450211"/>
                </a:cubicBezTo>
                <a:cubicBezTo>
                  <a:pt x="2508314" y="2432876"/>
                  <a:pt x="2522411" y="2418874"/>
                  <a:pt x="2539651" y="2418874"/>
                </a:cubicBezTo>
                <a:close/>
                <a:moveTo>
                  <a:pt x="3704273" y="2418874"/>
                </a:moveTo>
                <a:cubicBezTo>
                  <a:pt x="3721608" y="2418874"/>
                  <a:pt x="3735610" y="2432876"/>
                  <a:pt x="3735610" y="2450211"/>
                </a:cubicBezTo>
                <a:cubicBezTo>
                  <a:pt x="3735610" y="2467547"/>
                  <a:pt x="3721608" y="2481548"/>
                  <a:pt x="3704273" y="2481548"/>
                </a:cubicBezTo>
                <a:cubicBezTo>
                  <a:pt x="3686937" y="2481548"/>
                  <a:pt x="3672935" y="2467547"/>
                  <a:pt x="3672935" y="2450211"/>
                </a:cubicBezTo>
                <a:cubicBezTo>
                  <a:pt x="3672935" y="2432876"/>
                  <a:pt x="3687032" y="2418874"/>
                  <a:pt x="3704273" y="2418874"/>
                </a:cubicBezTo>
                <a:close/>
                <a:moveTo>
                  <a:pt x="3883533" y="2418874"/>
                </a:moveTo>
                <a:cubicBezTo>
                  <a:pt x="3900869" y="2418874"/>
                  <a:pt x="3914870" y="2432876"/>
                  <a:pt x="3914870" y="2450211"/>
                </a:cubicBezTo>
                <a:cubicBezTo>
                  <a:pt x="3914870" y="2467547"/>
                  <a:pt x="3900869" y="2481548"/>
                  <a:pt x="3883533" y="2481548"/>
                </a:cubicBezTo>
                <a:cubicBezTo>
                  <a:pt x="3866198" y="2481548"/>
                  <a:pt x="3852196" y="2467547"/>
                  <a:pt x="3852196" y="2450211"/>
                </a:cubicBezTo>
                <a:cubicBezTo>
                  <a:pt x="3852196" y="2432876"/>
                  <a:pt x="3866198" y="2418874"/>
                  <a:pt x="3883533" y="2418874"/>
                </a:cubicBezTo>
                <a:close/>
                <a:moveTo>
                  <a:pt x="4062603" y="2418874"/>
                </a:moveTo>
                <a:cubicBezTo>
                  <a:pt x="4079939" y="2418874"/>
                  <a:pt x="4093940" y="2432876"/>
                  <a:pt x="4093940" y="2450211"/>
                </a:cubicBezTo>
                <a:cubicBezTo>
                  <a:pt x="4093940" y="2467547"/>
                  <a:pt x="4079939" y="2481548"/>
                  <a:pt x="4062603" y="2481548"/>
                </a:cubicBezTo>
                <a:cubicBezTo>
                  <a:pt x="4045268" y="2481548"/>
                  <a:pt x="4031266" y="2467547"/>
                  <a:pt x="4031266" y="2450211"/>
                </a:cubicBezTo>
                <a:cubicBezTo>
                  <a:pt x="4031266" y="2432876"/>
                  <a:pt x="4045363" y="2418874"/>
                  <a:pt x="4062603" y="2418874"/>
                </a:cubicBezTo>
                <a:close/>
                <a:moveTo>
                  <a:pt x="4152329" y="2418874"/>
                </a:moveTo>
                <a:cubicBezTo>
                  <a:pt x="4169664" y="2418874"/>
                  <a:pt x="4183666" y="2432876"/>
                  <a:pt x="4183666" y="2450211"/>
                </a:cubicBezTo>
                <a:cubicBezTo>
                  <a:pt x="4183666" y="2467547"/>
                  <a:pt x="4169664" y="2481548"/>
                  <a:pt x="4152329" y="2481548"/>
                </a:cubicBezTo>
                <a:cubicBezTo>
                  <a:pt x="4134993" y="2481548"/>
                  <a:pt x="4120991" y="2467547"/>
                  <a:pt x="4120991" y="2450211"/>
                </a:cubicBezTo>
                <a:cubicBezTo>
                  <a:pt x="4120991" y="2432876"/>
                  <a:pt x="4134993" y="2418874"/>
                  <a:pt x="4152329" y="2418874"/>
                </a:cubicBezTo>
                <a:close/>
                <a:moveTo>
                  <a:pt x="4241864" y="2418874"/>
                </a:moveTo>
                <a:cubicBezTo>
                  <a:pt x="4259199" y="2418874"/>
                  <a:pt x="4273201" y="2432876"/>
                  <a:pt x="4273201" y="2450211"/>
                </a:cubicBezTo>
                <a:cubicBezTo>
                  <a:pt x="4273201" y="2467547"/>
                  <a:pt x="4259199" y="2481548"/>
                  <a:pt x="4241864" y="2481548"/>
                </a:cubicBezTo>
                <a:cubicBezTo>
                  <a:pt x="4224528" y="2481548"/>
                  <a:pt x="4210526" y="2467547"/>
                  <a:pt x="4210526" y="2450211"/>
                </a:cubicBezTo>
                <a:cubicBezTo>
                  <a:pt x="4210526" y="2432876"/>
                  <a:pt x="4224528" y="2418874"/>
                  <a:pt x="4241864" y="2418874"/>
                </a:cubicBezTo>
                <a:close/>
                <a:moveTo>
                  <a:pt x="4331399" y="2418874"/>
                </a:moveTo>
                <a:cubicBezTo>
                  <a:pt x="4348734" y="2418874"/>
                  <a:pt x="4362736" y="2432876"/>
                  <a:pt x="4362736" y="2450211"/>
                </a:cubicBezTo>
                <a:cubicBezTo>
                  <a:pt x="4362736" y="2467547"/>
                  <a:pt x="4348734" y="2481548"/>
                  <a:pt x="4331399" y="2481548"/>
                </a:cubicBezTo>
                <a:cubicBezTo>
                  <a:pt x="4314063" y="2481548"/>
                  <a:pt x="4300062" y="2467547"/>
                  <a:pt x="4300062" y="2450211"/>
                </a:cubicBezTo>
                <a:cubicBezTo>
                  <a:pt x="4300062" y="2432876"/>
                  <a:pt x="4314158" y="2418874"/>
                  <a:pt x="4331399" y="2418874"/>
                </a:cubicBezTo>
                <a:close/>
                <a:moveTo>
                  <a:pt x="4420934" y="2418874"/>
                </a:moveTo>
                <a:cubicBezTo>
                  <a:pt x="4438269" y="2418874"/>
                  <a:pt x="4452271" y="2432876"/>
                  <a:pt x="4452271" y="2450211"/>
                </a:cubicBezTo>
                <a:cubicBezTo>
                  <a:pt x="4452271" y="2467547"/>
                  <a:pt x="4438269" y="2481548"/>
                  <a:pt x="4420934" y="2481548"/>
                </a:cubicBezTo>
                <a:cubicBezTo>
                  <a:pt x="4403598" y="2481548"/>
                  <a:pt x="4389597" y="2467547"/>
                  <a:pt x="4389597" y="2450211"/>
                </a:cubicBezTo>
                <a:cubicBezTo>
                  <a:pt x="4389692" y="2432876"/>
                  <a:pt x="4403693" y="2418874"/>
                  <a:pt x="4420934" y="2418874"/>
                </a:cubicBezTo>
                <a:close/>
                <a:moveTo>
                  <a:pt x="4510564" y="2418874"/>
                </a:moveTo>
                <a:cubicBezTo>
                  <a:pt x="4527899" y="2418874"/>
                  <a:pt x="4541901" y="2432876"/>
                  <a:pt x="4541901" y="2450211"/>
                </a:cubicBezTo>
                <a:cubicBezTo>
                  <a:pt x="4541901" y="2467547"/>
                  <a:pt x="4527899" y="2481548"/>
                  <a:pt x="4510564" y="2481548"/>
                </a:cubicBezTo>
                <a:cubicBezTo>
                  <a:pt x="4493229" y="2481548"/>
                  <a:pt x="4479227" y="2467547"/>
                  <a:pt x="4479227" y="2450211"/>
                </a:cubicBezTo>
                <a:cubicBezTo>
                  <a:pt x="4479227" y="2432876"/>
                  <a:pt x="4493229" y="2418874"/>
                  <a:pt x="4510564" y="2418874"/>
                </a:cubicBezTo>
                <a:close/>
                <a:moveTo>
                  <a:pt x="4600194" y="2418874"/>
                </a:moveTo>
                <a:cubicBezTo>
                  <a:pt x="4617530" y="2418874"/>
                  <a:pt x="4631531" y="2432876"/>
                  <a:pt x="4631531" y="2450211"/>
                </a:cubicBezTo>
                <a:cubicBezTo>
                  <a:pt x="4631531" y="2467547"/>
                  <a:pt x="4617530" y="2481548"/>
                  <a:pt x="4600194" y="2481548"/>
                </a:cubicBezTo>
                <a:cubicBezTo>
                  <a:pt x="4582859" y="2481548"/>
                  <a:pt x="4568857" y="2467547"/>
                  <a:pt x="4568857" y="2450211"/>
                </a:cubicBezTo>
                <a:cubicBezTo>
                  <a:pt x="4568857" y="2432876"/>
                  <a:pt x="4582859" y="2418874"/>
                  <a:pt x="4600194" y="2418874"/>
                </a:cubicBezTo>
                <a:close/>
                <a:moveTo>
                  <a:pt x="4689729" y="2418874"/>
                </a:moveTo>
                <a:cubicBezTo>
                  <a:pt x="4707065" y="2418874"/>
                  <a:pt x="4721066" y="2432876"/>
                  <a:pt x="4721066" y="2450211"/>
                </a:cubicBezTo>
                <a:cubicBezTo>
                  <a:pt x="4721066" y="2467547"/>
                  <a:pt x="4707065" y="2481548"/>
                  <a:pt x="4689729" y="2481548"/>
                </a:cubicBezTo>
                <a:cubicBezTo>
                  <a:pt x="4672394" y="2481548"/>
                  <a:pt x="4658392" y="2467547"/>
                  <a:pt x="4658392" y="2450211"/>
                </a:cubicBezTo>
                <a:cubicBezTo>
                  <a:pt x="4658487" y="2432876"/>
                  <a:pt x="4672489" y="2418874"/>
                  <a:pt x="4689729" y="2418874"/>
                </a:cubicBezTo>
                <a:close/>
                <a:moveTo>
                  <a:pt x="4779359" y="2418874"/>
                </a:moveTo>
                <a:cubicBezTo>
                  <a:pt x="4796695" y="2418874"/>
                  <a:pt x="4810697" y="2432876"/>
                  <a:pt x="4810697" y="2450211"/>
                </a:cubicBezTo>
                <a:cubicBezTo>
                  <a:pt x="4810697" y="2467547"/>
                  <a:pt x="4796695" y="2481548"/>
                  <a:pt x="4779359" y="2481548"/>
                </a:cubicBezTo>
                <a:cubicBezTo>
                  <a:pt x="4762024" y="2481548"/>
                  <a:pt x="4748022" y="2467547"/>
                  <a:pt x="4748022" y="2450211"/>
                </a:cubicBezTo>
                <a:cubicBezTo>
                  <a:pt x="4748022" y="2432876"/>
                  <a:pt x="4762024" y="2418874"/>
                  <a:pt x="4779359" y="2418874"/>
                </a:cubicBezTo>
                <a:close/>
                <a:moveTo>
                  <a:pt x="4868895" y="2418874"/>
                </a:moveTo>
                <a:cubicBezTo>
                  <a:pt x="4886230" y="2418874"/>
                  <a:pt x="4900232" y="2432876"/>
                  <a:pt x="4900232" y="2450211"/>
                </a:cubicBezTo>
                <a:cubicBezTo>
                  <a:pt x="4900232" y="2467547"/>
                  <a:pt x="4886230" y="2481548"/>
                  <a:pt x="4868895" y="2481548"/>
                </a:cubicBezTo>
                <a:cubicBezTo>
                  <a:pt x="4851559" y="2481548"/>
                  <a:pt x="4837557" y="2467547"/>
                  <a:pt x="4837557" y="2450211"/>
                </a:cubicBezTo>
                <a:cubicBezTo>
                  <a:pt x="4837557" y="2432876"/>
                  <a:pt x="4851559" y="2418874"/>
                  <a:pt x="4868895" y="2418874"/>
                </a:cubicBezTo>
                <a:close/>
                <a:moveTo>
                  <a:pt x="4958525" y="2418874"/>
                </a:moveTo>
                <a:cubicBezTo>
                  <a:pt x="4975860" y="2418874"/>
                  <a:pt x="4989862" y="2432876"/>
                  <a:pt x="4989862" y="2450211"/>
                </a:cubicBezTo>
                <a:cubicBezTo>
                  <a:pt x="4989862" y="2467547"/>
                  <a:pt x="4975860" y="2481548"/>
                  <a:pt x="4958525" y="2481548"/>
                </a:cubicBezTo>
                <a:cubicBezTo>
                  <a:pt x="4941189" y="2481548"/>
                  <a:pt x="4927187" y="2467547"/>
                  <a:pt x="4927187" y="2450211"/>
                </a:cubicBezTo>
                <a:cubicBezTo>
                  <a:pt x="4927187" y="2432876"/>
                  <a:pt x="4941285" y="2418874"/>
                  <a:pt x="4958525" y="2418874"/>
                </a:cubicBezTo>
                <a:close/>
                <a:moveTo>
                  <a:pt x="5048155" y="2418874"/>
                </a:moveTo>
                <a:cubicBezTo>
                  <a:pt x="5065490" y="2418874"/>
                  <a:pt x="5079493" y="2432876"/>
                  <a:pt x="5079493" y="2450211"/>
                </a:cubicBezTo>
                <a:cubicBezTo>
                  <a:pt x="5079493" y="2467547"/>
                  <a:pt x="5065490" y="2481548"/>
                  <a:pt x="5048155" y="2481548"/>
                </a:cubicBezTo>
                <a:cubicBezTo>
                  <a:pt x="5030819" y="2481548"/>
                  <a:pt x="5016818" y="2467547"/>
                  <a:pt x="5016818" y="2450211"/>
                </a:cubicBezTo>
                <a:cubicBezTo>
                  <a:pt x="5016818" y="2432876"/>
                  <a:pt x="5030819" y="2418874"/>
                  <a:pt x="5048155" y="2418874"/>
                </a:cubicBezTo>
                <a:close/>
                <a:moveTo>
                  <a:pt x="5137690" y="2418874"/>
                </a:moveTo>
                <a:cubicBezTo>
                  <a:pt x="5155026" y="2418874"/>
                  <a:pt x="5169027" y="2432876"/>
                  <a:pt x="5169027" y="2450211"/>
                </a:cubicBezTo>
                <a:cubicBezTo>
                  <a:pt x="5169027" y="2467547"/>
                  <a:pt x="5155026" y="2481548"/>
                  <a:pt x="5137690" y="2481548"/>
                </a:cubicBezTo>
                <a:cubicBezTo>
                  <a:pt x="5120355" y="2481548"/>
                  <a:pt x="5106353" y="2467547"/>
                  <a:pt x="5106353" y="2450211"/>
                </a:cubicBezTo>
                <a:cubicBezTo>
                  <a:pt x="5106353" y="2432876"/>
                  <a:pt x="5120355" y="2418874"/>
                  <a:pt x="5137690" y="2418874"/>
                </a:cubicBezTo>
                <a:close/>
                <a:moveTo>
                  <a:pt x="5227225" y="2418874"/>
                </a:moveTo>
                <a:cubicBezTo>
                  <a:pt x="5244560" y="2418874"/>
                  <a:pt x="5258562" y="2432876"/>
                  <a:pt x="5258562" y="2450211"/>
                </a:cubicBezTo>
                <a:cubicBezTo>
                  <a:pt x="5258562" y="2467547"/>
                  <a:pt x="5244560" y="2481548"/>
                  <a:pt x="5227225" y="2481548"/>
                </a:cubicBezTo>
                <a:cubicBezTo>
                  <a:pt x="5209889" y="2481548"/>
                  <a:pt x="5195888" y="2467547"/>
                  <a:pt x="5195888" y="2450211"/>
                </a:cubicBezTo>
                <a:cubicBezTo>
                  <a:pt x="5195888" y="2432876"/>
                  <a:pt x="5209985" y="2418874"/>
                  <a:pt x="5227225" y="2418874"/>
                </a:cubicBezTo>
                <a:close/>
                <a:moveTo>
                  <a:pt x="5316855" y="2418874"/>
                </a:moveTo>
                <a:cubicBezTo>
                  <a:pt x="5334191" y="2418874"/>
                  <a:pt x="5348192" y="2432876"/>
                  <a:pt x="5348192" y="2450211"/>
                </a:cubicBezTo>
                <a:cubicBezTo>
                  <a:pt x="5348192" y="2467547"/>
                  <a:pt x="5334191" y="2481548"/>
                  <a:pt x="5316855" y="2481548"/>
                </a:cubicBezTo>
                <a:cubicBezTo>
                  <a:pt x="5299520" y="2481548"/>
                  <a:pt x="5285518" y="2467547"/>
                  <a:pt x="5285518" y="2450211"/>
                </a:cubicBezTo>
                <a:cubicBezTo>
                  <a:pt x="5285613" y="2432876"/>
                  <a:pt x="5299615" y="2418874"/>
                  <a:pt x="5316855" y="2418874"/>
                </a:cubicBezTo>
                <a:close/>
                <a:moveTo>
                  <a:pt x="5406485" y="2418874"/>
                </a:moveTo>
                <a:cubicBezTo>
                  <a:pt x="5423821" y="2418874"/>
                  <a:pt x="5437823" y="2432876"/>
                  <a:pt x="5437823" y="2450211"/>
                </a:cubicBezTo>
                <a:cubicBezTo>
                  <a:pt x="5437823" y="2467547"/>
                  <a:pt x="5423821" y="2481548"/>
                  <a:pt x="5406485" y="2481548"/>
                </a:cubicBezTo>
                <a:cubicBezTo>
                  <a:pt x="5389150" y="2481548"/>
                  <a:pt x="5375148" y="2467547"/>
                  <a:pt x="5375148" y="2450211"/>
                </a:cubicBezTo>
                <a:cubicBezTo>
                  <a:pt x="5375148" y="2432876"/>
                  <a:pt x="5389150" y="2418874"/>
                  <a:pt x="5406485" y="2418874"/>
                </a:cubicBezTo>
                <a:close/>
                <a:moveTo>
                  <a:pt x="5496021" y="2418874"/>
                </a:moveTo>
                <a:cubicBezTo>
                  <a:pt x="5513356" y="2418874"/>
                  <a:pt x="5527358" y="2432876"/>
                  <a:pt x="5527358" y="2450211"/>
                </a:cubicBezTo>
                <a:cubicBezTo>
                  <a:pt x="5527358" y="2467547"/>
                  <a:pt x="5513356" y="2481548"/>
                  <a:pt x="5496021" y="2481548"/>
                </a:cubicBezTo>
                <a:cubicBezTo>
                  <a:pt x="5478685" y="2481548"/>
                  <a:pt x="5464683" y="2467547"/>
                  <a:pt x="5464683" y="2450211"/>
                </a:cubicBezTo>
                <a:cubicBezTo>
                  <a:pt x="5464683" y="2432876"/>
                  <a:pt x="5478685" y="2418874"/>
                  <a:pt x="5496021" y="2418874"/>
                </a:cubicBezTo>
                <a:close/>
                <a:moveTo>
                  <a:pt x="5585555" y="2418874"/>
                </a:moveTo>
                <a:cubicBezTo>
                  <a:pt x="5602891" y="2418874"/>
                  <a:pt x="5616893" y="2432876"/>
                  <a:pt x="5616893" y="2450211"/>
                </a:cubicBezTo>
                <a:cubicBezTo>
                  <a:pt x="5616893" y="2467547"/>
                  <a:pt x="5602891" y="2481548"/>
                  <a:pt x="5585555" y="2481548"/>
                </a:cubicBezTo>
                <a:cubicBezTo>
                  <a:pt x="5568220" y="2481548"/>
                  <a:pt x="5554218" y="2467547"/>
                  <a:pt x="5554218" y="2450211"/>
                </a:cubicBezTo>
                <a:cubicBezTo>
                  <a:pt x="5554314" y="2432876"/>
                  <a:pt x="5568315" y="2418874"/>
                  <a:pt x="5585555" y="2418874"/>
                </a:cubicBezTo>
                <a:close/>
                <a:moveTo>
                  <a:pt x="5675186" y="2418874"/>
                </a:moveTo>
                <a:cubicBezTo>
                  <a:pt x="5692521" y="2418874"/>
                  <a:pt x="5706523" y="2432876"/>
                  <a:pt x="5706523" y="2450211"/>
                </a:cubicBezTo>
                <a:cubicBezTo>
                  <a:pt x="5706523" y="2467547"/>
                  <a:pt x="5692521" y="2481548"/>
                  <a:pt x="5675186" y="2481548"/>
                </a:cubicBezTo>
                <a:cubicBezTo>
                  <a:pt x="5657850" y="2481548"/>
                  <a:pt x="5643849" y="2467547"/>
                  <a:pt x="5643849" y="2450211"/>
                </a:cubicBezTo>
                <a:cubicBezTo>
                  <a:pt x="5643849" y="2432876"/>
                  <a:pt x="5657850" y="2418874"/>
                  <a:pt x="5675186" y="2418874"/>
                </a:cubicBezTo>
                <a:close/>
                <a:moveTo>
                  <a:pt x="5764816" y="2418874"/>
                </a:moveTo>
                <a:cubicBezTo>
                  <a:pt x="5782151" y="2418874"/>
                  <a:pt x="5796153" y="2432876"/>
                  <a:pt x="5796153" y="2450211"/>
                </a:cubicBezTo>
                <a:cubicBezTo>
                  <a:pt x="5796153" y="2467547"/>
                  <a:pt x="5782151" y="2481548"/>
                  <a:pt x="5764816" y="2481548"/>
                </a:cubicBezTo>
                <a:cubicBezTo>
                  <a:pt x="5747480" y="2481548"/>
                  <a:pt x="5733479" y="2467547"/>
                  <a:pt x="5733479" y="2450211"/>
                </a:cubicBezTo>
                <a:cubicBezTo>
                  <a:pt x="5733479" y="2432876"/>
                  <a:pt x="5747480" y="2418874"/>
                  <a:pt x="5764816" y="2418874"/>
                </a:cubicBezTo>
                <a:close/>
                <a:moveTo>
                  <a:pt x="5854351" y="2418874"/>
                </a:moveTo>
                <a:cubicBezTo>
                  <a:pt x="5871687" y="2418874"/>
                  <a:pt x="5885688" y="2432876"/>
                  <a:pt x="5885688" y="2450211"/>
                </a:cubicBezTo>
                <a:cubicBezTo>
                  <a:pt x="5885688" y="2467547"/>
                  <a:pt x="5871687" y="2481548"/>
                  <a:pt x="5854351" y="2481548"/>
                </a:cubicBezTo>
                <a:cubicBezTo>
                  <a:pt x="5837015" y="2481548"/>
                  <a:pt x="5823014" y="2467547"/>
                  <a:pt x="5823014" y="2450211"/>
                </a:cubicBezTo>
                <a:cubicBezTo>
                  <a:pt x="5823014" y="2432876"/>
                  <a:pt x="5837111" y="2418874"/>
                  <a:pt x="5854351" y="2418874"/>
                </a:cubicBezTo>
                <a:close/>
                <a:moveTo>
                  <a:pt x="5943981" y="2418874"/>
                </a:moveTo>
                <a:cubicBezTo>
                  <a:pt x="5961317" y="2418874"/>
                  <a:pt x="5975319" y="2432876"/>
                  <a:pt x="5975319" y="2450211"/>
                </a:cubicBezTo>
                <a:cubicBezTo>
                  <a:pt x="5975319" y="2467547"/>
                  <a:pt x="5961317" y="2481548"/>
                  <a:pt x="5943981" y="2481548"/>
                </a:cubicBezTo>
                <a:cubicBezTo>
                  <a:pt x="5926645" y="2481548"/>
                  <a:pt x="5912644" y="2467547"/>
                  <a:pt x="5912644" y="2450211"/>
                </a:cubicBezTo>
                <a:cubicBezTo>
                  <a:pt x="5912644" y="2432876"/>
                  <a:pt x="5926645" y="2418874"/>
                  <a:pt x="5943981" y="2418874"/>
                </a:cubicBezTo>
                <a:close/>
                <a:moveTo>
                  <a:pt x="6033516" y="2418874"/>
                </a:moveTo>
                <a:cubicBezTo>
                  <a:pt x="6050852" y="2418874"/>
                  <a:pt x="6064853" y="2432876"/>
                  <a:pt x="6064853" y="2450211"/>
                </a:cubicBezTo>
                <a:cubicBezTo>
                  <a:pt x="6064853" y="2467547"/>
                  <a:pt x="6050852" y="2481548"/>
                  <a:pt x="6033516" y="2481548"/>
                </a:cubicBezTo>
                <a:cubicBezTo>
                  <a:pt x="6016181" y="2481548"/>
                  <a:pt x="6002179" y="2467547"/>
                  <a:pt x="6002179" y="2450211"/>
                </a:cubicBezTo>
                <a:cubicBezTo>
                  <a:pt x="6002179" y="2432876"/>
                  <a:pt x="6016181" y="2418874"/>
                  <a:pt x="6033516" y="2418874"/>
                </a:cubicBezTo>
                <a:close/>
                <a:moveTo>
                  <a:pt x="6123146" y="2418874"/>
                </a:moveTo>
                <a:cubicBezTo>
                  <a:pt x="6140482" y="2418874"/>
                  <a:pt x="6154484" y="2432876"/>
                  <a:pt x="6154484" y="2450211"/>
                </a:cubicBezTo>
                <a:cubicBezTo>
                  <a:pt x="6154484" y="2467547"/>
                  <a:pt x="6140482" y="2481548"/>
                  <a:pt x="6123146" y="2481548"/>
                </a:cubicBezTo>
                <a:cubicBezTo>
                  <a:pt x="6105811" y="2481548"/>
                  <a:pt x="6091809" y="2467547"/>
                  <a:pt x="6091809" y="2450211"/>
                </a:cubicBezTo>
                <a:cubicBezTo>
                  <a:pt x="6091809" y="2432876"/>
                  <a:pt x="6105811" y="2418874"/>
                  <a:pt x="6123146" y="2418874"/>
                </a:cubicBezTo>
                <a:close/>
                <a:moveTo>
                  <a:pt x="6212681" y="2418874"/>
                </a:moveTo>
                <a:cubicBezTo>
                  <a:pt x="6230017" y="2418874"/>
                  <a:pt x="6244019" y="2432876"/>
                  <a:pt x="6244019" y="2450211"/>
                </a:cubicBezTo>
                <a:cubicBezTo>
                  <a:pt x="6244019" y="2467547"/>
                  <a:pt x="6230017" y="2481548"/>
                  <a:pt x="6212681" y="2481548"/>
                </a:cubicBezTo>
                <a:cubicBezTo>
                  <a:pt x="6195346" y="2481548"/>
                  <a:pt x="6181344" y="2467547"/>
                  <a:pt x="6181344" y="2450211"/>
                </a:cubicBezTo>
                <a:cubicBezTo>
                  <a:pt x="6181439" y="2432876"/>
                  <a:pt x="6195441" y="2418874"/>
                  <a:pt x="6212681" y="2418874"/>
                </a:cubicBezTo>
                <a:close/>
                <a:moveTo>
                  <a:pt x="6302311" y="2418874"/>
                </a:moveTo>
                <a:cubicBezTo>
                  <a:pt x="6319647" y="2418874"/>
                  <a:pt x="6333649" y="2432876"/>
                  <a:pt x="6333649" y="2450211"/>
                </a:cubicBezTo>
                <a:cubicBezTo>
                  <a:pt x="6333649" y="2467547"/>
                  <a:pt x="6319647" y="2481548"/>
                  <a:pt x="6302311" y="2481548"/>
                </a:cubicBezTo>
                <a:cubicBezTo>
                  <a:pt x="6284977" y="2481548"/>
                  <a:pt x="6270974" y="2467547"/>
                  <a:pt x="6270974" y="2450211"/>
                </a:cubicBezTo>
                <a:cubicBezTo>
                  <a:pt x="6270974" y="2432876"/>
                  <a:pt x="6284977" y="2418874"/>
                  <a:pt x="6302311" y="2418874"/>
                </a:cubicBezTo>
                <a:close/>
                <a:moveTo>
                  <a:pt x="6391847" y="2418874"/>
                </a:moveTo>
                <a:cubicBezTo>
                  <a:pt x="6409182" y="2418874"/>
                  <a:pt x="6423184" y="2432876"/>
                  <a:pt x="6423184" y="2450211"/>
                </a:cubicBezTo>
                <a:cubicBezTo>
                  <a:pt x="6423184" y="2467547"/>
                  <a:pt x="6409182" y="2481548"/>
                  <a:pt x="6391847" y="2481548"/>
                </a:cubicBezTo>
                <a:cubicBezTo>
                  <a:pt x="6374511" y="2481548"/>
                  <a:pt x="6360510" y="2467547"/>
                  <a:pt x="6360510" y="2450211"/>
                </a:cubicBezTo>
                <a:cubicBezTo>
                  <a:pt x="6360510" y="2432876"/>
                  <a:pt x="6374511" y="2418874"/>
                  <a:pt x="6391847" y="2418874"/>
                </a:cubicBezTo>
                <a:close/>
                <a:moveTo>
                  <a:pt x="6481477" y="2418874"/>
                </a:moveTo>
                <a:cubicBezTo>
                  <a:pt x="6498812" y="2418874"/>
                  <a:pt x="6512814" y="2432876"/>
                  <a:pt x="6512814" y="2450211"/>
                </a:cubicBezTo>
                <a:cubicBezTo>
                  <a:pt x="6512814" y="2467547"/>
                  <a:pt x="6498812" y="2481548"/>
                  <a:pt x="6481477" y="2481548"/>
                </a:cubicBezTo>
                <a:cubicBezTo>
                  <a:pt x="6464142" y="2481548"/>
                  <a:pt x="6450140" y="2467547"/>
                  <a:pt x="6450140" y="2450211"/>
                </a:cubicBezTo>
                <a:cubicBezTo>
                  <a:pt x="6450140" y="2432876"/>
                  <a:pt x="6464236" y="2418874"/>
                  <a:pt x="6481477" y="2418874"/>
                </a:cubicBezTo>
                <a:close/>
                <a:moveTo>
                  <a:pt x="6571107" y="2418874"/>
                </a:moveTo>
                <a:cubicBezTo>
                  <a:pt x="6588443" y="2418874"/>
                  <a:pt x="6602444" y="2432876"/>
                  <a:pt x="6602444" y="2450211"/>
                </a:cubicBezTo>
                <a:cubicBezTo>
                  <a:pt x="6602444" y="2467547"/>
                  <a:pt x="6588443" y="2481548"/>
                  <a:pt x="6571107" y="2481548"/>
                </a:cubicBezTo>
                <a:cubicBezTo>
                  <a:pt x="6553772" y="2481548"/>
                  <a:pt x="6539770" y="2467547"/>
                  <a:pt x="6539770" y="2450211"/>
                </a:cubicBezTo>
                <a:cubicBezTo>
                  <a:pt x="6539770" y="2432876"/>
                  <a:pt x="6553772" y="2418874"/>
                  <a:pt x="6571107" y="2418874"/>
                </a:cubicBezTo>
                <a:close/>
                <a:moveTo>
                  <a:pt x="6660643" y="2418874"/>
                </a:moveTo>
                <a:cubicBezTo>
                  <a:pt x="6677978" y="2418874"/>
                  <a:pt x="6691980" y="2432876"/>
                  <a:pt x="6691980" y="2450211"/>
                </a:cubicBezTo>
                <a:cubicBezTo>
                  <a:pt x="6691980" y="2467547"/>
                  <a:pt x="6677978" y="2481548"/>
                  <a:pt x="6660643" y="2481548"/>
                </a:cubicBezTo>
                <a:cubicBezTo>
                  <a:pt x="6643307" y="2481548"/>
                  <a:pt x="6629305" y="2467547"/>
                  <a:pt x="6629305" y="2450211"/>
                </a:cubicBezTo>
                <a:cubicBezTo>
                  <a:pt x="6629305" y="2432876"/>
                  <a:pt x="6643307" y="2418874"/>
                  <a:pt x="6660643" y="2418874"/>
                </a:cubicBezTo>
                <a:close/>
                <a:moveTo>
                  <a:pt x="6750177" y="2418874"/>
                </a:moveTo>
                <a:cubicBezTo>
                  <a:pt x="6767513" y="2418874"/>
                  <a:pt x="6781514" y="2432876"/>
                  <a:pt x="6781514" y="2450211"/>
                </a:cubicBezTo>
                <a:cubicBezTo>
                  <a:pt x="6781514" y="2467547"/>
                  <a:pt x="6767513" y="2481548"/>
                  <a:pt x="6750177" y="2481548"/>
                </a:cubicBezTo>
                <a:cubicBezTo>
                  <a:pt x="6732842" y="2481548"/>
                  <a:pt x="6718840" y="2467547"/>
                  <a:pt x="6718840" y="2450211"/>
                </a:cubicBezTo>
                <a:cubicBezTo>
                  <a:pt x="6718840" y="2432876"/>
                  <a:pt x="6732937" y="2418874"/>
                  <a:pt x="6750177" y="2418874"/>
                </a:cubicBezTo>
                <a:close/>
                <a:moveTo>
                  <a:pt x="6839808" y="2418874"/>
                </a:moveTo>
                <a:cubicBezTo>
                  <a:pt x="6857143" y="2418874"/>
                  <a:pt x="6871145" y="2432876"/>
                  <a:pt x="6871145" y="2450211"/>
                </a:cubicBezTo>
                <a:cubicBezTo>
                  <a:pt x="6871145" y="2467547"/>
                  <a:pt x="6857143" y="2481548"/>
                  <a:pt x="6839808" y="2481548"/>
                </a:cubicBezTo>
                <a:cubicBezTo>
                  <a:pt x="6822472" y="2481548"/>
                  <a:pt x="6808470" y="2467547"/>
                  <a:pt x="6808470" y="2450211"/>
                </a:cubicBezTo>
                <a:cubicBezTo>
                  <a:pt x="6808470" y="2432876"/>
                  <a:pt x="6822472" y="2418874"/>
                  <a:pt x="6839808" y="2418874"/>
                </a:cubicBezTo>
                <a:close/>
                <a:moveTo>
                  <a:pt x="6929438" y="2418874"/>
                </a:moveTo>
                <a:cubicBezTo>
                  <a:pt x="6946773" y="2418874"/>
                  <a:pt x="6960775" y="2432876"/>
                  <a:pt x="6960775" y="2450211"/>
                </a:cubicBezTo>
                <a:cubicBezTo>
                  <a:pt x="6960775" y="2467547"/>
                  <a:pt x="6946773" y="2481548"/>
                  <a:pt x="6929438" y="2481548"/>
                </a:cubicBezTo>
                <a:cubicBezTo>
                  <a:pt x="6912102" y="2481548"/>
                  <a:pt x="6898101" y="2467547"/>
                  <a:pt x="6898101" y="2450211"/>
                </a:cubicBezTo>
                <a:cubicBezTo>
                  <a:pt x="6898101" y="2432876"/>
                  <a:pt x="6912102" y="2418874"/>
                  <a:pt x="6929438" y="2418874"/>
                </a:cubicBezTo>
                <a:close/>
                <a:moveTo>
                  <a:pt x="7018973" y="2418874"/>
                </a:moveTo>
                <a:cubicBezTo>
                  <a:pt x="7036308" y="2418874"/>
                  <a:pt x="7050310" y="2432876"/>
                  <a:pt x="7050310" y="2450211"/>
                </a:cubicBezTo>
                <a:cubicBezTo>
                  <a:pt x="7050310" y="2467547"/>
                  <a:pt x="7036308" y="2481548"/>
                  <a:pt x="7018973" y="2481548"/>
                </a:cubicBezTo>
                <a:cubicBezTo>
                  <a:pt x="7001637" y="2481548"/>
                  <a:pt x="6987635" y="2467547"/>
                  <a:pt x="6987635" y="2450211"/>
                </a:cubicBezTo>
                <a:cubicBezTo>
                  <a:pt x="6987635" y="2432876"/>
                  <a:pt x="7001733" y="2418874"/>
                  <a:pt x="7018973" y="2418874"/>
                </a:cubicBezTo>
                <a:close/>
                <a:moveTo>
                  <a:pt x="7108508" y="2418874"/>
                </a:moveTo>
                <a:cubicBezTo>
                  <a:pt x="7125843" y="2418874"/>
                  <a:pt x="7139845" y="2432876"/>
                  <a:pt x="7139845" y="2450211"/>
                </a:cubicBezTo>
                <a:cubicBezTo>
                  <a:pt x="7139845" y="2467547"/>
                  <a:pt x="7125843" y="2481548"/>
                  <a:pt x="7108508" y="2481548"/>
                </a:cubicBezTo>
                <a:cubicBezTo>
                  <a:pt x="7091172" y="2481548"/>
                  <a:pt x="7077171" y="2467547"/>
                  <a:pt x="7077171" y="2450211"/>
                </a:cubicBezTo>
                <a:cubicBezTo>
                  <a:pt x="7077266" y="2432876"/>
                  <a:pt x="7091267" y="2418874"/>
                  <a:pt x="7108508" y="2418874"/>
                </a:cubicBezTo>
                <a:close/>
                <a:moveTo>
                  <a:pt x="7198138" y="2418874"/>
                </a:moveTo>
                <a:cubicBezTo>
                  <a:pt x="7215474" y="2418874"/>
                  <a:pt x="7229475" y="2432876"/>
                  <a:pt x="7229475" y="2450211"/>
                </a:cubicBezTo>
                <a:cubicBezTo>
                  <a:pt x="7229475" y="2467547"/>
                  <a:pt x="7215474" y="2481548"/>
                  <a:pt x="7198138" y="2481548"/>
                </a:cubicBezTo>
                <a:cubicBezTo>
                  <a:pt x="7180803" y="2481548"/>
                  <a:pt x="7166801" y="2467547"/>
                  <a:pt x="7166801" y="2450211"/>
                </a:cubicBezTo>
                <a:cubicBezTo>
                  <a:pt x="7166801" y="2432876"/>
                  <a:pt x="7180803" y="2418874"/>
                  <a:pt x="7198138" y="2418874"/>
                </a:cubicBezTo>
                <a:close/>
                <a:moveTo>
                  <a:pt x="7287768" y="2418874"/>
                </a:moveTo>
                <a:cubicBezTo>
                  <a:pt x="7305104" y="2418874"/>
                  <a:pt x="7319105" y="2432876"/>
                  <a:pt x="7319105" y="2450211"/>
                </a:cubicBezTo>
                <a:cubicBezTo>
                  <a:pt x="7319105" y="2467547"/>
                  <a:pt x="7305104" y="2481548"/>
                  <a:pt x="7287768" y="2481548"/>
                </a:cubicBezTo>
                <a:cubicBezTo>
                  <a:pt x="7270433" y="2481548"/>
                  <a:pt x="7256431" y="2467547"/>
                  <a:pt x="7256431" y="2450211"/>
                </a:cubicBezTo>
                <a:cubicBezTo>
                  <a:pt x="7256431" y="2432876"/>
                  <a:pt x="7270433" y="2418874"/>
                  <a:pt x="7287768" y="2418874"/>
                </a:cubicBezTo>
                <a:close/>
                <a:moveTo>
                  <a:pt x="7646099" y="2418874"/>
                </a:moveTo>
                <a:cubicBezTo>
                  <a:pt x="7663434" y="2418874"/>
                  <a:pt x="7677436" y="2432876"/>
                  <a:pt x="7677436" y="2450211"/>
                </a:cubicBezTo>
                <a:cubicBezTo>
                  <a:pt x="7677436" y="2467547"/>
                  <a:pt x="7663434" y="2481548"/>
                  <a:pt x="7646099" y="2481548"/>
                </a:cubicBezTo>
                <a:cubicBezTo>
                  <a:pt x="7628763" y="2481548"/>
                  <a:pt x="7614762" y="2467547"/>
                  <a:pt x="7614762" y="2450211"/>
                </a:cubicBezTo>
                <a:cubicBezTo>
                  <a:pt x="7614762" y="2432876"/>
                  <a:pt x="7628858" y="2418874"/>
                  <a:pt x="7646099" y="2418874"/>
                </a:cubicBezTo>
                <a:close/>
                <a:moveTo>
                  <a:pt x="927163" y="2508409"/>
                </a:moveTo>
                <a:cubicBezTo>
                  <a:pt x="944499" y="2508409"/>
                  <a:pt x="958501" y="2522411"/>
                  <a:pt x="958501" y="2539746"/>
                </a:cubicBezTo>
                <a:cubicBezTo>
                  <a:pt x="958501" y="2557082"/>
                  <a:pt x="944499" y="2571083"/>
                  <a:pt x="927163" y="2571083"/>
                </a:cubicBezTo>
                <a:cubicBezTo>
                  <a:pt x="909828" y="2571083"/>
                  <a:pt x="895826" y="2557082"/>
                  <a:pt x="895826" y="2539746"/>
                </a:cubicBezTo>
                <a:cubicBezTo>
                  <a:pt x="895826" y="2522411"/>
                  <a:pt x="909828" y="2508409"/>
                  <a:pt x="927163" y="2508409"/>
                </a:cubicBezTo>
                <a:close/>
                <a:moveTo>
                  <a:pt x="1016699" y="2508409"/>
                </a:moveTo>
                <a:cubicBezTo>
                  <a:pt x="1034034" y="2508409"/>
                  <a:pt x="1048036" y="2522411"/>
                  <a:pt x="1048036" y="2539746"/>
                </a:cubicBezTo>
                <a:cubicBezTo>
                  <a:pt x="1048036" y="2557082"/>
                  <a:pt x="1034034" y="2571083"/>
                  <a:pt x="1016699" y="2571083"/>
                </a:cubicBezTo>
                <a:cubicBezTo>
                  <a:pt x="999363" y="2571083"/>
                  <a:pt x="985361" y="2557082"/>
                  <a:pt x="985361" y="2539746"/>
                </a:cubicBezTo>
                <a:cubicBezTo>
                  <a:pt x="985361" y="2522411"/>
                  <a:pt x="999458" y="2508409"/>
                  <a:pt x="1016699" y="2508409"/>
                </a:cubicBezTo>
                <a:close/>
                <a:moveTo>
                  <a:pt x="1106329" y="2508409"/>
                </a:moveTo>
                <a:cubicBezTo>
                  <a:pt x="1123664" y="2508409"/>
                  <a:pt x="1137666" y="2522411"/>
                  <a:pt x="1137666" y="2539746"/>
                </a:cubicBezTo>
                <a:cubicBezTo>
                  <a:pt x="1137666" y="2557082"/>
                  <a:pt x="1123664" y="2571083"/>
                  <a:pt x="1106329" y="2571083"/>
                </a:cubicBezTo>
                <a:cubicBezTo>
                  <a:pt x="1088993" y="2571083"/>
                  <a:pt x="1074992" y="2557082"/>
                  <a:pt x="1074992" y="2539746"/>
                </a:cubicBezTo>
                <a:cubicBezTo>
                  <a:pt x="1074992" y="2522411"/>
                  <a:pt x="1089089" y="2508409"/>
                  <a:pt x="1106329" y="2508409"/>
                </a:cubicBezTo>
                <a:close/>
                <a:moveTo>
                  <a:pt x="1195959" y="2508409"/>
                </a:moveTo>
                <a:cubicBezTo>
                  <a:pt x="1213295" y="2508409"/>
                  <a:pt x="1227296" y="2522411"/>
                  <a:pt x="1227296" y="2539746"/>
                </a:cubicBezTo>
                <a:cubicBezTo>
                  <a:pt x="1227296" y="2557082"/>
                  <a:pt x="1213295" y="2571083"/>
                  <a:pt x="1195959" y="2571083"/>
                </a:cubicBezTo>
                <a:cubicBezTo>
                  <a:pt x="1178624" y="2571083"/>
                  <a:pt x="1164622" y="2557082"/>
                  <a:pt x="1164622" y="2539746"/>
                </a:cubicBezTo>
                <a:cubicBezTo>
                  <a:pt x="1164622" y="2522411"/>
                  <a:pt x="1178624" y="2508409"/>
                  <a:pt x="1195959" y="2508409"/>
                </a:cubicBezTo>
                <a:close/>
                <a:moveTo>
                  <a:pt x="1285494" y="2508409"/>
                </a:moveTo>
                <a:cubicBezTo>
                  <a:pt x="1302830" y="2508409"/>
                  <a:pt x="1316831" y="2522411"/>
                  <a:pt x="1316831" y="2539746"/>
                </a:cubicBezTo>
                <a:cubicBezTo>
                  <a:pt x="1316831" y="2557082"/>
                  <a:pt x="1302830" y="2571083"/>
                  <a:pt x="1285494" y="2571083"/>
                </a:cubicBezTo>
                <a:cubicBezTo>
                  <a:pt x="1268159" y="2571083"/>
                  <a:pt x="1254157" y="2557082"/>
                  <a:pt x="1254157" y="2539746"/>
                </a:cubicBezTo>
                <a:cubicBezTo>
                  <a:pt x="1254157" y="2522411"/>
                  <a:pt x="1268159" y="2508409"/>
                  <a:pt x="1285494" y="2508409"/>
                </a:cubicBezTo>
                <a:close/>
                <a:moveTo>
                  <a:pt x="1375029" y="2508409"/>
                </a:moveTo>
                <a:cubicBezTo>
                  <a:pt x="1392364" y="2508409"/>
                  <a:pt x="1406366" y="2522411"/>
                  <a:pt x="1406366" y="2539746"/>
                </a:cubicBezTo>
                <a:cubicBezTo>
                  <a:pt x="1406366" y="2557082"/>
                  <a:pt x="1392364" y="2571083"/>
                  <a:pt x="1375029" y="2571083"/>
                </a:cubicBezTo>
                <a:cubicBezTo>
                  <a:pt x="1357693" y="2571083"/>
                  <a:pt x="1343692" y="2557082"/>
                  <a:pt x="1343692" y="2539746"/>
                </a:cubicBezTo>
                <a:cubicBezTo>
                  <a:pt x="1343692" y="2522411"/>
                  <a:pt x="1357789" y="2508409"/>
                  <a:pt x="1375029" y="2508409"/>
                </a:cubicBezTo>
                <a:close/>
                <a:moveTo>
                  <a:pt x="1464755" y="2508409"/>
                </a:moveTo>
                <a:cubicBezTo>
                  <a:pt x="1482090" y="2508409"/>
                  <a:pt x="1496092" y="2522411"/>
                  <a:pt x="1496092" y="2539746"/>
                </a:cubicBezTo>
                <a:cubicBezTo>
                  <a:pt x="1496092" y="2557082"/>
                  <a:pt x="1482090" y="2571083"/>
                  <a:pt x="1464755" y="2571083"/>
                </a:cubicBezTo>
                <a:cubicBezTo>
                  <a:pt x="1447419" y="2571083"/>
                  <a:pt x="1433417" y="2557082"/>
                  <a:pt x="1433417" y="2539746"/>
                </a:cubicBezTo>
                <a:cubicBezTo>
                  <a:pt x="1433417" y="2522411"/>
                  <a:pt x="1447419" y="2508409"/>
                  <a:pt x="1464755" y="2508409"/>
                </a:cubicBezTo>
                <a:close/>
                <a:moveTo>
                  <a:pt x="1554289" y="2508409"/>
                </a:moveTo>
                <a:cubicBezTo>
                  <a:pt x="1571625" y="2508409"/>
                  <a:pt x="1585627" y="2522411"/>
                  <a:pt x="1585627" y="2539746"/>
                </a:cubicBezTo>
                <a:cubicBezTo>
                  <a:pt x="1585627" y="2557082"/>
                  <a:pt x="1571625" y="2571083"/>
                  <a:pt x="1554289" y="2571083"/>
                </a:cubicBezTo>
                <a:cubicBezTo>
                  <a:pt x="1536954" y="2571083"/>
                  <a:pt x="1522952" y="2557082"/>
                  <a:pt x="1522952" y="2539746"/>
                </a:cubicBezTo>
                <a:cubicBezTo>
                  <a:pt x="1522952" y="2522411"/>
                  <a:pt x="1536954" y="2508409"/>
                  <a:pt x="1554289" y="2508409"/>
                </a:cubicBezTo>
                <a:close/>
                <a:moveTo>
                  <a:pt x="1643825" y="2508409"/>
                </a:moveTo>
                <a:cubicBezTo>
                  <a:pt x="1661160" y="2508409"/>
                  <a:pt x="1675162" y="2522411"/>
                  <a:pt x="1675162" y="2539746"/>
                </a:cubicBezTo>
                <a:cubicBezTo>
                  <a:pt x="1675162" y="2557082"/>
                  <a:pt x="1661160" y="2571083"/>
                  <a:pt x="1643825" y="2571083"/>
                </a:cubicBezTo>
                <a:cubicBezTo>
                  <a:pt x="1626489" y="2571083"/>
                  <a:pt x="1612487" y="2557082"/>
                  <a:pt x="1612487" y="2539746"/>
                </a:cubicBezTo>
                <a:cubicBezTo>
                  <a:pt x="1612487" y="2522411"/>
                  <a:pt x="1626584" y="2508409"/>
                  <a:pt x="1643825" y="2508409"/>
                </a:cubicBezTo>
                <a:close/>
                <a:moveTo>
                  <a:pt x="1733455" y="2508409"/>
                </a:moveTo>
                <a:cubicBezTo>
                  <a:pt x="1750790" y="2508409"/>
                  <a:pt x="1764792" y="2522411"/>
                  <a:pt x="1764792" y="2539746"/>
                </a:cubicBezTo>
                <a:cubicBezTo>
                  <a:pt x="1764792" y="2557082"/>
                  <a:pt x="1750790" y="2571083"/>
                  <a:pt x="1733455" y="2571083"/>
                </a:cubicBezTo>
                <a:cubicBezTo>
                  <a:pt x="1716119" y="2571083"/>
                  <a:pt x="1702118" y="2557082"/>
                  <a:pt x="1702118" y="2539746"/>
                </a:cubicBezTo>
                <a:cubicBezTo>
                  <a:pt x="1702118" y="2522411"/>
                  <a:pt x="1716119" y="2508409"/>
                  <a:pt x="1733455" y="2508409"/>
                </a:cubicBezTo>
                <a:close/>
                <a:moveTo>
                  <a:pt x="1823085" y="2508409"/>
                </a:moveTo>
                <a:cubicBezTo>
                  <a:pt x="1840421" y="2508409"/>
                  <a:pt x="1854422" y="2522411"/>
                  <a:pt x="1854422" y="2539746"/>
                </a:cubicBezTo>
                <a:cubicBezTo>
                  <a:pt x="1854422" y="2557082"/>
                  <a:pt x="1840421" y="2571083"/>
                  <a:pt x="1823085" y="2571083"/>
                </a:cubicBezTo>
                <a:cubicBezTo>
                  <a:pt x="1805750" y="2571083"/>
                  <a:pt x="1791748" y="2557082"/>
                  <a:pt x="1791748" y="2539746"/>
                </a:cubicBezTo>
                <a:cubicBezTo>
                  <a:pt x="1791748" y="2522411"/>
                  <a:pt x="1805750" y="2508409"/>
                  <a:pt x="1823085" y="2508409"/>
                </a:cubicBezTo>
                <a:close/>
                <a:moveTo>
                  <a:pt x="1912620" y="2508409"/>
                </a:moveTo>
                <a:cubicBezTo>
                  <a:pt x="1929956" y="2508409"/>
                  <a:pt x="1943957" y="2522411"/>
                  <a:pt x="1943957" y="2539746"/>
                </a:cubicBezTo>
                <a:cubicBezTo>
                  <a:pt x="1943957" y="2557082"/>
                  <a:pt x="1929956" y="2571083"/>
                  <a:pt x="1912620" y="2571083"/>
                </a:cubicBezTo>
                <a:cubicBezTo>
                  <a:pt x="1895285" y="2571083"/>
                  <a:pt x="1881283" y="2557082"/>
                  <a:pt x="1881283" y="2539746"/>
                </a:cubicBezTo>
                <a:cubicBezTo>
                  <a:pt x="1881283" y="2522411"/>
                  <a:pt x="1895285" y="2508409"/>
                  <a:pt x="1912620" y="2508409"/>
                </a:cubicBezTo>
                <a:close/>
                <a:moveTo>
                  <a:pt x="2002155" y="2508409"/>
                </a:moveTo>
                <a:cubicBezTo>
                  <a:pt x="2019491" y="2508409"/>
                  <a:pt x="2033492" y="2522411"/>
                  <a:pt x="2033492" y="2539746"/>
                </a:cubicBezTo>
                <a:cubicBezTo>
                  <a:pt x="2033492" y="2557082"/>
                  <a:pt x="2019491" y="2571083"/>
                  <a:pt x="2002155" y="2571083"/>
                </a:cubicBezTo>
                <a:cubicBezTo>
                  <a:pt x="1984820" y="2571083"/>
                  <a:pt x="1970818" y="2557082"/>
                  <a:pt x="1970818" y="2539746"/>
                </a:cubicBezTo>
                <a:cubicBezTo>
                  <a:pt x="1970818" y="2522411"/>
                  <a:pt x="1984915" y="2508409"/>
                  <a:pt x="2002155" y="2508409"/>
                </a:cubicBezTo>
                <a:close/>
                <a:moveTo>
                  <a:pt x="2091785" y="2508409"/>
                </a:moveTo>
                <a:cubicBezTo>
                  <a:pt x="2109121" y="2508409"/>
                  <a:pt x="2123123" y="2522411"/>
                  <a:pt x="2123123" y="2539746"/>
                </a:cubicBezTo>
                <a:cubicBezTo>
                  <a:pt x="2123123" y="2557082"/>
                  <a:pt x="2109121" y="2571083"/>
                  <a:pt x="2091785" y="2571083"/>
                </a:cubicBezTo>
                <a:cubicBezTo>
                  <a:pt x="2074450" y="2571083"/>
                  <a:pt x="2060448" y="2557082"/>
                  <a:pt x="2060448" y="2539746"/>
                </a:cubicBezTo>
                <a:cubicBezTo>
                  <a:pt x="2060448" y="2522411"/>
                  <a:pt x="2074450" y="2508409"/>
                  <a:pt x="2091785" y="2508409"/>
                </a:cubicBezTo>
                <a:close/>
                <a:moveTo>
                  <a:pt x="2181320" y="2508409"/>
                </a:moveTo>
                <a:cubicBezTo>
                  <a:pt x="2198656" y="2508409"/>
                  <a:pt x="2212658" y="2522411"/>
                  <a:pt x="2212658" y="2539746"/>
                </a:cubicBezTo>
                <a:cubicBezTo>
                  <a:pt x="2212658" y="2557082"/>
                  <a:pt x="2198656" y="2571083"/>
                  <a:pt x="2181320" y="2571083"/>
                </a:cubicBezTo>
                <a:cubicBezTo>
                  <a:pt x="2163985" y="2571083"/>
                  <a:pt x="2149983" y="2557082"/>
                  <a:pt x="2149983" y="2539746"/>
                </a:cubicBezTo>
                <a:cubicBezTo>
                  <a:pt x="2149983" y="2522411"/>
                  <a:pt x="2163985" y="2508409"/>
                  <a:pt x="2181320" y="2508409"/>
                </a:cubicBezTo>
                <a:close/>
                <a:moveTo>
                  <a:pt x="2270951" y="2508409"/>
                </a:moveTo>
                <a:cubicBezTo>
                  <a:pt x="2288286" y="2508409"/>
                  <a:pt x="2302288" y="2522411"/>
                  <a:pt x="2302288" y="2539746"/>
                </a:cubicBezTo>
                <a:cubicBezTo>
                  <a:pt x="2302288" y="2557082"/>
                  <a:pt x="2288286" y="2571083"/>
                  <a:pt x="2270951" y="2571083"/>
                </a:cubicBezTo>
                <a:cubicBezTo>
                  <a:pt x="2253615" y="2571083"/>
                  <a:pt x="2239613" y="2557082"/>
                  <a:pt x="2239613" y="2539746"/>
                </a:cubicBezTo>
                <a:cubicBezTo>
                  <a:pt x="2239613" y="2522411"/>
                  <a:pt x="2253710" y="2508409"/>
                  <a:pt x="2270951" y="2508409"/>
                </a:cubicBezTo>
                <a:close/>
                <a:moveTo>
                  <a:pt x="3973068" y="2508409"/>
                </a:moveTo>
                <a:cubicBezTo>
                  <a:pt x="3990404" y="2508409"/>
                  <a:pt x="4004405" y="2522411"/>
                  <a:pt x="4004405" y="2539746"/>
                </a:cubicBezTo>
                <a:cubicBezTo>
                  <a:pt x="4004405" y="2557082"/>
                  <a:pt x="3990404" y="2571083"/>
                  <a:pt x="3973068" y="2571083"/>
                </a:cubicBezTo>
                <a:cubicBezTo>
                  <a:pt x="3955733" y="2571083"/>
                  <a:pt x="3941731" y="2557082"/>
                  <a:pt x="3941731" y="2539746"/>
                </a:cubicBezTo>
                <a:cubicBezTo>
                  <a:pt x="3941731" y="2522411"/>
                  <a:pt x="3955733" y="2508409"/>
                  <a:pt x="3973068" y="2508409"/>
                </a:cubicBezTo>
                <a:close/>
                <a:moveTo>
                  <a:pt x="4062603" y="2508409"/>
                </a:moveTo>
                <a:cubicBezTo>
                  <a:pt x="4079939" y="2508409"/>
                  <a:pt x="4093940" y="2522411"/>
                  <a:pt x="4093940" y="2539746"/>
                </a:cubicBezTo>
                <a:cubicBezTo>
                  <a:pt x="4093940" y="2557082"/>
                  <a:pt x="4079939" y="2571083"/>
                  <a:pt x="4062603" y="2571083"/>
                </a:cubicBezTo>
                <a:cubicBezTo>
                  <a:pt x="4045268" y="2571083"/>
                  <a:pt x="4031266" y="2557082"/>
                  <a:pt x="4031266" y="2539746"/>
                </a:cubicBezTo>
                <a:cubicBezTo>
                  <a:pt x="4031266" y="2522411"/>
                  <a:pt x="4045363" y="2508409"/>
                  <a:pt x="4062603" y="2508409"/>
                </a:cubicBezTo>
                <a:close/>
                <a:moveTo>
                  <a:pt x="4152329" y="2508409"/>
                </a:moveTo>
                <a:cubicBezTo>
                  <a:pt x="4169664" y="2508409"/>
                  <a:pt x="4183666" y="2522411"/>
                  <a:pt x="4183666" y="2539746"/>
                </a:cubicBezTo>
                <a:cubicBezTo>
                  <a:pt x="4183666" y="2557082"/>
                  <a:pt x="4169664" y="2571083"/>
                  <a:pt x="4152329" y="2571083"/>
                </a:cubicBezTo>
                <a:cubicBezTo>
                  <a:pt x="4134993" y="2571083"/>
                  <a:pt x="4120991" y="2557082"/>
                  <a:pt x="4120991" y="2539746"/>
                </a:cubicBezTo>
                <a:cubicBezTo>
                  <a:pt x="4120991" y="2522411"/>
                  <a:pt x="4134993" y="2508409"/>
                  <a:pt x="4152329" y="2508409"/>
                </a:cubicBezTo>
                <a:close/>
                <a:moveTo>
                  <a:pt x="4241864" y="2508409"/>
                </a:moveTo>
                <a:cubicBezTo>
                  <a:pt x="4259199" y="2508409"/>
                  <a:pt x="4273201" y="2522411"/>
                  <a:pt x="4273201" y="2539746"/>
                </a:cubicBezTo>
                <a:cubicBezTo>
                  <a:pt x="4273201" y="2557082"/>
                  <a:pt x="4259199" y="2571083"/>
                  <a:pt x="4241864" y="2571083"/>
                </a:cubicBezTo>
                <a:cubicBezTo>
                  <a:pt x="4224528" y="2571083"/>
                  <a:pt x="4210526" y="2557082"/>
                  <a:pt x="4210526" y="2539746"/>
                </a:cubicBezTo>
                <a:cubicBezTo>
                  <a:pt x="4210526" y="2522411"/>
                  <a:pt x="4224528" y="2508409"/>
                  <a:pt x="4241864" y="2508409"/>
                </a:cubicBezTo>
                <a:close/>
                <a:moveTo>
                  <a:pt x="4331399" y="2508409"/>
                </a:moveTo>
                <a:cubicBezTo>
                  <a:pt x="4348734" y="2508409"/>
                  <a:pt x="4362736" y="2522411"/>
                  <a:pt x="4362736" y="2539746"/>
                </a:cubicBezTo>
                <a:cubicBezTo>
                  <a:pt x="4362736" y="2557082"/>
                  <a:pt x="4348734" y="2571083"/>
                  <a:pt x="4331399" y="2571083"/>
                </a:cubicBezTo>
                <a:cubicBezTo>
                  <a:pt x="4314063" y="2571083"/>
                  <a:pt x="4300062" y="2557082"/>
                  <a:pt x="4300062" y="2539746"/>
                </a:cubicBezTo>
                <a:cubicBezTo>
                  <a:pt x="4300062" y="2522411"/>
                  <a:pt x="4314158" y="2508409"/>
                  <a:pt x="4331399" y="2508409"/>
                </a:cubicBezTo>
                <a:close/>
                <a:moveTo>
                  <a:pt x="4420934" y="2508409"/>
                </a:moveTo>
                <a:cubicBezTo>
                  <a:pt x="4438269" y="2508409"/>
                  <a:pt x="4452271" y="2522411"/>
                  <a:pt x="4452271" y="2539746"/>
                </a:cubicBezTo>
                <a:cubicBezTo>
                  <a:pt x="4452271" y="2557082"/>
                  <a:pt x="4438269" y="2571083"/>
                  <a:pt x="4420934" y="2571083"/>
                </a:cubicBezTo>
                <a:cubicBezTo>
                  <a:pt x="4403598" y="2571083"/>
                  <a:pt x="4389597" y="2557082"/>
                  <a:pt x="4389597" y="2539746"/>
                </a:cubicBezTo>
                <a:cubicBezTo>
                  <a:pt x="4389597" y="2522411"/>
                  <a:pt x="4403693" y="2508409"/>
                  <a:pt x="4420934" y="2508409"/>
                </a:cubicBezTo>
                <a:close/>
                <a:moveTo>
                  <a:pt x="4510564" y="2508409"/>
                </a:moveTo>
                <a:cubicBezTo>
                  <a:pt x="4527899" y="2508409"/>
                  <a:pt x="4541901" y="2522411"/>
                  <a:pt x="4541901" y="2539746"/>
                </a:cubicBezTo>
                <a:cubicBezTo>
                  <a:pt x="4541901" y="2557082"/>
                  <a:pt x="4527899" y="2571083"/>
                  <a:pt x="4510564" y="2571083"/>
                </a:cubicBezTo>
                <a:cubicBezTo>
                  <a:pt x="4493229" y="2571083"/>
                  <a:pt x="4479227" y="2557082"/>
                  <a:pt x="4479227" y="2539746"/>
                </a:cubicBezTo>
                <a:cubicBezTo>
                  <a:pt x="4479227" y="2522411"/>
                  <a:pt x="4493229" y="2508409"/>
                  <a:pt x="4510564" y="2508409"/>
                </a:cubicBezTo>
                <a:close/>
                <a:moveTo>
                  <a:pt x="4600194" y="2508409"/>
                </a:moveTo>
                <a:cubicBezTo>
                  <a:pt x="4617530" y="2508409"/>
                  <a:pt x="4631531" y="2522411"/>
                  <a:pt x="4631531" y="2539746"/>
                </a:cubicBezTo>
                <a:cubicBezTo>
                  <a:pt x="4631531" y="2557082"/>
                  <a:pt x="4617530" y="2571083"/>
                  <a:pt x="4600194" y="2571083"/>
                </a:cubicBezTo>
                <a:cubicBezTo>
                  <a:pt x="4582859" y="2571083"/>
                  <a:pt x="4568857" y="2557082"/>
                  <a:pt x="4568857" y="2539746"/>
                </a:cubicBezTo>
                <a:cubicBezTo>
                  <a:pt x="4568857" y="2522411"/>
                  <a:pt x="4582859" y="2508409"/>
                  <a:pt x="4600194" y="2508409"/>
                </a:cubicBezTo>
                <a:close/>
                <a:moveTo>
                  <a:pt x="4689729" y="2508409"/>
                </a:moveTo>
                <a:cubicBezTo>
                  <a:pt x="4707065" y="2508409"/>
                  <a:pt x="4721066" y="2522411"/>
                  <a:pt x="4721066" y="2539746"/>
                </a:cubicBezTo>
                <a:cubicBezTo>
                  <a:pt x="4721066" y="2557082"/>
                  <a:pt x="4707065" y="2571083"/>
                  <a:pt x="4689729" y="2571083"/>
                </a:cubicBezTo>
                <a:cubicBezTo>
                  <a:pt x="4672394" y="2571083"/>
                  <a:pt x="4658392" y="2557082"/>
                  <a:pt x="4658392" y="2539746"/>
                </a:cubicBezTo>
                <a:cubicBezTo>
                  <a:pt x="4658392" y="2522411"/>
                  <a:pt x="4672489" y="2508409"/>
                  <a:pt x="4689729" y="2508409"/>
                </a:cubicBezTo>
                <a:close/>
                <a:moveTo>
                  <a:pt x="4779359" y="2508409"/>
                </a:moveTo>
                <a:cubicBezTo>
                  <a:pt x="4796695" y="2508409"/>
                  <a:pt x="4810697" y="2522411"/>
                  <a:pt x="4810697" y="2539746"/>
                </a:cubicBezTo>
                <a:cubicBezTo>
                  <a:pt x="4810697" y="2557082"/>
                  <a:pt x="4796695" y="2571083"/>
                  <a:pt x="4779359" y="2571083"/>
                </a:cubicBezTo>
                <a:cubicBezTo>
                  <a:pt x="4762024" y="2571083"/>
                  <a:pt x="4748022" y="2557082"/>
                  <a:pt x="4748022" y="2539746"/>
                </a:cubicBezTo>
                <a:cubicBezTo>
                  <a:pt x="4748022" y="2522411"/>
                  <a:pt x="4762024" y="2508409"/>
                  <a:pt x="4779359" y="2508409"/>
                </a:cubicBezTo>
                <a:close/>
                <a:moveTo>
                  <a:pt x="4868895" y="2508409"/>
                </a:moveTo>
                <a:cubicBezTo>
                  <a:pt x="4886230" y="2508409"/>
                  <a:pt x="4900232" y="2522411"/>
                  <a:pt x="4900232" y="2539746"/>
                </a:cubicBezTo>
                <a:cubicBezTo>
                  <a:pt x="4900232" y="2557082"/>
                  <a:pt x="4886230" y="2571083"/>
                  <a:pt x="4868895" y="2571083"/>
                </a:cubicBezTo>
                <a:cubicBezTo>
                  <a:pt x="4851559" y="2571083"/>
                  <a:pt x="4837557" y="2557082"/>
                  <a:pt x="4837557" y="2539746"/>
                </a:cubicBezTo>
                <a:cubicBezTo>
                  <a:pt x="4837557" y="2522411"/>
                  <a:pt x="4851559" y="2508409"/>
                  <a:pt x="4868895" y="2508409"/>
                </a:cubicBezTo>
                <a:close/>
                <a:moveTo>
                  <a:pt x="4958525" y="2508409"/>
                </a:moveTo>
                <a:cubicBezTo>
                  <a:pt x="4975860" y="2508409"/>
                  <a:pt x="4989862" y="2522411"/>
                  <a:pt x="4989862" y="2539746"/>
                </a:cubicBezTo>
                <a:cubicBezTo>
                  <a:pt x="4989862" y="2557082"/>
                  <a:pt x="4975860" y="2571083"/>
                  <a:pt x="4958525" y="2571083"/>
                </a:cubicBezTo>
                <a:cubicBezTo>
                  <a:pt x="4941189" y="2571083"/>
                  <a:pt x="4927187" y="2557082"/>
                  <a:pt x="4927187" y="2539746"/>
                </a:cubicBezTo>
                <a:cubicBezTo>
                  <a:pt x="4927187" y="2522411"/>
                  <a:pt x="4941285" y="2508409"/>
                  <a:pt x="4958525" y="2508409"/>
                </a:cubicBezTo>
                <a:close/>
                <a:moveTo>
                  <a:pt x="5048155" y="2508409"/>
                </a:moveTo>
                <a:cubicBezTo>
                  <a:pt x="5065490" y="2508409"/>
                  <a:pt x="5079493" y="2522411"/>
                  <a:pt x="5079493" y="2539746"/>
                </a:cubicBezTo>
                <a:cubicBezTo>
                  <a:pt x="5079493" y="2557082"/>
                  <a:pt x="5065490" y="2571083"/>
                  <a:pt x="5048155" y="2571083"/>
                </a:cubicBezTo>
                <a:cubicBezTo>
                  <a:pt x="5030819" y="2571083"/>
                  <a:pt x="5016818" y="2557082"/>
                  <a:pt x="5016818" y="2539746"/>
                </a:cubicBezTo>
                <a:cubicBezTo>
                  <a:pt x="5016818" y="2522411"/>
                  <a:pt x="5030819" y="2508409"/>
                  <a:pt x="5048155" y="2508409"/>
                </a:cubicBezTo>
                <a:close/>
                <a:moveTo>
                  <a:pt x="5137690" y="2508409"/>
                </a:moveTo>
                <a:cubicBezTo>
                  <a:pt x="5155026" y="2508409"/>
                  <a:pt x="5169027" y="2522411"/>
                  <a:pt x="5169027" y="2539746"/>
                </a:cubicBezTo>
                <a:cubicBezTo>
                  <a:pt x="5169027" y="2557082"/>
                  <a:pt x="5155026" y="2571083"/>
                  <a:pt x="5137690" y="2571083"/>
                </a:cubicBezTo>
                <a:cubicBezTo>
                  <a:pt x="5120355" y="2571083"/>
                  <a:pt x="5106353" y="2557082"/>
                  <a:pt x="5106353" y="2539746"/>
                </a:cubicBezTo>
                <a:cubicBezTo>
                  <a:pt x="5106353" y="2522411"/>
                  <a:pt x="5120355" y="2508409"/>
                  <a:pt x="5137690" y="2508409"/>
                </a:cubicBezTo>
                <a:close/>
                <a:moveTo>
                  <a:pt x="5227225" y="2508409"/>
                </a:moveTo>
                <a:cubicBezTo>
                  <a:pt x="5244560" y="2508409"/>
                  <a:pt x="5258562" y="2522411"/>
                  <a:pt x="5258562" y="2539746"/>
                </a:cubicBezTo>
                <a:cubicBezTo>
                  <a:pt x="5258562" y="2557082"/>
                  <a:pt x="5244560" y="2571083"/>
                  <a:pt x="5227225" y="2571083"/>
                </a:cubicBezTo>
                <a:cubicBezTo>
                  <a:pt x="5209889" y="2571083"/>
                  <a:pt x="5195888" y="2557082"/>
                  <a:pt x="5195888" y="2539746"/>
                </a:cubicBezTo>
                <a:cubicBezTo>
                  <a:pt x="5195888" y="2522411"/>
                  <a:pt x="5209985" y="2508409"/>
                  <a:pt x="5227225" y="2508409"/>
                </a:cubicBezTo>
                <a:close/>
                <a:moveTo>
                  <a:pt x="5316855" y="2508409"/>
                </a:moveTo>
                <a:cubicBezTo>
                  <a:pt x="5334191" y="2508409"/>
                  <a:pt x="5348192" y="2522411"/>
                  <a:pt x="5348192" y="2539746"/>
                </a:cubicBezTo>
                <a:cubicBezTo>
                  <a:pt x="5348192" y="2557082"/>
                  <a:pt x="5334191" y="2571083"/>
                  <a:pt x="5316855" y="2571083"/>
                </a:cubicBezTo>
                <a:cubicBezTo>
                  <a:pt x="5299520" y="2571083"/>
                  <a:pt x="5285518" y="2557082"/>
                  <a:pt x="5285518" y="2539746"/>
                </a:cubicBezTo>
                <a:cubicBezTo>
                  <a:pt x="5285518" y="2522411"/>
                  <a:pt x="5299615" y="2508409"/>
                  <a:pt x="5316855" y="2508409"/>
                </a:cubicBezTo>
                <a:close/>
                <a:moveTo>
                  <a:pt x="5406485" y="2508409"/>
                </a:moveTo>
                <a:cubicBezTo>
                  <a:pt x="5423821" y="2508409"/>
                  <a:pt x="5437823" y="2522411"/>
                  <a:pt x="5437823" y="2539746"/>
                </a:cubicBezTo>
                <a:cubicBezTo>
                  <a:pt x="5437823" y="2557082"/>
                  <a:pt x="5423821" y="2571083"/>
                  <a:pt x="5406485" y="2571083"/>
                </a:cubicBezTo>
                <a:cubicBezTo>
                  <a:pt x="5389150" y="2571083"/>
                  <a:pt x="5375148" y="2557082"/>
                  <a:pt x="5375148" y="2539746"/>
                </a:cubicBezTo>
                <a:cubicBezTo>
                  <a:pt x="5375148" y="2522411"/>
                  <a:pt x="5389150" y="2508409"/>
                  <a:pt x="5406485" y="2508409"/>
                </a:cubicBezTo>
                <a:close/>
                <a:moveTo>
                  <a:pt x="5496021" y="2508409"/>
                </a:moveTo>
                <a:cubicBezTo>
                  <a:pt x="5513356" y="2508409"/>
                  <a:pt x="5527358" y="2522411"/>
                  <a:pt x="5527358" y="2539746"/>
                </a:cubicBezTo>
                <a:cubicBezTo>
                  <a:pt x="5527358" y="2557082"/>
                  <a:pt x="5513356" y="2571083"/>
                  <a:pt x="5496021" y="2571083"/>
                </a:cubicBezTo>
                <a:cubicBezTo>
                  <a:pt x="5478685" y="2571083"/>
                  <a:pt x="5464683" y="2557082"/>
                  <a:pt x="5464683" y="2539746"/>
                </a:cubicBezTo>
                <a:cubicBezTo>
                  <a:pt x="5464683" y="2522411"/>
                  <a:pt x="5478685" y="2508409"/>
                  <a:pt x="5496021" y="2508409"/>
                </a:cubicBezTo>
                <a:close/>
                <a:moveTo>
                  <a:pt x="5585555" y="2508409"/>
                </a:moveTo>
                <a:cubicBezTo>
                  <a:pt x="5602891" y="2508409"/>
                  <a:pt x="5616893" y="2522411"/>
                  <a:pt x="5616893" y="2539746"/>
                </a:cubicBezTo>
                <a:cubicBezTo>
                  <a:pt x="5616893" y="2557082"/>
                  <a:pt x="5602891" y="2571083"/>
                  <a:pt x="5585555" y="2571083"/>
                </a:cubicBezTo>
                <a:cubicBezTo>
                  <a:pt x="5568220" y="2571083"/>
                  <a:pt x="5554218" y="2557082"/>
                  <a:pt x="5554218" y="2539746"/>
                </a:cubicBezTo>
                <a:cubicBezTo>
                  <a:pt x="5554218" y="2522411"/>
                  <a:pt x="5568315" y="2508409"/>
                  <a:pt x="5585555" y="2508409"/>
                </a:cubicBezTo>
                <a:close/>
                <a:moveTo>
                  <a:pt x="5675186" y="2508409"/>
                </a:moveTo>
                <a:cubicBezTo>
                  <a:pt x="5692521" y="2508409"/>
                  <a:pt x="5706523" y="2522411"/>
                  <a:pt x="5706523" y="2539746"/>
                </a:cubicBezTo>
                <a:cubicBezTo>
                  <a:pt x="5706523" y="2557082"/>
                  <a:pt x="5692521" y="2571083"/>
                  <a:pt x="5675186" y="2571083"/>
                </a:cubicBezTo>
                <a:cubicBezTo>
                  <a:pt x="5657850" y="2571083"/>
                  <a:pt x="5643849" y="2557082"/>
                  <a:pt x="5643849" y="2539746"/>
                </a:cubicBezTo>
                <a:cubicBezTo>
                  <a:pt x="5643849" y="2522411"/>
                  <a:pt x="5657850" y="2508409"/>
                  <a:pt x="5675186" y="2508409"/>
                </a:cubicBezTo>
                <a:close/>
                <a:moveTo>
                  <a:pt x="5764816" y="2508409"/>
                </a:moveTo>
                <a:cubicBezTo>
                  <a:pt x="5782151" y="2508409"/>
                  <a:pt x="5796153" y="2522411"/>
                  <a:pt x="5796153" y="2539746"/>
                </a:cubicBezTo>
                <a:cubicBezTo>
                  <a:pt x="5796153" y="2557082"/>
                  <a:pt x="5782151" y="2571083"/>
                  <a:pt x="5764816" y="2571083"/>
                </a:cubicBezTo>
                <a:cubicBezTo>
                  <a:pt x="5747480" y="2571083"/>
                  <a:pt x="5733479" y="2557082"/>
                  <a:pt x="5733479" y="2539746"/>
                </a:cubicBezTo>
                <a:cubicBezTo>
                  <a:pt x="5733479" y="2522411"/>
                  <a:pt x="5747480" y="2508409"/>
                  <a:pt x="5764816" y="2508409"/>
                </a:cubicBezTo>
                <a:close/>
                <a:moveTo>
                  <a:pt x="5854351" y="2508409"/>
                </a:moveTo>
                <a:cubicBezTo>
                  <a:pt x="5871687" y="2508409"/>
                  <a:pt x="5885688" y="2522411"/>
                  <a:pt x="5885688" y="2539746"/>
                </a:cubicBezTo>
                <a:cubicBezTo>
                  <a:pt x="5885688" y="2557082"/>
                  <a:pt x="5871687" y="2571083"/>
                  <a:pt x="5854351" y="2571083"/>
                </a:cubicBezTo>
                <a:cubicBezTo>
                  <a:pt x="5837015" y="2571083"/>
                  <a:pt x="5823014" y="2557082"/>
                  <a:pt x="5823014" y="2539746"/>
                </a:cubicBezTo>
                <a:cubicBezTo>
                  <a:pt x="5823014" y="2522411"/>
                  <a:pt x="5837111" y="2508409"/>
                  <a:pt x="5854351" y="2508409"/>
                </a:cubicBezTo>
                <a:close/>
                <a:moveTo>
                  <a:pt x="5943981" y="2508409"/>
                </a:moveTo>
                <a:cubicBezTo>
                  <a:pt x="5961317" y="2508409"/>
                  <a:pt x="5975319" y="2522411"/>
                  <a:pt x="5975319" y="2539746"/>
                </a:cubicBezTo>
                <a:cubicBezTo>
                  <a:pt x="5975319" y="2557082"/>
                  <a:pt x="5961317" y="2571083"/>
                  <a:pt x="5943981" y="2571083"/>
                </a:cubicBezTo>
                <a:cubicBezTo>
                  <a:pt x="5926645" y="2571083"/>
                  <a:pt x="5912644" y="2557082"/>
                  <a:pt x="5912644" y="2539746"/>
                </a:cubicBezTo>
                <a:cubicBezTo>
                  <a:pt x="5912644" y="2522411"/>
                  <a:pt x="5926645" y="2508409"/>
                  <a:pt x="5943981" y="2508409"/>
                </a:cubicBezTo>
                <a:close/>
                <a:moveTo>
                  <a:pt x="6033516" y="2508409"/>
                </a:moveTo>
                <a:cubicBezTo>
                  <a:pt x="6050852" y="2508409"/>
                  <a:pt x="6064853" y="2522411"/>
                  <a:pt x="6064853" y="2539746"/>
                </a:cubicBezTo>
                <a:cubicBezTo>
                  <a:pt x="6064853" y="2557082"/>
                  <a:pt x="6050852" y="2571083"/>
                  <a:pt x="6033516" y="2571083"/>
                </a:cubicBezTo>
                <a:cubicBezTo>
                  <a:pt x="6016181" y="2571083"/>
                  <a:pt x="6002179" y="2557082"/>
                  <a:pt x="6002179" y="2539746"/>
                </a:cubicBezTo>
                <a:cubicBezTo>
                  <a:pt x="6002179" y="2522411"/>
                  <a:pt x="6016181" y="2508409"/>
                  <a:pt x="6033516" y="2508409"/>
                </a:cubicBezTo>
                <a:close/>
                <a:moveTo>
                  <a:pt x="6123146" y="2508409"/>
                </a:moveTo>
                <a:cubicBezTo>
                  <a:pt x="6140482" y="2508409"/>
                  <a:pt x="6154484" y="2522411"/>
                  <a:pt x="6154484" y="2539746"/>
                </a:cubicBezTo>
                <a:cubicBezTo>
                  <a:pt x="6154484" y="2557082"/>
                  <a:pt x="6140482" y="2571083"/>
                  <a:pt x="6123146" y="2571083"/>
                </a:cubicBezTo>
                <a:cubicBezTo>
                  <a:pt x="6105811" y="2571083"/>
                  <a:pt x="6091809" y="2557082"/>
                  <a:pt x="6091809" y="2539746"/>
                </a:cubicBezTo>
                <a:cubicBezTo>
                  <a:pt x="6091809" y="2522411"/>
                  <a:pt x="6105811" y="2508409"/>
                  <a:pt x="6123146" y="2508409"/>
                </a:cubicBezTo>
                <a:close/>
                <a:moveTo>
                  <a:pt x="6212681" y="2508409"/>
                </a:moveTo>
                <a:cubicBezTo>
                  <a:pt x="6230017" y="2508409"/>
                  <a:pt x="6244019" y="2522411"/>
                  <a:pt x="6244019" y="2539746"/>
                </a:cubicBezTo>
                <a:cubicBezTo>
                  <a:pt x="6244019" y="2557082"/>
                  <a:pt x="6230017" y="2571083"/>
                  <a:pt x="6212681" y="2571083"/>
                </a:cubicBezTo>
                <a:cubicBezTo>
                  <a:pt x="6195346" y="2571083"/>
                  <a:pt x="6181344" y="2557082"/>
                  <a:pt x="6181344" y="2539746"/>
                </a:cubicBezTo>
                <a:cubicBezTo>
                  <a:pt x="6181344" y="2522411"/>
                  <a:pt x="6195441" y="2508409"/>
                  <a:pt x="6212681" y="2508409"/>
                </a:cubicBezTo>
                <a:close/>
                <a:moveTo>
                  <a:pt x="6302311" y="2508409"/>
                </a:moveTo>
                <a:cubicBezTo>
                  <a:pt x="6319647" y="2508409"/>
                  <a:pt x="6333649" y="2522411"/>
                  <a:pt x="6333649" y="2539746"/>
                </a:cubicBezTo>
                <a:cubicBezTo>
                  <a:pt x="6333649" y="2557082"/>
                  <a:pt x="6319647" y="2571083"/>
                  <a:pt x="6302311" y="2571083"/>
                </a:cubicBezTo>
                <a:cubicBezTo>
                  <a:pt x="6284977" y="2571083"/>
                  <a:pt x="6270974" y="2557082"/>
                  <a:pt x="6270974" y="2539746"/>
                </a:cubicBezTo>
                <a:cubicBezTo>
                  <a:pt x="6270974" y="2522411"/>
                  <a:pt x="6284977" y="2508409"/>
                  <a:pt x="6302311" y="2508409"/>
                </a:cubicBezTo>
                <a:close/>
                <a:moveTo>
                  <a:pt x="6391847" y="2508409"/>
                </a:moveTo>
                <a:cubicBezTo>
                  <a:pt x="6409182" y="2508409"/>
                  <a:pt x="6423184" y="2522411"/>
                  <a:pt x="6423184" y="2539746"/>
                </a:cubicBezTo>
                <a:cubicBezTo>
                  <a:pt x="6423184" y="2557082"/>
                  <a:pt x="6409182" y="2571083"/>
                  <a:pt x="6391847" y="2571083"/>
                </a:cubicBezTo>
                <a:cubicBezTo>
                  <a:pt x="6374511" y="2571083"/>
                  <a:pt x="6360510" y="2557082"/>
                  <a:pt x="6360510" y="2539746"/>
                </a:cubicBezTo>
                <a:cubicBezTo>
                  <a:pt x="6360510" y="2522411"/>
                  <a:pt x="6374511" y="2508409"/>
                  <a:pt x="6391847" y="2508409"/>
                </a:cubicBezTo>
                <a:close/>
                <a:moveTo>
                  <a:pt x="6481477" y="2508409"/>
                </a:moveTo>
                <a:cubicBezTo>
                  <a:pt x="6498812" y="2508409"/>
                  <a:pt x="6512814" y="2522411"/>
                  <a:pt x="6512814" y="2539746"/>
                </a:cubicBezTo>
                <a:cubicBezTo>
                  <a:pt x="6512814" y="2557082"/>
                  <a:pt x="6498812" y="2571083"/>
                  <a:pt x="6481477" y="2571083"/>
                </a:cubicBezTo>
                <a:cubicBezTo>
                  <a:pt x="6464142" y="2571083"/>
                  <a:pt x="6450140" y="2557082"/>
                  <a:pt x="6450140" y="2539746"/>
                </a:cubicBezTo>
                <a:cubicBezTo>
                  <a:pt x="6450140" y="2522411"/>
                  <a:pt x="6464236" y="2508409"/>
                  <a:pt x="6481477" y="2508409"/>
                </a:cubicBezTo>
                <a:close/>
                <a:moveTo>
                  <a:pt x="6571107" y="2508409"/>
                </a:moveTo>
                <a:cubicBezTo>
                  <a:pt x="6588443" y="2508409"/>
                  <a:pt x="6602444" y="2522411"/>
                  <a:pt x="6602444" y="2539746"/>
                </a:cubicBezTo>
                <a:cubicBezTo>
                  <a:pt x="6602444" y="2557082"/>
                  <a:pt x="6588443" y="2571083"/>
                  <a:pt x="6571107" y="2571083"/>
                </a:cubicBezTo>
                <a:cubicBezTo>
                  <a:pt x="6553772" y="2571083"/>
                  <a:pt x="6539770" y="2557082"/>
                  <a:pt x="6539770" y="2539746"/>
                </a:cubicBezTo>
                <a:cubicBezTo>
                  <a:pt x="6539770" y="2522411"/>
                  <a:pt x="6553772" y="2508409"/>
                  <a:pt x="6571107" y="2508409"/>
                </a:cubicBezTo>
                <a:close/>
                <a:moveTo>
                  <a:pt x="6660643" y="2508409"/>
                </a:moveTo>
                <a:cubicBezTo>
                  <a:pt x="6677978" y="2508409"/>
                  <a:pt x="6691980" y="2522411"/>
                  <a:pt x="6691980" y="2539746"/>
                </a:cubicBezTo>
                <a:cubicBezTo>
                  <a:pt x="6691980" y="2557082"/>
                  <a:pt x="6677978" y="2571083"/>
                  <a:pt x="6660643" y="2571083"/>
                </a:cubicBezTo>
                <a:cubicBezTo>
                  <a:pt x="6643307" y="2571083"/>
                  <a:pt x="6629305" y="2557082"/>
                  <a:pt x="6629305" y="2539746"/>
                </a:cubicBezTo>
                <a:cubicBezTo>
                  <a:pt x="6629305" y="2522411"/>
                  <a:pt x="6643307" y="2508409"/>
                  <a:pt x="6660643" y="2508409"/>
                </a:cubicBezTo>
                <a:close/>
                <a:moveTo>
                  <a:pt x="6750177" y="2508409"/>
                </a:moveTo>
                <a:cubicBezTo>
                  <a:pt x="6767513" y="2508409"/>
                  <a:pt x="6781514" y="2522411"/>
                  <a:pt x="6781514" y="2539746"/>
                </a:cubicBezTo>
                <a:cubicBezTo>
                  <a:pt x="6781514" y="2557082"/>
                  <a:pt x="6767513" y="2571083"/>
                  <a:pt x="6750177" y="2571083"/>
                </a:cubicBezTo>
                <a:cubicBezTo>
                  <a:pt x="6732842" y="2571083"/>
                  <a:pt x="6718840" y="2557082"/>
                  <a:pt x="6718840" y="2539746"/>
                </a:cubicBezTo>
                <a:cubicBezTo>
                  <a:pt x="6718840" y="2522411"/>
                  <a:pt x="6732937" y="2508409"/>
                  <a:pt x="6750177" y="2508409"/>
                </a:cubicBezTo>
                <a:close/>
                <a:moveTo>
                  <a:pt x="6839808" y="2508409"/>
                </a:moveTo>
                <a:cubicBezTo>
                  <a:pt x="6857143" y="2508409"/>
                  <a:pt x="6871145" y="2522411"/>
                  <a:pt x="6871145" y="2539746"/>
                </a:cubicBezTo>
                <a:cubicBezTo>
                  <a:pt x="6871145" y="2557082"/>
                  <a:pt x="6857143" y="2571083"/>
                  <a:pt x="6839808" y="2571083"/>
                </a:cubicBezTo>
                <a:cubicBezTo>
                  <a:pt x="6822472" y="2571083"/>
                  <a:pt x="6808470" y="2557082"/>
                  <a:pt x="6808470" y="2539746"/>
                </a:cubicBezTo>
                <a:cubicBezTo>
                  <a:pt x="6808470" y="2522411"/>
                  <a:pt x="6822472" y="2508409"/>
                  <a:pt x="6839808" y="2508409"/>
                </a:cubicBezTo>
                <a:close/>
                <a:moveTo>
                  <a:pt x="6929438" y="2508409"/>
                </a:moveTo>
                <a:cubicBezTo>
                  <a:pt x="6946773" y="2508409"/>
                  <a:pt x="6960775" y="2522411"/>
                  <a:pt x="6960775" y="2539746"/>
                </a:cubicBezTo>
                <a:cubicBezTo>
                  <a:pt x="6960775" y="2557082"/>
                  <a:pt x="6946773" y="2571083"/>
                  <a:pt x="6929438" y="2571083"/>
                </a:cubicBezTo>
                <a:cubicBezTo>
                  <a:pt x="6912102" y="2571083"/>
                  <a:pt x="6898101" y="2557082"/>
                  <a:pt x="6898101" y="2539746"/>
                </a:cubicBezTo>
                <a:cubicBezTo>
                  <a:pt x="6898101" y="2522411"/>
                  <a:pt x="6912102" y="2508409"/>
                  <a:pt x="6929438" y="2508409"/>
                </a:cubicBezTo>
                <a:close/>
                <a:moveTo>
                  <a:pt x="7018973" y="2508409"/>
                </a:moveTo>
                <a:cubicBezTo>
                  <a:pt x="7036308" y="2508409"/>
                  <a:pt x="7050310" y="2522411"/>
                  <a:pt x="7050310" y="2539746"/>
                </a:cubicBezTo>
                <a:cubicBezTo>
                  <a:pt x="7050310" y="2557082"/>
                  <a:pt x="7036308" y="2571083"/>
                  <a:pt x="7018973" y="2571083"/>
                </a:cubicBezTo>
                <a:cubicBezTo>
                  <a:pt x="7001637" y="2571083"/>
                  <a:pt x="6987635" y="2557082"/>
                  <a:pt x="6987635" y="2539746"/>
                </a:cubicBezTo>
                <a:cubicBezTo>
                  <a:pt x="6987635" y="2522411"/>
                  <a:pt x="7001733" y="2508409"/>
                  <a:pt x="7018973" y="2508409"/>
                </a:cubicBezTo>
                <a:close/>
                <a:moveTo>
                  <a:pt x="7108508" y="2508409"/>
                </a:moveTo>
                <a:cubicBezTo>
                  <a:pt x="7125843" y="2508409"/>
                  <a:pt x="7139845" y="2522411"/>
                  <a:pt x="7139845" y="2539746"/>
                </a:cubicBezTo>
                <a:cubicBezTo>
                  <a:pt x="7139845" y="2557082"/>
                  <a:pt x="7125843" y="2571083"/>
                  <a:pt x="7108508" y="2571083"/>
                </a:cubicBezTo>
                <a:cubicBezTo>
                  <a:pt x="7091172" y="2571083"/>
                  <a:pt x="7077171" y="2557082"/>
                  <a:pt x="7077171" y="2539746"/>
                </a:cubicBezTo>
                <a:cubicBezTo>
                  <a:pt x="7077171" y="2522411"/>
                  <a:pt x="7091267" y="2508409"/>
                  <a:pt x="7108508" y="2508409"/>
                </a:cubicBezTo>
                <a:close/>
                <a:moveTo>
                  <a:pt x="7198138" y="2508409"/>
                </a:moveTo>
                <a:cubicBezTo>
                  <a:pt x="7215474" y="2508409"/>
                  <a:pt x="7229475" y="2522411"/>
                  <a:pt x="7229475" y="2539746"/>
                </a:cubicBezTo>
                <a:cubicBezTo>
                  <a:pt x="7229475" y="2557082"/>
                  <a:pt x="7215474" y="2571083"/>
                  <a:pt x="7198138" y="2571083"/>
                </a:cubicBezTo>
                <a:cubicBezTo>
                  <a:pt x="7180803" y="2571083"/>
                  <a:pt x="7166801" y="2557082"/>
                  <a:pt x="7166801" y="2539746"/>
                </a:cubicBezTo>
                <a:cubicBezTo>
                  <a:pt x="7166801" y="2522411"/>
                  <a:pt x="7180803" y="2508409"/>
                  <a:pt x="7198138" y="2508409"/>
                </a:cubicBezTo>
                <a:close/>
                <a:moveTo>
                  <a:pt x="7287768" y="2508409"/>
                </a:moveTo>
                <a:cubicBezTo>
                  <a:pt x="7305104" y="2508409"/>
                  <a:pt x="7319105" y="2522411"/>
                  <a:pt x="7319105" y="2539746"/>
                </a:cubicBezTo>
                <a:cubicBezTo>
                  <a:pt x="7319105" y="2557082"/>
                  <a:pt x="7305104" y="2571083"/>
                  <a:pt x="7287768" y="2571083"/>
                </a:cubicBezTo>
                <a:cubicBezTo>
                  <a:pt x="7270433" y="2571083"/>
                  <a:pt x="7256431" y="2557082"/>
                  <a:pt x="7256431" y="2539746"/>
                </a:cubicBezTo>
                <a:cubicBezTo>
                  <a:pt x="7256431" y="2522411"/>
                  <a:pt x="7270433" y="2508409"/>
                  <a:pt x="7287768" y="2508409"/>
                </a:cubicBezTo>
                <a:close/>
                <a:moveTo>
                  <a:pt x="1016699" y="2598039"/>
                </a:moveTo>
                <a:cubicBezTo>
                  <a:pt x="1034034" y="2598039"/>
                  <a:pt x="1048036" y="2612041"/>
                  <a:pt x="1048036" y="2629376"/>
                </a:cubicBezTo>
                <a:cubicBezTo>
                  <a:pt x="1048036" y="2646712"/>
                  <a:pt x="1034034" y="2660714"/>
                  <a:pt x="1016699" y="2660714"/>
                </a:cubicBezTo>
                <a:cubicBezTo>
                  <a:pt x="999363" y="2660714"/>
                  <a:pt x="985361" y="2646712"/>
                  <a:pt x="985361" y="2629376"/>
                </a:cubicBezTo>
                <a:cubicBezTo>
                  <a:pt x="985361" y="2612041"/>
                  <a:pt x="999458" y="2598039"/>
                  <a:pt x="1016699" y="2598039"/>
                </a:cubicBezTo>
                <a:close/>
                <a:moveTo>
                  <a:pt x="1106329" y="2598039"/>
                </a:moveTo>
                <a:cubicBezTo>
                  <a:pt x="1123664" y="2598039"/>
                  <a:pt x="1137666" y="2612041"/>
                  <a:pt x="1137666" y="2629376"/>
                </a:cubicBezTo>
                <a:cubicBezTo>
                  <a:pt x="1137666" y="2646712"/>
                  <a:pt x="1123664" y="2660714"/>
                  <a:pt x="1106329" y="2660714"/>
                </a:cubicBezTo>
                <a:cubicBezTo>
                  <a:pt x="1088993" y="2660714"/>
                  <a:pt x="1074992" y="2646712"/>
                  <a:pt x="1074992" y="2629376"/>
                </a:cubicBezTo>
                <a:cubicBezTo>
                  <a:pt x="1074992" y="2612041"/>
                  <a:pt x="1089089" y="2598039"/>
                  <a:pt x="1106329" y="2598039"/>
                </a:cubicBezTo>
                <a:close/>
                <a:moveTo>
                  <a:pt x="1195959" y="2598039"/>
                </a:moveTo>
                <a:cubicBezTo>
                  <a:pt x="1213295" y="2598039"/>
                  <a:pt x="1227296" y="2612041"/>
                  <a:pt x="1227296" y="2629376"/>
                </a:cubicBezTo>
                <a:cubicBezTo>
                  <a:pt x="1227296" y="2646712"/>
                  <a:pt x="1213295" y="2660714"/>
                  <a:pt x="1195959" y="2660714"/>
                </a:cubicBezTo>
                <a:cubicBezTo>
                  <a:pt x="1178624" y="2660714"/>
                  <a:pt x="1164622" y="2646712"/>
                  <a:pt x="1164622" y="2629376"/>
                </a:cubicBezTo>
                <a:cubicBezTo>
                  <a:pt x="1164622" y="2612041"/>
                  <a:pt x="1178624" y="2598039"/>
                  <a:pt x="1195959" y="2598039"/>
                </a:cubicBezTo>
                <a:close/>
                <a:moveTo>
                  <a:pt x="1285494" y="2598039"/>
                </a:moveTo>
                <a:cubicBezTo>
                  <a:pt x="1302830" y="2598039"/>
                  <a:pt x="1316831" y="2612041"/>
                  <a:pt x="1316831" y="2629376"/>
                </a:cubicBezTo>
                <a:cubicBezTo>
                  <a:pt x="1316831" y="2646712"/>
                  <a:pt x="1302830" y="2660714"/>
                  <a:pt x="1285494" y="2660714"/>
                </a:cubicBezTo>
                <a:cubicBezTo>
                  <a:pt x="1268159" y="2660714"/>
                  <a:pt x="1254157" y="2646712"/>
                  <a:pt x="1254157" y="2629376"/>
                </a:cubicBezTo>
                <a:cubicBezTo>
                  <a:pt x="1254157" y="2612041"/>
                  <a:pt x="1268159" y="2598039"/>
                  <a:pt x="1285494" y="2598039"/>
                </a:cubicBezTo>
                <a:close/>
                <a:moveTo>
                  <a:pt x="1375029" y="2598039"/>
                </a:moveTo>
                <a:cubicBezTo>
                  <a:pt x="1392364" y="2598039"/>
                  <a:pt x="1406366" y="2612041"/>
                  <a:pt x="1406366" y="2629376"/>
                </a:cubicBezTo>
                <a:cubicBezTo>
                  <a:pt x="1406366" y="2646712"/>
                  <a:pt x="1392364" y="2660714"/>
                  <a:pt x="1375029" y="2660714"/>
                </a:cubicBezTo>
                <a:cubicBezTo>
                  <a:pt x="1357693" y="2660714"/>
                  <a:pt x="1343692" y="2646712"/>
                  <a:pt x="1343692" y="2629376"/>
                </a:cubicBezTo>
                <a:cubicBezTo>
                  <a:pt x="1343692" y="2612041"/>
                  <a:pt x="1357789" y="2598039"/>
                  <a:pt x="1375029" y="2598039"/>
                </a:cubicBezTo>
                <a:close/>
                <a:moveTo>
                  <a:pt x="1464755" y="2598039"/>
                </a:moveTo>
                <a:cubicBezTo>
                  <a:pt x="1482090" y="2598039"/>
                  <a:pt x="1496092" y="2612041"/>
                  <a:pt x="1496092" y="2629376"/>
                </a:cubicBezTo>
                <a:cubicBezTo>
                  <a:pt x="1496092" y="2646712"/>
                  <a:pt x="1482090" y="2660714"/>
                  <a:pt x="1464755" y="2660714"/>
                </a:cubicBezTo>
                <a:cubicBezTo>
                  <a:pt x="1447419" y="2660714"/>
                  <a:pt x="1433417" y="2646712"/>
                  <a:pt x="1433417" y="2629376"/>
                </a:cubicBezTo>
                <a:cubicBezTo>
                  <a:pt x="1433417" y="2612041"/>
                  <a:pt x="1447419" y="2598039"/>
                  <a:pt x="1464755" y="2598039"/>
                </a:cubicBezTo>
                <a:close/>
                <a:moveTo>
                  <a:pt x="1554289" y="2598039"/>
                </a:moveTo>
                <a:cubicBezTo>
                  <a:pt x="1571625" y="2598039"/>
                  <a:pt x="1585627" y="2612041"/>
                  <a:pt x="1585627" y="2629376"/>
                </a:cubicBezTo>
                <a:cubicBezTo>
                  <a:pt x="1585627" y="2646712"/>
                  <a:pt x="1571625" y="2660714"/>
                  <a:pt x="1554289" y="2660714"/>
                </a:cubicBezTo>
                <a:cubicBezTo>
                  <a:pt x="1536954" y="2660714"/>
                  <a:pt x="1522952" y="2646712"/>
                  <a:pt x="1522952" y="2629376"/>
                </a:cubicBezTo>
                <a:cubicBezTo>
                  <a:pt x="1522952" y="2612041"/>
                  <a:pt x="1536954" y="2598039"/>
                  <a:pt x="1554289" y="2598039"/>
                </a:cubicBezTo>
                <a:close/>
                <a:moveTo>
                  <a:pt x="1643825" y="2598039"/>
                </a:moveTo>
                <a:cubicBezTo>
                  <a:pt x="1661160" y="2598039"/>
                  <a:pt x="1675162" y="2612041"/>
                  <a:pt x="1675162" y="2629376"/>
                </a:cubicBezTo>
                <a:cubicBezTo>
                  <a:pt x="1675162" y="2646712"/>
                  <a:pt x="1661160" y="2660714"/>
                  <a:pt x="1643825" y="2660714"/>
                </a:cubicBezTo>
                <a:cubicBezTo>
                  <a:pt x="1626489" y="2660714"/>
                  <a:pt x="1612487" y="2646712"/>
                  <a:pt x="1612487" y="2629376"/>
                </a:cubicBezTo>
                <a:cubicBezTo>
                  <a:pt x="1612487" y="2612041"/>
                  <a:pt x="1626584" y="2598039"/>
                  <a:pt x="1643825" y="2598039"/>
                </a:cubicBezTo>
                <a:close/>
                <a:moveTo>
                  <a:pt x="1733455" y="2598039"/>
                </a:moveTo>
                <a:cubicBezTo>
                  <a:pt x="1750790" y="2598039"/>
                  <a:pt x="1764792" y="2612041"/>
                  <a:pt x="1764792" y="2629376"/>
                </a:cubicBezTo>
                <a:cubicBezTo>
                  <a:pt x="1764792" y="2646712"/>
                  <a:pt x="1750790" y="2660714"/>
                  <a:pt x="1733455" y="2660714"/>
                </a:cubicBezTo>
                <a:cubicBezTo>
                  <a:pt x="1716119" y="2660714"/>
                  <a:pt x="1702118" y="2646712"/>
                  <a:pt x="1702118" y="2629376"/>
                </a:cubicBezTo>
                <a:cubicBezTo>
                  <a:pt x="1702118" y="2612041"/>
                  <a:pt x="1716119" y="2598039"/>
                  <a:pt x="1733455" y="2598039"/>
                </a:cubicBezTo>
                <a:close/>
                <a:moveTo>
                  <a:pt x="2002155" y="2598039"/>
                </a:moveTo>
                <a:cubicBezTo>
                  <a:pt x="2019491" y="2598039"/>
                  <a:pt x="2033492" y="2612041"/>
                  <a:pt x="2033492" y="2629376"/>
                </a:cubicBezTo>
                <a:cubicBezTo>
                  <a:pt x="2033492" y="2646712"/>
                  <a:pt x="2019491" y="2660714"/>
                  <a:pt x="2002155" y="2660714"/>
                </a:cubicBezTo>
                <a:cubicBezTo>
                  <a:pt x="1984820" y="2660714"/>
                  <a:pt x="1970818" y="2646712"/>
                  <a:pt x="1970818" y="2629376"/>
                </a:cubicBezTo>
                <a:cubicBezTo>
                  <a:pt x="1970818" y="2612041"/>
                  <a:pt x="1984915" y="2598039"/>
                  <a:pt x="2002155" y="2598039"/>
                </a:cubicBezTo>
                <a:close/>
                <a:moveTo>
                  <a:pt x="2091785" y="2598039"/>
                </a:moveTo>
                <a:cubicBezTo>
                  <a:pt x="2109121" y="2598039"/>
                  <a:pt x="2123123" y="2612041"/>
                  <a:pt x="2123123" y="2629376"/>
                </a:cubicBezTo>
                <a:cubicBezTo>
                  <a:pt x="2123123" y="2646712"/>
                  <a:pt x="2109121" y="2660714"/>
                  <a:pt x="2091785" y="2660714"/>
                </a:cubicBezTo>
                <a:cubicBezTo>
                  <a:pt x="2074450" y="2660714"/>
                  <a:pt x="2060448" y="2646712"/>
                  <a:pt x="2060448" y="2629376"/>
                </a:cubicBezTo>
                <a:cubicBezTo>
                  <a:pt x="2060448" y="2612041"/>
                  <a:pt x="2074450" y="2598039"/>
                  <a:pt x="2091785" y="2598039"/>
                </a:cubicBezTo>
                <a:close/>
                <a:moveTo>
                  <a:pt x="2181320" y="2598039"/>
                </a:moveTo>
                <a:cubicBezTo>
                  <a:pt x="2198656" y="2598039"/>
                  <a:pt x="2212658" y="2612041"/>
                  <a:pt x="2212658" y="2629376"/>
                </a:cubicBezTo>
                <a:cubicBezTo>
                  <a:pt x="2212658" y="2646712"/>
                  <a:pt x="2198656" y="2660714"/>
                  <a:pt x="2181320" y="2660714"/>
                </a:cubicBezTo>
                <a:cubicBezTo>
                  <a:pt x="2163985" y="2660714"/>
                  <a:pt x="2149983" y="2646712"/>
                  <a:pt x="2149983" y="2629376"/>
                </a:cubicBezTo>
                <a:cubicBezTo>
                  <a:pt x="2149983" y="2612041"/>
                  <a:pt x="2163985" y="2598039"/>
                  <a:pt x="2181320" y="2598039"/>
                </a:cubicBezTo>
                <a:close/>
                <a:moveTo>
                  <a:pt x="2270951" y="2598039"/>
                </a:moveTo>
                <a:cubicBezTo>
                  <a:pt x="2288286" y="2598039"/>
                  <a:pt x="2302288" y="2612041"/>
                  <a:pt x="2302288" y="2629376"/>
                </a:cubicBezTo>
                <a:cubicBezTo>
                  <a:pt x="2302288" y="2646712"/>
                  <a:pt x="2288286" y="2660714"/>
                  <a:pt x="2270951" y="2660714"/>
                </a:cubicBezTo>
                <a:cubicBezTo>
                  <a:pt x="2253615" y="2660714"/>
                  <a:pt x="2239613" y="2646712"/>
                  <a:pt x="2239613" y="2629376"/>
                </a:cubicBezTo>
                <a:cubicBezTo>
                  <a:pt x="2239613" y="2612041"/>
                  <a:pt x="2253710" y="2598039"/>
                  <a:pt x="2270951" y="2598039"/>
                </a:cubicBezTo>
                <a:close/>
                <a:moveTo>
                  <a:pt x="2360581" y="2598039"/>
                </a:moveTo>
                <a:cubicBezTo>
                  <a:pt x="2377916" y="2598039"/>
                  <a:pt x="2391918" y="2612041"/>
                  <a:pt x="2391918" y="2629376"/>
                </a:cubicBezTo>
                <a:cubicBezTo>
                  <a:pt x="2391918" y="2646712"/>
                  <a:pt x="2377916" y="2660714"/>
                  <a:pt x="2360581" y="2660714"/>
                </a:cubicBezTo>
                <a:cubicBezTo>
                  <a:pt x="2343245" y="2660714"/>
                  <a:pt x="2329244" y="2646712"/>
                  <a:pt x="2329244" y="2629376"/>
                </a:cubicBezTo>
                <a:cubicBezTo>
                  <a:pt x="2329244" y="2612041"/>
                  <a:pt x="2343245" y="2598039"/>
                  <a:pt x="2360581" y="2598039"/>
                </a:cubicBezTo>
                <a:close/>
                <a:moveTo>
                  <a:pt x="2629281" y="2598039"/>
                </a:moveTo>
                <a:cubicBezTo>
                  <a:pt x="2646616" y="2598039"/>
                  <a:pt x="2660618" y="2612041"/>
                  <a:pt x="2660618" y="2629376"/>
                </a:cubicBezTo>
                <a:cubicBezTo>
                  <a:pt x="2660618" y="2646712"/>
                  <a:pt x="2646616" y="2660714"/>
                  <a:pt x="2629281" y="2660714"/>
                </a:cubicBezTo>
                <a:cubicBezTo>
                  <a:pt x="2611946" y="2660714"/>
                  <a:pt x="2597944" y="2646712"/>
                  <a:pt x="2597944" y="2629376"/>
                </a:cubicBezTo>
                <a:cubicBezTo>
                  <a:pt x="2597944" y="2612041"/>
                  <a:pt x="2612041" y="2598039"/>
                  <a:pt x="2629281" y="2598039"/>
                </a:cubicBezTo>
                <a:close/>
                <a:moveTo>
                  <a:pt x="3883533" y="2598039"/>
                </a:moveTo>
                <a:cubicBezTo>
                  <a:pt x="3900869" y="2598039"/>
                  <a:pt x="3914870" y="2612041"/>
                  <a:pt x="3914870" y="2629376"/>
                </a:cubicBezTo>
                <a:cubicBezTo>
                  <a:pt x="3914870" y="2646712"/>
                  <a:pt x="3900869" y="2660714"/>
                  <a:pt x="3883533" y="2660714"/>
                </a:cubicBezTo>
                <a:cubicBezTo>
                  <a:pt x="3866198" y="2660714"/>
                  <a:pt x="3852196" y="2646712"/>
                  <a:pt x="3852196" y="2629376"/>
                </a:cubicBezTo>
                <a:cubicBezTo>
                  <a:pt x="3852196" y="2612041"/>
                  <a:pt x="3866198" y="2598039"/>
                  <a:pt x="3883533" y="2598039"/>
                </a:cubicBezTo>
                <a:close/>
                <a:moveTo>
                  <a:pt x="3973068" y="2598039"/>
                </a:moveTo>
                <a:cubicBezTo>
                  <a:pt x="3990404" y="2598039"/>
                  <a:pt x="4004405" y="2612041"/>
                  <a:pt x="4004405" y="2629376"/>
                </a:cubicBezTo>
                <a:cubicBezTo>
                  <a:pt x="4004405" y="2646712"/>
                  <a:pt x="3990404" y="2660714"/>
                  <a:pt x="3973068" y="2660714"/>
                </a:cubicBezTo>
                <a:cubicBezTo>
                  <a:pt x="3955733" y="2660714"/>
                  <a:pt x="3941731" y="2646712"/>
                  <a:pt x="3941731" y="2629376"/>
                </a:cubicBezTo>
                <a:cubicBezTo>
                  <a:pt x="3941731" y="2612041"/>
                  <a:pt x="3955733" y="2598039"/>
                  <a:pt x="3973068" y="2598039"/>
                </a:cubicBezTo>
                <a:close/>
                <a:moveTo>
                  <a:pt x="4062603" y="2598039"/>
                </a:moveTo>
                <a:cubicBezTo>
                  <a:pt x="4079939" y="2598039"/>
                  <a:pt x="4093940" y="2612041"/>
                  <a:pt x="4093940" y="2629376"/>
                </a:cubicBezTo>
                <a:cubicBezTo>
                  <a:pt x="4093940" y="2646712"/>
                  <a:pt x="4079939" y="2660714"/>
                  <a:pt x="4062603" y="2660714"/>
                </a:cubicBezTo>
                <a:cubicBezTo>
                  <a:pt x="4045268" y="2660714"/>
                  <a:pt x="4031266" y="2646712"/>
                  <a:pt x="4031266" y="2629376"/>
                </a:cubicBezTo>
                <a:cubicBezTo>
                  <a:pt x="4031266" y="2612041"/>
                  <a:pt x="4045363" y="2598039"/>
                  <a:pt x="4062603" y="2598039"/>
                </a:cubicBezTo>
                <a:close/>
                <a:moveTo>
                  <a:pt x="4152329" y="2598039"/>
                </a:moveTo>
                <a:cubicBezTo>
                  <a:pt x="4169664" y="2598039"/>
                  <a:pt x="4183666" y="2612041"/>
                  <a:pt x="4183666" y="2629376"/>
                </a:cubicBezTo>
                <a:cubicBezTo>
                  <a:pt x="4183666" y="2646712"/>
                  <a:pt x="4169664" y="2660714"/>
                  <a:pt x="4152329" y="2660714"/>
                </a:cubicBezTo>
                <a:cubicBezTo>
                  <a:pt x="4134993" y="2660714"/>
                  <a:pt x="4120991" y="2646712"/>
                  <a:pt x="4120991" y="2629376"/>
                </a:cubicBezTo>
                <a:cubicBezTo>
                  <a:pt x="4120991" y="2612041"/>
                  <a:pt x="4134993" y="2598039"/>
                  <a:pt x="4152329" y="2598039"/>
                </a:cubicBezTo>
                <a:close/>
                <a:moveTo>
                  <a:pt x="4241864" y="2598039"/>
                </a:moveTo>
                <a:cubicBezTo>
                  <a:pt x="4259199" y="2598039"/>
                  <a:pt x="4273201" y="2612041"/>
                  <a:pt x="4273201" y="2629376"/>
                </a:cubicBezTo>
                <a:cubicBezTo>
                  <a:pt x="4273201" y="2646712"/>
                  <a:pt x="4259199" y="2660714"/>
                  <a:pt x="4241864" y="2660714"/>
                </a:cubicBezTo>
                <a:cubicBezTo>
                  <a:pt x="4224528" y="2660714"/>
                  <a:pt x="4210526" y="2646712"/>
                  <a:pt x="4210526" y="2629376"/>
                </a:cubicBezTo>
                <a:cubicBezTo>
                  <a:pt x="4210526" y="2612041"/>
                  <a:pt x="4224528" y="2598039"/>
                  <a:pt x="4241864" y="2598039"/>
                </a:cubicBezTo>
                <a:close/>
                <a:moveTo>
                  <a:pt x="4331399" y="2598039"/>
                </a:moveTo>
                <a:cubicBezTo>
                  <a:pt x="4348734" y="2598039"/>
                  <a:pt x="4362736" y="2612041"/>
                  <a:pt x="4362736" y="2629376"/>
                </a:cubicBezTo>
                <a:cubicBezTo>
                  <a:pt x="4362736" y="2646712"/>
                  <a:pt x="4348734" y="2660714"/>
                  <a:pt x="4331399" y="2660714"/>
                </a:cubicBezTo>
                <a:cubicBezTo>
                  <a:pt x="4314063" y="2660714"/>
                  <a:pt x="4300062" y="2646712"/>
                  <a:pt x="4300062" y="2629376"/>
                </a:cubicBezTo>
                <a:cubicBezTo>
                  <a:pt x="4300062" y="2612041"/>
                  <a:pt x="4314158" y="2598039"/>
                  <a:pt x="4331399" y="2598039"/>
                </a:cubicBezTo>
                <a:close/>
                <a:moveTo>
                  <a:pt x="4420934" y="2598039"/>
                </a:moveTo>
                <a:cubicBezTo>
                  <a:pt x="4438269" y="2598039"/>
                  <a:pt x="4452271" y="2612041"/>
                  <a:pt x="4452271" y="2629376"/>
                </a:cubicBezTo>
                <a:cubicBezTo>
                  <a:pt x="4452271" y="2646712"/>
                  <a:pt x="4438269" y="2660714"/>
                  <a:pt x="4420934" y="2660714"/>
                </a:cubicBezTo>
                <a:cubicBezTo>
                  <a:pt x="4403598" y="2660714"/>
                  <a:pt x="4389597" y="2646712"/>
                  <a:pt x="4389597" y="2629376"/>
                </a:cubicBezTo>
                <a:cubicBezTo>
                  <a:pt x="4389597" y="2612041"/>
                  <a:pt x="4403693" y="2598039"/>
                  <a:pt x="4420934" y="2598039"/>
                </a:cubicBezTo>
                <a:close/>
                <a:moveTo>
                  <a:pt x="4510564" y="2598039"/>
                </a:moveTo>
                <a:cubicBezTo>
                  <a:pt x="4527899" y="2598039"/>
                  <a:pt x="4541901" y="2612041"/>
                  <a:pt x="4541901" y="2629376"/>
                </a:cubicBezTo>
                <a:cubicBezTo>
                  <a:pt x="4541901" y="2646712"/>
                  <a:pt x="4527899" y="2660714"/>
                  <a:pt x="4510564" y="2660714"/>
                </a:cubicBezTo>
                <a:cubicBezTo>
                  <a:pt x="4493229" y="2660714"/>
                  <a:pt x="4479227" y="2646712"/>
                  <a:pt x="4479227" y="2629376"/>
                </a:cubicBezTo>
                <a:cubicBezTo>
                  <a:pt x="4479227" y="2612041"/>
                  <a:pt x="4493229" y="2598039"/>
                  <a:pt x="4510564" y="2598039"/>
                </a:cubicBezTo>
                <a:close/>
                <a:moveTo>
                  <a:pt x="4600194" y="2598039"/>
                </a:moveTo>
                <a:cubicBezTo>
                  <a:pt x="4617530" y="2598039"/>
                  <a:pt x="4631531" y="2612041"/>
                  <a:pt x="4631531" y="2629376"/>
                </a:cubicBezTo>
                <a:cubicBezTo>
                  <a:pt x="4631531" y="2646712"/>
                  <a:pt x="4617530" y="2660714"/>
                  <a:pt x="4600194" y="2660714"/>
                </a:cubicBezTo>
                <a:cubicBezTo>
                  <a:pt x="4582859" y="2660714"/>
                  <a:pt x="4568857" y="2646712"/>
                  <a:pt x="4568857" y="2629376"/>
                </a:cubicBezTo>
                <a:cubicBezTo>
                  <a:pt x="4568857" y="2612041"/>
                  <a:pt x="4582859" y="2598039"/>
                  <a:pt x="4600194" y="2598039"/>
                </a:cubicBezTo>
                <a:close/>
                <a:moveTo>
                  <a:pt x="4689729" y="2598039"/>
                </a:moveTo>
                <a:cubicBezTo>
                  <a:pt x="4707065" y="2598039"/>
                  <a:pt x="4721066" y="2612041"/>
                  <a:pt x="4721066" y="2629376"/>
                </a:cubicBezTo>
                <a:cubicBezTo>
                  <a:pt x="4721066" y="2646712"/>
                  <a:pt x="4707065" y="2660714"/>
                  <a:pt x="4689729" y="2660714"/>
                </a:cubicBezTo>
                <a:cubicBezTo>
                  <a:pt x="4672394" y="2660714"/>
                  <a:pt x="4658392" y="2646712"/>
                  <a:pt x="4658392" y="2629376"/>
                </a:cubicBezTo>
                <a:cubicBezTo>
                  <a:pt x="4658392" y="2612041"/>
                  <a:pt x="4672489" y="2598039"/>
                  <a:pt x="4689729" y="2598039"/>
                </a:cubicBezTo>
                <a:close/>
                <a:moveTo>
                  <a:pt x="4779359" y="2598039"/>
                </a:moveTo>
                <a:cubicBezTo>
                  <a:pt x="4796695" y="2598039"/>
                  <a:pt x="4810697" y="2612041"/>
                  <a:pt x="4810697" y="2629376"/>
                </a:cubicBezTo>
                <a:cubicBezTo>
                  <a:pt x="4810697" y="2646712"/>
                  <a:pt x="4796695" y="2660714"/>
                  <a:pt x="4779359" y="2660714"/>
                </a:cubicBezTo>
                <a:cubicBezTo>
                  <a:pt x="4762024" y="2660714"/>
                  <a:pt x="4748022" y="2646712"/>
                  <a:pt x="4748022" y="2629376"/>
                </a:cubicBezTo>
                <a:cubicBezTo>
                  <a:pt x="4748022" y="2612041"/>
                  <a:pt x="4762024" y="2598039"/>
                  <a:pt x="4779359" y="2598039"/>
                </a:cubicBezTo>
                <a:close/>
                <a:moveTo>
                  <a:pt x="4868895" y="2598039"/>
                </a:moveTo>
                <a:cubicBezTo>
                  <a:pt x="4886230" y="2598039"/>
                  <a:pt x="4900232" y="2612041"/>
                  <a:pt x="4900232" y="2629376"/>
                </a:cubicBezTo>
                <a:cubicBezTo>
                  <a:pt x="4900232" y="2646712"/>
                  <a:pt x="4886230" y="2660714"/>
                  <a:pt x="4868895" y="2660714"/>
                </a:cubicBezTo>
                <a:cubicBezTo>
                  <a:pt x="4851559" y="2660714"/>
                  <a:pt x="4837557" y="2646712"/>
                  <a:pt x="4837557" y="2629376"/>
                </a:cubicBezTo>
                <a:cubicBezTo>
                  <a:pt x="4837557" y="2612041"/>
                  <a:pt x="4851559" y="2598039"/>
                  <a:pt x="4868895" y="2598039"/>
                </a:cubicBezTo>
                <a:close/>
                <a:moveTo>
                  <a:pt x="4958525" y="2598039"/>
                </a:moveTo>
                <a:cubicBezTo>
                  <a:pt x="4975860" y="2598039"/>
                  <a:pt x="4989862" y="2612041"/>
                  <a:pt x="4989862" y="2629376"/>
                </a:cubicBezTo>
                <a:cubicBezTo>
                  <a:pt x="4989862" y="2646712"/>
                  <a:pt x="4975860" y="2660714"/>
                  <a:pt x="4958525" y="2660714"/>
                </a:cubicBezTo>
                <a:cubicBezTo>
                  <a:pt x="4941189" y="2660714"/>
                  <a:pt x="4927187" y="2646712"/>
                  <a:pt x="4927187" y="2629376"/>
                </a:cubicBezTo>
                <a:cubicBezTo>
                  <a:pt x="4927187" y="2612041"/>
                  <a:pt x="4941285" y="2598039"/>
                  <a:pt x="4958525" y="2598039"/>
                </a:cubicBezTo>
                <a:close/>
                <a:moveTo>
                  <a:pt x="5048155" y="2598039"/>
                </a:moveTo>
                <a:cubicBezTo>
                  <a:pt x="5065490" y="2598039"/>
                  <a:pt x="5079493" y="2612041"/>
                  <a:pt x="5079493" y="2629376"/>
                </a:cubicBezTo>
                <a:cubicBezTo>
                  <a:pt x="5079493" y="2646712"/>
                  <a:pt x="5065490" y="2660714"/>
                  <a:pt x="5048155" y="2660714"/>
                </a:cubicBezTo>
                <a:cubicBezTo>
                  <a:pt x="5030819" y="2660714"/>
                  <a:pt x="5016818" y="2646712"/>
                  <a:pt x="5016818" y="2629376"/>
                </a:cubicBezTo>
                <a:cubicBezTo>
                  <a:pt x="5016818" y="2612041"/>
                  <a:pt x="5030819" y="2598039"/>
                  <a:pt x="5048155" y="2598039"/>
                </a:cubicBezTo>
                <a:close/>
                <a:moveTo>
                  <a:pt x="5137690" y="2598039"/>
                </a:moveTo>
                <a:cubicBezTo>
                  <a:pt x="5155026" y="2598039"/>
                  <a:pt x="5169027" y="2612041"/>
                  <a:pt x="5169027" y="2629376"/>
                </a:cubicBezTo>
                <a:cubicBezTo>
                  <a:pt x="5169027" y="2646712"/>
                  <a:pt x="5155026" y="2660714"/>
                  <a:pt x="5137690" y="2660714"/>
                </a:cubicBezTo>
                <a:cubicBezTo>
                  <a:pt x="5120355" y="2660714"/>
                  <a:pt x="5106353" y="2646712"/>
                  <a:pt x="5106353" y="2629376"/>
                </a:cubicBezTo>
                <a:cubicBezTo>
                  <a:pt x="5106353" y="2612041"/>
                  <a:pt x="5120355" y="2598039"/>
                  <a:pt x="5137690" y="2598039"/>
                </a:cubicBezTo>
                <a:close/>
                <a:moveTo>
                  <a:pt x="5227225" y="2598039"/>
                </a:moveTo>
                <a:cubicBezTo>
                  <a:pt x="5244560" y="2598039"/>
                  <a:pt x="5258562" y="2612041"/>
                  <a:pt x="5258562" y="2629376"/>
                </a:cubicBezTo>
                <a:cubicBezTo>
                  <a:pt x="5258562" y="2646712"/>
                  <a:pt x="5244560" y="2660714"/>
                  <a:pt x="5227225" y="2660714"/>
                </a:cubicBezTo>
                <a:cubicBezTo>
                  <a:pt x="5209889" y="2660714"/>
                  <a:pt x="5195888" y="2646712"/>
                  <a:pt x="5195888" y="2629376"/>
                </a:cubicBezTo>
                <a:cubicBezTo>
                  <a:pt x="5195888" y="2612041"/>
                  <a:pt x="5209985" y="2598039"/>
                  <a:pt x="5227225" y="2598039"/>
                </a:cubicBezTo>
                <a:close/>
                <a:moveTo>
                  <a:pt x="5316855" y="2598039"/>
                </a:moveTo>
                <a:cubicBezTo>
                  <a:pt x="5334191" y="2598039"/>
                  <a:pt x="5348192" y="2612041"/>
                  <a:pt x="5348192" y="2629376"/>
                </a:cubicBezTo>
                <a:cubicBezTo>
                  <a:pt x="5348192" y="2646712"/>
                  <a:pt x="5334191" y="2660714"/>
                  <a:pt x="5316855" y="2660714"/>
                </a:cubicBezTo>
                <a:cubicBezTo>
                  <a:pt x="5299520" y="2660714"/>
                  <a:pt x="5285518" y="2646712"/>
                  <a:pt x="5285518" y="2629376"/>
                </a:cubicBezTo>
                <a:cubicBezTo>
                  <a:pt x="5285518" y="2612041"/>
                  <a:pt x="5299615" y="2598039"/>
                  <a:pt x="5316855" y="2598039"/>
                </a:cubicBezTo>
                <a:close/>
                <a:moveTo>
                  <a:pt x="5406485" y="2598039"/>
                </a:moveTo>
                <a:cubicBezTo>
                  <a:pt x="5423821" y="2598039"/>
                  <a:pt x="5437823" y="2612041"/>
                  <a:pt x="5437823" y="2629376"/>
                </a:cubicBezTo>
                <a:cubicBezTo>
                  <a:pt x="5437823" y="2646712"/>
                  <a:pt x="5423821" y="2660714"/>
                  <a:pt x="5406485" y="2660714"/>
                </a:cubicBezTo>
                <a:cubicBezTo>
                  <a:pt x="5389150" y="2660714"/>
                  <a:pt x="5375148" y="2646712"/>
                  <a:pt x="5375148" y="2629376"/>
                </a:cubicBezTo>
                <a:cubicBezTo>
                  <a:pt x="5375148" y="2612041"/>
                  <a:pt x="5389150" y="2598039"/>
                  <a:pt x="5406485" y="2598039"/>
                </a:cubicBezTo>
                <a:close/>
                <a:moveTo>
                  <a:pt x="5496021" y="2598039"/>
                </a:moveTo>
                <a:cubicBezTo>
                  <a:pt x="5513356" y="2598039"/>
                  <a:pt x="5527358" y="2612041"/>
                  <a:pt x="5527358" y="2629376"/>
                </a:cubicBezTo>
                <a:cubicBezTo>
                  <a:pt x="5527358" y="2646712"/>
                  <a:pt x="5513356" y="2660714"/>
                  <a:pt x="5496021" y="2660714"/>
                </a:cubicBezTo>
                <a:cubicBezTo>
                  <a:pt x="5478685" y="2660714"/>
                  <a:pt x="5464683" y="2646712"/>
                  <a:pt x="5464683" y="2629376"/>
                </a:cubicBezTo>
                <a:cubicBezTo>
                  <a:pt x="5464683" y="2612041"/>
                  <a:pt x="5478685" y="2598039"/>
                  <a:pt x="5496021" y="2598039"/>
                </a:cubicBezTo>
                <a:close/>
                <a:moveTo>
                  <a:pt x="5585555" y="2598039"/>
                </a:moveTo>
                <a:cubicBezTo>
                  <a:pt x="5602891" y="2598039"/>
                  <a:pt x="5616893" y="2612041"/>
                  <a:pt x="5616893" y="2629376"/>
                </a:cubicBezTo>
                <a:cubicBezTo>
                  <a:pt x="5616893" y="2646712"/>
                  <a:pt x="5602891" y="2660714"/>
                  <a:pt x="5585555" y="2660714"/>
                </a:cubicBezTo>
                <a:cubicBezTo>
                  <a:pt x="5568220" y="2660714"/>
                  <a:pt x="5554218" y="2646712"/>
                  <a:pt x="5554218" y="2629376"/>
                </a:cubicBezTo>
                <a:cubicBezTo>
                  <a:pt x="5554218" y="2612041"/>
                  <a:pt x="5568315" y="2598039"/>
                  <a:pt x="5585555" y="2598039"/>
                </a:cubicBezTo>
                <a:close/>
                <a:moveTo>
                  <a:pt x="5675186" y="2598039"/>
                </a:moveTo>
                <a:cubicBezTo>
                  <a:pt x="5692521" y="2598039"/>
                  <a:pt x="5706523" y="2612041"/>
                  <a:pt x="5706523" y="2629376"/>
                </a:cubicBezTo>
                <a:cubicBezTo>
                  <a:pt x="5706523" y="2646712"/>
                  <a:pt x="5692521" y="2660714"/>
                  <a:pt x="5675186" y="2660714"/>
                </a:cubicBezTo>
                <a:cubicBezTo>
                  <a:pt x="5657850" y="2660714"/>
                  <a:pt x="5643849" y="2646712"/>
                  <a:pt x="5643849" y="2629376"/>
                </a:cubicBezTo>
                <a:cubicBezTo>
                  <a:pt x="5643849" y="2612041"/>
                  <a:pt x="5657850" y="2598039"/>
                  <a:pt x="5675186" y="2598039"/>
                </a:cubicBezTo>
                <a:close/>
                <a:moveTo>
                  <a:pt x="5764816" y="2598039"/>
                </a:moveTo>
                <a:cubicBezTo>
                  <a:pt x="5782151" y="2598039"/>
                  <a:pt x="5796153" y="2612041"/>
                  <a:pt x="5796153" y="2629376"/>
                </a:cubicBezTo>
                <a:cubicBezTo>
                  <a:pt x="5796153" y="2646712"/>
                  <a:pt x="5782151" y="2660714"/>
                  <a:pt x="5764816" y="2660714"/>
                </a:cubicBezTo>
                <a:cubicBezTo>
                  <a:pt x="5747480" y="2660714"/>
                  <a:pt x="5733479" y="2646712"/>
                  <a:pt x="5733479" y="2629376"/>
                </a:cubicBezTo>
                <a:cubicBezTo>
                  <a:pt x="5733479" y="2612041"/>
                  <a:pt x="5747480" y="2598039"/>
                  <a:pt x="5764816" y="2598039"/>
                </a:cubicBezTo>
                <a:close/>
                <a:moveTo>
                  <a:pt x="5854351" y="2598039"/>
                </a:moveTo>
                <a:cubicBezTo>
                  <a:pt x="5871687" y="2598039"/>
                  <a:pt x="5885688" y="2612041"/>
                  <a:pt x="5885688" y="2629376"/>
                </a:cubicBezTo>
                <a:cubicBezTo>
                  <a:pt x="5885688" y="2646712"/>
                  <a:pt x="5871687" y="2660714"/>
                  <a:pt x="5854351" y="2660714"/>
                </a:cubicBezTo>
                <a:cubicBezTo>
                  <a:pt x="5837015" y="2660714"/>
                  <a:pt x="5823014" y="2646712"/>
                  <a:pt x="5823014" y="2629376"/>
                </a:cubicBezTo>
                <a:cubicBezTo>
                  <a:pt x="5823014" y="2612041"/>
                  <a:pt x="5837111" y="2598039"/>
                  <a:pt x="5854351" y="2598039"/>
                </a:cubicBezTo>
                <a:close/>
                <a:moveTo>
                  <a:pt x="5943981" y="2598039"/>
                </a:moveTo>
                <a:cubicBezTo>
                  <a:pt x="5961317" y="2598039"/>
                  <a:pt x="5975319" y="2612041"/>
                  <a:pt x="5975319" y="2629376"/>
                </a:cubicBezTo>
                <a:cubicBezTo>
                  <a:pt x="5975319" y="2646712"/>
                  <a:pt x="5961317" y="2660714"/>
                  <a:pt x="5943981" y="2660714"/>
                </a:cubicBezTo>
                <a:cubicBezTo>
                  <a:pt x="5926645" y="2660714"/>
                  <a:pt x="5912644" y="2646712"/>
                  <a:pt x="5912644" y="2629376"/>
                </a:cubicBezTo>
                <a:cubicBezTo>
                  <a:pt x="5912644" y="2612041"/>
                  <a:pt x="5926645" y="2598039"/>
                  <a:pt x="5943981" y="2598039"/>
                </a:cubicBezTo>
                <a:close/>
                <a:moveTo>
                  <a:pt x="6033516" y="2598039"/>
                </a:moveTo>
                <a:cubicBezTo>
                  <a:pt x="6050852" y="2598039"/>
                  <a:pt x="6064853" y="2612041"/>
                  <a:pt x="6064853" y="2629376"/>
                </a:cubicBezTo>
                <a:cubicBezTo>
                  <a:pt x="6064853" y="2646712"/>
                  <a:pt x="6050852" y="2660714"/>
                  <a:pt x="6033516" y="2660714"/>
                </a:cubicBezTo>
                <a:cubicBezTo>
                  <a:pt x="6016181" y="2660714"/>
                  <a:pt x="6002179" y="2646712"/>
                  <a:pt x="6002179" y="2629376"/>
                </a:cubicBezTo>
                <a:cubicBezTo>
                  <a:pt x="6002179" y="2612041"/>
                  <a:pt x="6016181" y="2598039"/>
                  <a:pt x="6033516" y="2598039"/>
                </a:cubicBezTo>
                <a:close/>
                <a:moveTo>
                  <a:pt x="6123146" y="2598039"/>
                </a:moveTo>
                <a:cubicBezTo>
                  <a:pt x="6140482" y="2598039"/>
                  <a:pt x="6154484" y="2612041"/>
                  <a:pt x="6154484" y="2629376"/>
                </a:cubicBezTo>
                <a:cubicBezTo>
                  <a:pt x="6154484" y="2646712"/>
                  <a:pt x="6140482" y="2660714"/>
                  <a:pt x="6123146" y="2660714"/>
                </a:cubicBezTo>
                <a:cubicBezTo>
                  <a:pt x="6105811" y="2660714"/>
                  <a:pt x="6091809" y="2646712"/>
                  <a:pt x="6091809" y="2629376"/>
                </a:cubicBezTo>
                <a:cubicBezTo>
                  <a:pt x="6091809" y="2612041"/>
                  <a:pt x="6105811" y="2598039"/>
                  <a:pt x="6123146" y="2598039"/>
                </a:cubicBezTo>
                <a:close/>
                <a:moveTo>
                  <a:pt x="6212681" y="2598039"/>
                </a:moveTo>
                <a:cubicBezTo>
                  <a:pt x="6230017" y="2598039"/>
                  <a:pt x="6244019" y="2612041"/>
                  <a:pt x="6244019" y="2629376"/>
                </a:cubicBezTo>
                <a:cubicBezTo>
                  <a:pt x="6244019" y="2646712"/>
                  <a:pt x="6230017" y="2660714"/>
                  <a:pt x="6212681" y="2660714"/>
                </a:cubicBezTo>
                <a:cubicBezTo>
                  <a:pt x="6195346" y="2660714"/>
                  <a:pt x="6181344" y="2646712"/>
                  <a:pt x="6181344" y="2629376"/>
                </a:cubicBezTo>
                <a:cubicBezTo>
                  <a:pt x="6181344" y="2612041"/>
                  <a:pt x="6195441" y="2598039"/>
                  <a:pt x="6212681" y="2598039"/>
                </a:cubicBezTo>
                <a:close/>
                <a:moveTo>
                  <a:pt x="6302311" y="2598039"/>
                </a:moveTo>
                <a:cubicBezTo>
                  <a:pt x="6319647" y="2598039"/>
                  <a:pt x="6333649" y="2612041"/>
                  <a:pt x="6333649" y="2629376"/>
                </a:cubicBezTo>
                <a:cubicBezTo>
                  <a:pt x="6333649" y="2646712"/>
                  <a:pt x="6319647" y="2660714"/>
                  <a:pt x="6302311" y="2660714"/>
                </a:cubicBezTo>
                <a:cubicBezTo>
                  <a:pt x="6284977" y="2660714"/>
                  <a:pt x="6270974" y="2646712"/>
                  <a:pt x="6270974" y="2629376"/>
                </a:cubicBezTo>
                <a:cubicBezTo>
                  <a:pt x="6270974" y="2612041"/>
                  <a:pt x="6284977" y="2598039"/>
                  <a:pt x="6302311" y="2598039"/>
                </a:cubicBezTo>
                <a:close/>
                <a:moveTo>
                  <a:pt x="6391847" y="2598039"/>
                </a:moveTo>
                <a:cubicBezTo>
                  <a:pt x="6409182" y="2598039"/>
                  <a:pt x="6423184" y="2612041"/>
                  <a:pt x="6423184" y="2629376"/>
                </a:cubicBezTo>
                <a:cubicBezTo>
                  <a:pt x="6423184" y="2646712"/>
                  <a:pt x="6409182" y="2660714"/>
                  <a:pt x="6391847" y="2660714"/>
                </a:cubicBezTo>
                <a:cubicBezTo>
                  <a:pt x="6374511" y="2660714"/>
                  <a:pt x="6360510" y="2646712"/>
                  <a:pt x="6360510" y="2629376"/>
                </a:cubicBezTo>
                <a:cubicBezTo>
                  <a:pt x="6360510" y="2612041"/>
                  <a:pt x="6374511" y="2598039"/>
                  <a:pt x="6391847" y="2598039"/>
                </a:cubicBezTo>
                <a:close/>
                <a:moveTo>
                  <a:pt x="6481477" y="2598039"/>
                </a:moveTo>
                <a:cubicBezTo>
                  <a:pt x="6498812" y="2598039"/>
                  <a:pt x="6512814" y="2612041"/>
                  <a:pt x="6512814" y="2629376"/>
                </a:cubicBezTo>
                <a:cubicBezTo>
                  <a:pt x="6512814" y="2646712"/>
                  <a:pt x="6498812" y="2660714"/>
                  <a:pt x="6481477" y="2660714"/>
                </a:cubicBezTo>
                <a:cubicBezTo>
                  <a:pt x="6464142" y="2660714"/>
                  <a:pt x="6450140" y="2646712"/>
                  <a:pt x="6450140" y="2629376"/>
                </a:cubicBezTo>
                <a:cubicBezTo>
                  <a:pt x="6450140" y="2612041"/>
                  <a:pt x="6464236" y="2598039"/>
                  <a:pt x="6481477" y="2598039"/>
                </a:cubicBezTo>
                <a:close/>
                <a:moveTo>
                  <a:pt x="6571107" y="2598039"/>
                </a:moveTo>
                <a:cubicBezTo>
                  <a:pt x="6588443" y="2598039"/>
                  <a:pt x="6602444" y="2612041"/>
                  <a:pt x="6602444" y="2629376"/>
                </a:cubicBezTo>
                <a:cubicBezTo>
                  <a:pt x="6602444" y="2646712"/>
                  <a:pt x="6588443" y="2660714"/>
                  <a:pt x="6571107" y="2660714"/>
                </a:cubicBezTo>
                <a:cubicBezTo>
                  <a:pt x="6553772" y="2660714"/>
                  <a:pt x="6539770" y="2646712"/>
                  <a:pt x="6539770" y="2629376"/>
                </a:cubicBezTo>
                <a:cubicBezTo>
                  <a:pt x="6539770" y="2612041"/>
                  <a:pt x="6553772" y="2598039"/>
                  <a:pt x="6571107" y="2598039"/>
                </a:cubicBezTo>
                <a:close/>
                <a:moveTo>
                  <a:pt x="6660643" y="2598039"/>
                </a:moveTo>
                <a:cubicBezTo>
                  <a:pt x="6677978" y="2598039"/>
                  <a:pt x="6691980" y="2612041"/>
                  <a:pt x="6691980" y="2629376"/>
                </a:cubicBezTo>
                <a:cubicBezTo>
                  <a:pt x="6691980" y="2646712"/>
                  <a:pt x="6677978" y="2660714"/>
                  <a:pt x="6660643" y="2660714"/>
                </a:cubicBezTo>
                <a:cubicBezTo>
                  <a:pt x="6643307" y="2660714"/>
                  <a:pt x="6629305" y="2646712"/>
                  <a:pt x="6629305" y="2629376"/>
                </a:cubicBezTo>
                <a:cubicBezTo>
                  <a:pt x="6629305" y="2612041"/>
                  <a:pt x="6643307" y="2598039"/>
                  <a:pt x="6660643" y="2598039"/>
                </a:cubicBezTo>
                <a:close/>
                <a:moveTo>
                  <a:pt x="6750177" y="2598039"/>
                </a:moveTo>
                <a:cubicBezTo>
                  <a:pt x="6767513" y="2598039"/>
                  <a:pt x="6781514" y="2612041"/>
                  <a:pt x="6781514" y="2629376"/>
                </a:cubicBezTo>
                <a:cubicBezTo>
                  <a:pt x="6781514" y="2646712"/>
                  <a:pt x="6767513" y="2660714"/>
                  <a:pt x="6750177" y="2660714"/>
                </a:cubicBezTo>
                <a:cubicBezTo>
                  <a:pt x="6732842" y="2660714"/>
                  <a:pt x="6718840" y="2646712"/>
                  <a:pt x="6718840" y="2629376"/>
                </a:cubicBezTo>
                <a:cubicBezTo>
                  <a:pt x="6718840" y="2612041"/>
                  <a:pt x="6732937" y="2598039"/>
                  <a:pt x="6750177" y="2598039"/>
                </a:cubicBezTo>
                <a:close/>
                <a:moveTo>
                  <a:pt x="6839808" y="2598039"/>
                </a:moveTo>
                <a:cubicBezTo>
                  <a:pt x="6857143" y="2598039"/>
                  <a:pt x="6871145" y="2612041"/>
                  <a:pt x="6871145" y="2629376"/>
                </a:cubicBezTo>
                <a:cubicBezTo>
                  <a:pt x="6871145" y="2646712"/>
                  <a:pt x="6857143" y="2660714"/>
                  <a:pt x="6839808" y="2660714"/>
                </a:cubicBezTo>
                <a:cubicBezTo>
                  <a:pt x="6822472" y="2660714"/>
                  <a:pt x="6808470" y="2646712"/>
                  <a:pt x="6808470" y="2629376"/>
                </a:cubicBezTo>
                <a:cubicBezTo>
                  <a:pt x="6808470" y="2612041"/>
                  <a:pt x="6822472" y="2598039"/>
                  <a:pt x="6839808" y="2598039"/>
                </a:cubicBezTo>
                <a:close/>
                <a:moveTo>
                  <a:pt x="6929438" y="2598039"/>
                </a:moveTo>
                <a:cubicBezTo>
                  <a:pt x="6946773" y="2598039"/>
                  <a:pt x="6960775" y="2612041"/>
                  <a:pt x="6960775" y="2629376"/>
                </a:cubicBezTo>
                <a:cubicBezTo>
                  <a:pt x="6960775" y="2646712"/>
                  <a:pt x="6946773" y="2660714"/>
                  <a:pt x="6929438" y="2660714"/>
                </a:cubicBezTo>
                <a:cubicBezTo>
                  <a:pt x="6912102" y="2660714"/>
                  <a:pt x="6898101" y="2646712"/>
                  <a:pt x="6898101" y="2629376"/>
                </a:cubicBezTo>
                <a:cubicBezTo>
                  <a:pt x="6898101" y="2612041"/>
                  <a:pt x="6912102" y="2598039"/>
                  <a:pt x="6929438" y="2598039"/>
                </a:cubicBezTo>
                <a:close/>
                <a:moveTo>
                  <a:pt x="7018973" y="2598039"/>
                </a:moveTo>
                <a:cubicBezTo>
                  <a:pt x="7036308" y="2598039"/>
                  <a:pt x="7050310" y="2612041"/>
                  <a:pt x="7050310" y="2629376"/>
                </a:cubicBezTo>
                <a:cubicBezTo>
                  <a:pt x="7050310" y="2646712"/>
                  <a:pt x="7036308" y="2660714"/>
                  <a:pt x="7018973" y="2660714"/>
                </a:cubicBezTo>
                <a:cubicBezTo>
                  <a:pt x="7001637" y="2660714"/>
                  <a:pt x="6987635" y="2646712"/>
                  <a:pt x="6987635" y="2629376"/>
                </a:cubicBezTo>
                <a:cubicBezTo>
                  <a:pt x="6987635" y="2612041"/>
                  <a:pt x="7001733" y="2598039"/>
                  <a:pt x="7018973" y="2598039"/>
                </a:cubicBezTo>
                <a:close/>
                <a:moveTo>
                  <a:pt x="7108508" y="2598039"/>
                </a:moveTo>
                <a:cubicBezTo>
                  <a:pt x="7125843" y="2598039"/>
                  <a:pt x="7139845" y="2612041"/>
                  <a:pt x="7139845" y="2629376"/>
                </a:cubicBezTo>
                <a:cubicBezTo>
                  <a:pt x="7139845" y="2646712"/>
                  <a:pt x="7125843" y="2660714"/>
                  <a:pt x="7108508" y="2660714"/>
                </a:cubicBezTo>
                <a:cubicBezTo>
                  <a:pt x="7091172" y="2660714"/>
                  <a:pt x="7077171" y="2646712"/>
                  <a:pt x="7077171" y="2629376"/>
                </a:cubicBezTo>
                <a:cubicBezTo>
                  <a:pt x="7077171" y="2612041"/>
                  <a:pt x="7091267" y="2598039"/>
                  <a:pt x="7108508" y="2598039"/>
                </a:cubicBezTo>
                <a:close/>
                <a:moveTo>
                  <a:pt x="7287768" y="2598039"/>
                </a:moveTo>
                <a:cubicBezTo>
                  <a:pt x="7305104" y="2598039"/>
                  <a:pt x="7319105" y="2612041"/>
                  <a:pt x="7319105" y="2629376"/>
                </a:cubicBezTo>
                <a:cubicBezTo>
                  <a:pt x="7319105" y="2646712"/>
                  <a:pt x="7305104" y="2660714"/>
                  <a:pt x="7287768" y="2660714"/>
                </a:cubicBezTo>
                <a:cubicBezTo>
                  <a:pt x="7270433" y="2660714"/>
                  <a:pt x="7256431" y="2646712"/>
                  <a:pt x="7256431" y="2629376"/>
                </a:cubicBezTo>
                <a:cubicBezTo>
                  <a:pt x="7256431" y="2612041"/>
                  <a:pt x="7270433" y="2598039"/>
                  <a:pt x="7287768" y="2598039"/>
                </a:cubicBezTo>
                <a:close/>
                <a:moveTo>
                  <a:pt x="1016699" y="2687574"/>
                </a:moveTo>
                <a:cubicBezTo>
                  <a:pt x="1034034" y="2687574"/>
                  <a:pt x="1048036" y="2701576"/>
                  <a:pt x="1048036" y="2718911"/>
                </a:cubicBezTo>
                <a:cubicBezTo>
                  <a:pt x="1048036" y="2736247"/>
                  <a:pt x="1034034" y="2750249"/>
                  <a:pt x="1016699" y="2750249"/>
                </a:cubicBezTo>
                <a:cubicBezTo>
                  <a:pt x="999363" y="2750249"/>
                  <a:pt x="985361" y="2736247"/>
                  <a:pt x="985361" y="2718911"/>
                </a:cubicBezTo>
                <a:cubicBezTo>
                  <a:pt x="985361" y="2701576"/>
                  <a:pt x="999458" y="2687574"/>
                  <a:pt x="1016699" y="2687574"/>
                </a:cubicBezTo>
                <a:close/>
                <a:moveTo>
                  <a:pt x="1106329" y="2687574"/>
                </a:moveTo>
                <a:cubicBezTo>
                  <a:pt x="1123664" y="2687574"/>
                  <a:pt x="1137666" y="2701576"/>
                  <a:pt x="1137666" y="2718911"/>
                </a:cubicBezTo>
                <a:cubicBezTo>
                  <a:pt x="1137666" y="2736247"/>
                  <a:pt x="1123664" y="2750249"/>
                  <a:pt x="1106329" y="2750249"/>
                </a:cubicBezTo>
                <a:cubicBezTo>
                  <a:pt x="1088993" y="2750249"/>
                  <a:pt x="1074992" y="2736247"/>
                  <a:pt x="1074992" y="2718911"/>
                </a:cubicBezTo>
                <a:cubicBezTo>
                  <a:pt x="1074992" y="2701576"/>
                  <a:pt x="1089089" y="2687574"/>
                  <a:pt x="1106329" y="2687574"/>
                </a:cubicBezTo>
                <a:close/>
                <a:moveTo>
                  <a:pt x="1195959" y="2687574"/>
                </a:moveTo>
                <a:cubicBezTo>
                  <a:pt x="1213295" y="2687574"/>
                  <a:pt x="1227296" y="2701576"/>
                  <a:pt x="1227296" y="2718911"/>
                </a:cubicBezTo>
                <a:cubicBezTo>
                  <a:pt x="1227296" y="2736247"/>
                  <a:pt x="1213295" y="2750249"/>
                  <a:pt x="1195959" y="2750249"/>
                </a:cubicBezTo>
                <a:cubicBezTo>
                  <a:pt x="1178624" y="2750249"/>
                  <a:pt x="1164622" y="2736247"/>
                  <a:pt x="1164622" y="2718911"/>
                </a:cubicBezTo>
                <a:cubicBezTo>
                  <a:pt x="1164622" y="2701576"/>
                  <a:pt x="1178624" y="2687574"/>
                  <a:pt x="1195959" y="2687574"/>
                </a:cubicBezTo>
                <a:close/>
                <a:moveTo>
                  <a:pt x="1285494" y="2687574"/>
                </a:moveTo>
                <a:cubicBezTo>
                  <a:pt x="1302830" y="2687574"/>
                  <a:pt x="1316831" y="2701576"/>
                  <a:pt x="1316831" y="2718911"/>
                </a:cubicBezTo>
                <a:cubicBezTo>
                  <a:pt x="1316831" y="2736247"/>
                  <a:pt x="1302830" y="2750249"/>
                  <a:pt x="1285494" y="2750249"/>
                </a:cubicBezTo>
                <a:cubicBezTo>
                  <a:pt x="1268159" y="2750249"/>
                  <a:pt x="1254157" y="2736247"/>
                  <a:pt x="1254157" y="2718911"/>
                </a:cubicBezTo>
                <a:cubicBezTo>
                  <a:pt x="1254157" y="2701576"/>
                  <a:pt x="1268159" y="2687574"/>
                  <a:pt x="1285494" y="2687574"/>
                </a:cubicBezTo>
                <a:close/>
                <a:moveTo>
                  <a:pt x="1375029" y="2687574"/>
                </a:moveTo>
                <a:cubicBezTo>
                  <a:pt x="1392364" y="2687574"/>
                  <a:pt x="1406366" y="2701576"/>
                  <a:pt x="1406366" y="2718911"/>
                </a:cubicBezTo>
                <a:cubicBezTo>
                  <a:pt x="1406366" y="2736247"/>
                  <a:pt x="1392364" y="2750249"/>
                  <a:pt x="1375029" y="2750249"/>
                </a:cubicBezTo>
                <a:cubicBezTo>
                  <a:pt x="1357693" y="2750249"/>
                  <a:pt x="1343692" y="2736247"/>
                  <a:pt x="1343692" y="2718911"/>
                </a:cubicBezTo>
                <a:cubicBezTo>
                  <a:pt x="1343692" y="2701576"/>
                  <a:pt x="1357789" y="2687574"/>
                  <a:pt x="1375029" y="2687574"/>
                </a:cubicBezTo>
                <a:close/>
                <a:moveTo>
                  <a:pt x="1464755" y="2687574"/>
                </a:moveTo>
                <a:cubicBezTo>
                  <a:pt x="1482090" y="2687574"/>
                  <a:pt x="1496092" y="2701576"/>
                  <a:pt x="1496092" y="2718911"/>
                </a:cubicBezTo>
                <a:cubicBezTo>
                  <a:pt x="1496092" y="2736247"/>
                  <a:pt x="1482090" y="2750249"/>
                  <a:pt x="1464755" y="2750249"/>
                </a:cubicBezTo>
                <a:cubicBezTo>
                  <a:pt x="1447419" y="2750249"/>
                  <a:pt x="1433417" y="2736247"/>
                  <a:pt x="1433417" y="2718911"/>
                </a:cubicBezTo>
                <a:cubicBezTo>
                  <a:pt x="1433417" y="2701576"/>
                  <a:pt x="1447419" y="2687574"/>
                  <a:pt x="1464755" y="2687574"/>
                </a:cubicBezTo>
                <a:close/>
                <a:moveTo>
                  <a:pt x="1554289" y="2687574"/>
                </a:moveTo>
                <a:cubicBezTo>
                  <a:pt x="1571625" y="2687574"/>
                  <a:pt x="1585627" y="2701576"/>
                  <a:pt x="1585627" y="2718911"/>
                </a:cubicBezTo>
                <a:cubicBezTo>
                  <a:pt x="1585627" y="2736247"/>
                  <a:pt x="1571625" y="2750249"/>
                  <a:pt x="1554289" y="2750249"/>
                </a:cubicBezTo>
                <a:cubicBezTo>
                  <a:pt x="1536954" y="2750249"/>
                  <a:pt x="1522952" y="2736247"/>
                  <a:pt x="1522952" y="2718911"/>
                </a:cubicBezTo>
                <a:cubicBezTo>
                  <a:pt x="1522952" y="2701576"/>
                  <a:pt x="1536954" y="2687574"/>
                  <a:pt x="1554289" y="2687574"/>
                </a:cubicBezTo>
                <a:close/>
                <a:moveTo>
                  <a:pt x="1643825" y="2687574"/>
                </a:moveTo>
                <a:cubicBezTo>
                  <a:pt x="1661160" y="2687574"/>
                  <a:pt x="1675162" y="2701576"/>
                  <a:pt x="1675162" y="2718911"/>
                </a:cubicBezTo>
                <a:cubicBezTo>
                  <a:pt x="1675162" y="2736247"/>
                  <a:pt x="1661160" y="2750249"/>
                  <a:pt x="1643825" y="2750249"/>
                </a:cubicBezTo>
                <a:cubicBezTo>
                  <a:pt x="1626489" y="2750249"/>
                  <a:pt x="1612487" y="2736247"/>
                  <a:pt x="1612487" y="2718911"/>
                </a:cubicBezTo>
                <a:cubicBezTo>
                  <a:pt x="1612487" y="2701576"/>
                  <a:pt x="1626584" y="2687574"/>
                  <a:pt x="1643825" y="2687574"/>
                </a:cubicBezTo>
                <a:close/>
                <a:moveTo>
                  <a:pt x="1733455" y="2687574"/>
                </a:moveTo>
                <a:cubicBezTo>
                  <a:pt x="1750790" y="2687574"/>
                  <a:pt x="1764792" y="2701576"/>
                  <a:pt x="1764792" y="2718911"/>
                </a:cubicBezTo>
                <a:cubicBezTo>
                  <a:pt x="1764792" y="2736247"/>
                  <a:pt x="1750790" y="2750249"/>
                  <a:pt x="1733455" y="2750249"/>
                </a:cubicBezTo>
                <a:cubicBezTo>
                  <a:pt x="1716119" y="2750249"/>
                  <a:pt x="1702118" y="2736247"/>
                  <a:pt x="1702118" y="2718911"/>
                </a:cubicBezTo>
                <a:cubicBezTo>
                  <a:pt x="1702118" y="2701576"/>
                  <a:pt x="1716119" y="2687574"/>
                  <a:pt x="1733455" y="2687574"/>
                </a:cubicBezTo>
                <a:close/>
                <a:moveTo>
                  <a:pt x="1823085" y="2687574"/>
                </a:moveTo>
                <a:cubicBezTo>
                  <a:pt x="1840421" y="2687574"/>
                  <a:pt x="1854422" y="2701576"/>
                  <a:pt x="1854422" y="2718911"/>
                </a:cubicBezTo>
                <a:cubicBezTo>
                  <a:pt x="1854422" y="2736247"/>
                  <a:pt x="1840421" y="2750249"/>
                  <a:pt x="1823085" y="2750249"/>
                </a:cubicBezTo>
                <a:cubicBezTo>
                  <a:pt x="1805750" y="2750249"/>
                  <a:pt x="1791748" y="2736247"/>
                  <a:pt x="1791748" y="2718911"/>
                </a:cubicBezTo>
                <a:cubicBezTo>
                  <a:pt x="1791748" y="2701576"/>
                  <a:pt x="1805750" y="2687574"/>
                  <a:pt x="1823085" y="2687574"/>
                </a:cubicBezTo>
                <a:close/>
                <a:moveTo>
                  <a:pt x="1912620" y="2687574"/>
                </a:moveTo>
                <a:cubicBezTo>
                  <a:pt x="1929956" y="2687574"/>
                  <a:pt x="1943957" y="2701576"/>
                  <a:pt x="1943957" y="2718911"/>
                </a:cubicBezTo>
                <a:cubicBezTo>
                  <a:pt x="1943957" y="2736247"/>
                  <a:pt x="1929956" y="2750249"/>
                  <a:pt x="1912620" y="2750249"/>
                </a:cubicBezTo>
                <a:cubicBezTo>
                  <a:pt x="1895285" y="2750249"/>
                  <a:pt x="1881283" y="2736247"/>
                  <a:pt x="1881283" y="2718911"/>
                </a:cubicBezTo>
                <a:cubicBezTo>
                  <a:pt x="1881283" y="2701576"/>
                  <a:pt x="1895285" y="2687574"/>
                  <a:pt x="1912620" y="2687574"/>
                </a:cubicBezTo>
                <a:close/>
                <a:moveTo>
                  <a:pt x="2002155" y="2687574"/>
                </a:moveTo>
                <a:cubicBezTo>
                  <a:pt x="2019491" y="2687574"/>
                  <a:pt x="2033492" y="2701576"/>
                  <a:pt x="2033492" y="2718911"/>
                </a:cubicBezTo>
                <a:cubicBezTo>
                  <a:pt x="2033492" y="2736247"/>
                  <a:pt x="2019491" y="2750249"/>
                  <a:pt x="2002155" y="2750249"/>
                </a:cubicBezTo>
                <a:cubicBezTo>
                  <a:pt x="1984820" y="2750249"/>
                  <a:pt x="1970818" y="2736247"/>
                  <a:pt x="1970818" y="2718911"/>
                </a:cubicBezTo>
                <a:cubicBezTo>
                  <a:pt x="1970818" y="2701576"/>
                  <a:pt x="1984915" y="2687574"/>
                  <a:pt x="2002155" y="2687574"/>
                </a:cubicBezTo>
                <a:close/>
                <a:moveTo>
                  <a:pt x="2091785" y="2687574"/>
                </a:moveTo>
                <a:cubicBezTo>
                  <a:pt x="2109121" y="2687574"/>
                  <a:pt x="2123123" y="2701576"/>
                  <a:pt x="2123123" y="2718911"/>
                </a:cubicBezTo>
                <a:cubicBezTo>
                  <a:pt x="2123123" y="2736247"/>
                  <a:pt x="2109121" y="2750249"/>
                  <a:pt x="2091785" y="2750249"/>
                </a:cubicBezTo>
                <a:cubicBezTo>
                  <a:pt x="2074450" y="2750249"/>
                  <a:pt x="2060448" y="2736247"/>
                  <a:pt x="2060448" y="2718911"/>
                </a:cubicBezTo>
                <a:cubicBezTo>
                  <a:pt x="2060448" y="2701576"/>
                  <a:pt x="2074450" y="2687574"/>
                  <a:pt x="2091785" y="2687574"/>
                </a:cubicBezTo>
                <a:close/>
                <a:moveTo>
                  <a:pt x="2181320" y="2687574"/>
                </a:moveTo>
                <a:cubicBezTo>
                  <a:pt x="2198656" y="2687574"/>
                  <a:pt x="2212658" y="2701576"/>
                  <a:pt x="2212658" y="2718911"/>
                </a:cubicBezTo>
                <a:cubicBezTo>
                  <a:pt x="2212658" y="2736247"/>
                  <a:pt x="2198656" y="2750249"/>
                  <a:pt x="2181320" y="2750249"/>
                </a:cubicBezTo>
                <a:cubicBezTo>
                  <a:pt x="2163985" y="2750249"/>
                  <a:pt x="2149983" y="2736247"/>
                  <a:pt x="2149983" y="2718911"/>
                </a:cubicBezTo>
                <a:cubicBezTo>
                  <a:pt x="2149983" y="2701576"/>
                  <a:pt x="2163985" y="2687574"/>
                  <a:pt x="2181320" y="2687574"/>
                </a:cubicBezTo>
                <a:close/>
                <a:moveTo>
                  <a:pt x="2270951" y="2687574"/>
                </a:moveTo>
                <a:cubicBezTo>
                  <a:pt x="2288286" y="2687574"/>
                  <a:pt x="2302288" y="2701576"/>
                  <a:pt x="2302288" y="2718911"/>
                </a:cubicBezTo>
                <a:cubicBezTo>
                  <a:pt x="2302288" y="2736247"/>
                  <a:pt x="2288286" y="2750249"/>
                  <a:pt x="2270951" y="2750249"/>
                </a:cubicBezTo>
                <a:cubicBezTo>
                  <a:pt x="2253615" y="2750249"/>
                  <a:pt x="2239613" y="2736247"/>
                  <a:pt x="2239613" y="2718911"/>
                </a:cubicBezTo>
                <a:cubicBezTo>
                  <a:pt x="2239613" y="2701576"/>
                  <a:pt x="2253710" y="2687574"/>
                  <a:pt x="2270951" y="2687574"/>
                </a:cubicBezTo>
                <a:close/>
                <a:moveTo>
                  <a:pt x="3883533" y="2687574"/>
                </a:moveTo>
                <a:cubicBezTo>
                  <a:pt x="3900869" y="2687574"/>
                  <a:pt x="3914870" y="2701576"/>
                  <a:pt x="3914870" y="2718911"/>
                </a:cubicBezTo>
                <a:cubicBezTo>
                  <a:pt x="3914870" y="2736247"/>
                  <a:pt x="3900869" y="2750249"/>
                  <a:pt x="3883533" y="2750249"/>
                </a:cubicBezTo>
                <a:cubicBezTo>
                  <a:pt x="3866198" y="2750249"/>
                  <a:pt x="3852196" y="2736247"/>
                  <a:pt x="3852196" y="2718911"/>
                </a:cubicBezTo>
                <a:cubicBezTo>
                  <a:pt x="3852196" y="2701576"/>
                  <a:pt x="3866198" y="2687574"/>
                  <a:pt x="3883533" y="2687574"/>
                </a:cubicBezTo>
                <a:close/>
                <a:moveTo>
                  <a:pt x="3973068" y="2687574"/>
                </a:moveTo>
                <a:cubicBezTo>
                  <a:pt x="3990404" y="2687574"/>
                  <a:pt x="4004405" y="2701576"/>
                  <a:pt x="4004405" y="2718911"/>
                </a:cubicBezTo>
                <a:cubicBezTo>
                  <a:pt x="4004405" y="2736247"/>
                  <a:pt x="3990404" y="2750249"/>
                  <a:pt x="3973068" y="2750249"/>
                </a:cubicBezTo>
                <a:cubicBezTo>
                  <a:pt x="3955733" y="2750249"/>
                  <a:pt x="3941731" y="2736247"/>
                  <a:pt x="3941731" y="2718911"/>
                </a:cubicBezTo>
                <a:cubicBezTo>
                  <a:pt x="3941731" y="2701576"/>
                  <a:pt x="3955733" y="2687574"/>
                  <a:pt x="3973068" y="2687574"/>
                </a:cubicBezTo>
                <a:close/>
                <a:moveTo>
                  <a:pt x="4062603" y="2687574"/>
                </a:moveTo>
                <a:cubicBezTo>
                  <a:pt x="4079939" y="2687574"/>
                  <a:pt x="4093940" y="2701576"/>
                  <a:pt x="4093940" y="2718911"/>
                </a:cubicBezTo>
                <a:cubicBezTo>
                  <a:pt x="4093940" y="2736247"/>
                  <a:pt x="4079939" y="2750249"/>
                  <a:pt x="4062603" y="2750249"/>
                </a:cubicBezTo>
                <a:cubicBezTo>
                  <a:pt x="4045268" y="2750249"/>
                  <a:pt x="4031266" y="2736247"/>
                  <a:pt x="4031266" y="2718911"/>
                </a:cubicBezTo>
                <a:cubicBezTo>
                  <a:pt x="4031266" y="2701576"/>
                  <a:pt x="4045363" y="2687574"/>
                  <a:pt x="4062603" y="2687574"/>
                </a:cubicBezTo>
                <a:close/>
                <a:moveTo>
                  <a:pt x="4152329" y="2687574"/>
                </a:moveTo>
                <a:cubicBezTo>
                  <a:pt x="4169664" y="2687574"/>
                  <a:pt x="4183666" y="2701576"/>
                  <a:pt x="4183666" y="2718911"/>
                </a:cubicBezTo>
                <a:cubicBezTo>
                  <a:pt x="4183666" y="2736247"/>
                  <a:pt x="4169664" y="2750249"/>
                  <a:pt x="4152329" y="2750249"/>
                </a:cubicBezTo>
                <a:cubicBezTo>
                  <a:pt x="4134993" y="2750249"/>
                  <a:pt x="4120991" y="2736247"/>
                  <a:pt x="4120991" y="2718911"/>
                </a:cubicBezTo>
                <a:cubicBezTo>
                  <a:pt x="4120991" y="2701576"/>
                  <a:pt x="4134993" y="2687574"/>
                  <a:pt x="4152329" y="2687574"/>
                </a:cubicBezTo>
                <a:close/>
                <a:moveTo>
                  <a:pt x="4331399" y="2687574"/>
                </a:moveTo>
                <a:cubicBezTo>
                  <a:pt x="4348734" y="2687574"/>
                  <a:pt x="4362736" y="2701576"/>
                  <a:pt x="4362736" y="2718911"/>
                </a:cubicBezTo>
                <a:cubicBezTo>
                  <a:pt x="4362736" y="2736247"/>
                  <a:pt x="4348734" y="2750249"/>
                  <a:pt x="4331399" y="2750249"/>
                </a:cubicBezTo>
                <a:cubicBezTo>
                  <a:pt x="4314063" y="2750249"/>
                  <a:pt x="4300062" y="2736247"/>
                  <a:pt x="4300062" y="2718911"/>
                </a:cubicBezTo>
                <a:cubicBezTo>
                  <a:pt x="4300062" y="2701576"/>
                  <a:pt x="4314158" y="2687574"/>
                  <a:pt x="4331399" y="2687574"/>
                </a:cubicBezTo>
                <a:close/>
                <a:moveTo>
                  <a:pt x="4420934" y="2687574"/>
                </a:moveTo>
                <a:cubicBezTo>
                  <a:pt x="4438269" y="2687574"/>
                  <a:pt x="4452271" y="2701576"/>
                  <a:pt x="4452271" y="2718911"/>
                </a:cubicBezTo>
                <a:cubicBezTo>
                  <a:pt x="4452271" y="2736247"/>
                  <a:pt x="4438269" y="2750249"/>
                  <a:pt x="4420934" y="2750249"/>
                </a:cubicBezTo>
                <a:cubicBezTo>
                  <a:pt x="4403598" y="2750249"/>
                  <a:pt x="4389597" y="2736247"/>
                  <a:pt x="4389597" y="2718911"/>
                </a:cubicBezTo>
                <a:cubicBezTo>
                  <a:pt x="4389597" y="2701576"/>
                  <a:pt x="4403693" y="2687574"/>
                  <a:pt x="4420934" y="2687574"/>
                </a:cubicBezTo>
                <a:close/>
                <a:moveTo>
                  <a:pt x="4510564" y="2687574"/>
                </a:moveTo>
                <a:cubicBezTo>
                  <a:pt x="4527899" y="2687574"/>
                  <a:pt x="4541901" y="2701576"/>
                  <a:pt x="4541901" y="2718911"/>
                </a:cubicBezTo>
                <a:cubicBezTo>
                  <a:pt x="4541901" y="2736247"/>
                  <a:pt x="4527899" y="2750249"/>
                  <a:pt x="4510564" y="2750249"/>
                </a:cubicBezTo>
                <a:cubicBezTo>
                  <a:pt x="4493229" y="2750249"/>
                  <a:pt x="4479227" y="2736247"/>
                  <a:pt x="4479227" y="2718911"/>
                </a:cubicBezTo>
                <a:cubicBezTo>
                  <a:pt x="4479227" y="2701576"/>
                  <a:pt x="4493229" y="2687574"/>
                  <a:pt x="4510564" y="2687574"/>
                </a:cubicBezTo>
                <a:close/>
                <a:moveTo>
                  <a:pt x="4600194" y="2687574"/>
                </a:moveTo>
                <a:cubicBezTo>
                  <a:pt x="4617530" y="2687574"/>
                  <a:pt x="4631531" y="2701576"/>
                  <a:pt x="4631531" y="2718911"/>
                </a:cubicBezTo>
                <a:cubicBezTo>
                  <a:pt x="4631531" y="2736247"/>
                  <a:pt x="4617530" y="2750249"/>
                  <a:pt x="4600194" y="2750249"/>
                </a:cubicBezTo>
                <a:cubicBezTo>
                  <a:pt x="4582859" y="2750249"/>
                  <a:pt x="4568857" y="2736247"/>
                  <a:pt x="4568857" y="2718911"/>
                </a:cubicBezTo>
                <a:cubicBezTo>
                  <a:pt x="4568857" y="2701576"/>
                  <a:pt x="4582859" y="2687574"/>
                  <a:pt x="4600194" y="2687574"/>
                </a:cubicBezTo>
                <a:close/>
                <a:moveTo>
                  <a:pt x="4868895" y="2687574"/>
                </a:moveTo>
                <a:cubicBezTo>
                  <a:pt x="4886230" y="2687574"/>
                  <a:pt x="4900232" y="2701576"/>
                  <a:pt x="4900232" y="2718911"/>
                </a:cubicBezTo>
                <a:cubicBezTo>
                  <a:pt x="4900232" y="2736247"/>
                  <a:pt x="4886230" y="2750249"/>
                  <a:pt x="4868895" y="2750249"/>
                </a:cubicBezTo>
                <a:cubicBezTo>
                  <a:pt x="4851559" y="2750249"/>
                  <a:pt x="4837557" y="2736247"/>
                  <a:pt x="4837557" y="2718911"/>
                </a:cubicBezTo>
                <a:cubicBezTo>
                  <a:pt x="4837557" y="2701576"/>
                  <a:pt x="4851559" y="2687574"/>
                  <a:pt x="4868895" y="2687574"/>
                </a:cubicBezTo>
                <a:close/>
                <a:moveTo>
                  <a:pt x="4958525" y="2687574"/>
                </a:moveTo>
                <a:cubicBezTo>
                  <a:pt x="4975860" y="2687574"/>
                  <a:pt x="4989862" y="2701576"/>
                  <a:pt x="4989862" y="2718911"/>
                </a:cubicBezTo>
                <a:cubicBezTo>
                  <a:pt x="4989862" y="2736247"/>
                  <a:pt x="4975860" y="2750249"/>
                  <a:pt x="4958525" y="2750249"/>
                </a:cubicBezTo>
                <a:cubicBezTo>
                  <a:pt x="4941189" y="2750249"/>
                  <a:pt x="4927187" y="2736247"/>
                  <a:pt x="4927187" y="2718911"/>
                </a:cubicBezTo>
                <a:cubicBezTo>
                  <a:pt x="4927187" y="2701576"/>
                  <a:pt x="4941285" y="2687574"/>
                  <a:pt x="4958525" y="2687574"/>
                </a:cubicBezTo>
                <a:close/>
                <a:moveTo>
                  <a:pt x="5137690" y="2687574"/>
                </a:moveTo>
                <a:cubicBezTo>
                  <a:pt x="5155026" y="2687574"/>
                  <a:pt x="5169027" y="2701576"/>
                  <a:pt x="5169027" y="2718911"/>
                </a:cubicBezTo>
                <a:cubicBezTo>
                  <a:pt x="5169027" y="2736247"/>
                  <a:pt x="5155026" y="2750249"/>
                  <a:pt x="5137690" y="2750249"/>
                </a:cubicBezTo>
                <a:cubicBezTo>
                  <a:pt x="5120355" y="2750249"/>
                  <a:pt x="5106353" y="2736247"/>
                  <a:pt x="5106353" y="2718911"/>
                </a:cubicBezTo>
                <a:cubicBezTo>
                  <a:pt x="5106353" y="2701576"/>
                  <a:pt x="5120355" y="2687574"/>
                  <a:pt x="5137690" y="2687574"/>
                </a:cubicBezTo>
                <a:close/>
                <a:moveTo>
                  <a:pt x="5227225" y="2687574"/>
                </a:moveTo>
                <a:cubicBezTo>
                  <a:pt x="5244560" y="2687574"/>
                  <a:pt x="5258562" y="2701576"/>
                  <a:pt x="5258562" y="2718911"/>
                </a:cubicBezTo>
                <a:cubicBezTo>
                  <a:pt x="5258562" y="2736247"/>
                  <a:pt x="5244560" y="2750249"/>
                  <a:pt x="5227225" y="2750249"/>
                </a:cubicBezTo>
                <a:cubicBezTo>
                  <a:pt x="5209889" y="2750249"/>
                  <a:pt x="5195888" y="2736247"/>
                  <a:pt x="5195888" y="2718911"/>
                </a:cubicBezTo>
                <a:cubicBezTo>
                  <a:pt x="5195888" y="2701576"/>
                  <a:pt x="5209985" y="2687574"/>
                  <a:pt x="5227225" y="2687574"/>
                </a:cubicBezTo>
                <a:close/>
                <a:moveTo>
                  <a:pt x="5316855" y="2687574"/>
                </a:moveTo>
                <a:cubicBezTo>
                  <a:pt x="5334191" y="2687574"/>
                  <a:pt x="5348192" y="2701576"/>
                  <a:pt x="5348192" y="2718911"/>
                </a:cubicBezTo>
                <a:cubicBezTo>
                  <a:pt x="5348192" y="2736247"/>
                  <a:pt x="5334191" y="2750249"/>
                  <a:pt x="5316855" y="2750249"/>
                </a:cubicBezTo>
                <a:cubicBezTo>
                  <a:pt x="5299520" y="2750249"/>
                  <a:pt x="5285518" y="2736247"/>
                  <a:pt x="5285518" y="2718911"/>
                </a:cubicBezTo>
                <a:cubicBezTo>
                  <a:pt x="5285518" y="2701576"/>
                  <a:pt x="5299615" y="2687574"/>
                  <a:pt x="5316855" y="2687574"/>
                </a:cubicBezTo>
                <a:close/>
                <a:moveTo>
                  <a:pt x="5406485" y="2687574"/>
                </a:moveTo>
                <a:cubicBezTo>
                  <a:pt x="5423821" y="2687574"/>
                  <a:pt x="5437823" y="2701576"/>
                  <a:pt x="5437823" y="2718911"/>
                </a:cubicBezTo>
                <a:cubicBezTo>
                  <a:pt x="5437823" y="2736247"/>
                  <a:pt x="5423821" y="2750249"/>
                  <a:pt x="5406485" y="2750249"/>
                </a:cubicBezTo>
                <a:cubicBezTo>
                  <a:pt x="5389150" y="2750249"/>
                  <a:pt x="5375148" y="2736247"/>
                  <a:pt x="5375148" y="2718911"/>
                </a:cubicBezTo>
                <a:cubicBezTo>
                  <a:pt x="5375148" y="2701576"/>
                  <a:pt x="5389150" y="2687574"/>
                  <a:pt x="5406485" y="2687574"/>
                </a:cubicBezTo>
                <a:close/>
                <a:moveTo>
                  <a:pt x="5496021" y="2687574"/>
                </a:moveTo>
                <a:cubicBezTo>
                  <a:pt x="5513356" y="2687574"/>
                  <a:pt x="5527358" y="2701576"/>
                  <a:pt x="5527358" y="2718911"/>
                </a:cubicBezTo>
                <a:cubicBezTo>
                  <a:pt x="5527358" y="2736247"/>
                  <a:pt x="5513356" y="2750249"/>
                  <a:pt x="5496021" y="2750249"/>
                </a:cubicBezTo>
                <a:cubicBezTo>
                  <a:pt x="5478685" y="2750249"/>
                  <a:pt x="5464683" y="2736247"/>
                  <a:pt x="5464683" y="2718911"/>
                </a:cubicBezTo>
                <a:cubicBezTo>
                  <a:pt x="5464683" y="2701576"/>
                  <a:pt x="5478685" y="2687574"/>
                  <a:pt x="5496021" y="2687574"/>
                </a:cubicBezTo>
                <a:close/>
                <a:moveTo>
                  <a:pt x="5585555" y="2687574"/>
                </a:moveTo>
                <a:cubicBezTo>
                  <a:pt x="5602891" y="2687574"/>
                  <a:pt x="5616893" y="2701576"/>
                  <a:pt x="5616893" y="2718911"/>
                </a:cubicBezTo>
                <a:cubicBezTo>
                  <a:pt x="5616893" y="2736247"/>
                  <a:pt x="5602891" y="2750249"/>
                  <a:pt x="5585555" y="2750249"/>
                </a:cubicBezTo>
                <a:cubicBezTo>
                  <a:pt x="5568220" y="2750249"/>
                  <a:pt x="5554218" y="2736247"/>
                  <a:pt x="5554218" y="2718911"/>
                </a:cubicBezTo>
                <a:cubicBezTo>
                  <a:pt x="5554218" y="2701576"/>
                  <a:pt x="5568315" y="2687574"/>
                  <a:pt x="5585555" y="2687574"/>
                </a:cubicBezTo>
                <a:close/>
                <a:moveTo>
                  <a:pt x="5675186" y="2687574"/>
                </a:moveTo>
                <a:cubicBezTo>
                  <a:pt x="5692521" y="2687574"/>
                  <a:pt x="5706523" y="2701576"/>
                  <a:pt x="5706523" y="2718911"/>
                </a:cubicBezTo>
                <a:cubicBezTo>
                  <a:pt x="5706523" y="2736247"/>
                  <a:pt x="5692521" y="2750249"/>
                  <a:pt x="5675186" y="2750249"/>
                </a:cubicBezTo>
                <a:cubicBezTo>
                  <a:pt x="5657850" y="2750249"/>
                  <a:pt x="5643849" y="2736247"/>
                  <a:pt x="5643849" y="2718911"/>
                </a:cubicBezTo>
                <a:cubicBezTo>
                  <a:pt x="5643849" y="2701576"/>
                  <a:pt x="5657850" y="2687574"/>
                  <a:pt x="5675186" y="2687574"/>
                </a:cubicBezTo>
                <a:close/>
                <a:moveTo>
                  <a:pt x="5764816" y="2687574"/>
                </a:moveTo>
                <a:cubicBezTo>
                  <a:pt x="5782151" y="2687574"/>
                  <a:pt x="5796153" y="2701576"/>
                  <a:pt x="5796153" y="2718911"/>
                </a:cubicBezTo>
                <a:cubicBezTo>
                  <a:pt x="5796153" y="2736247"/>
                  <a:pt x="5782151" y="2750249"/>
                  <a:pt x="5764816" y="2750249"/>
                </a:cubicBezTo>
                <a:cubicBezTo>
                  <a:pt x="5747480" y="2750249"/>
                  <a:pt x="5733479" y="2736247"/>
                  <a:pt x="5733479" y="2718911"/>
                </a:cubicBezTo>
                <a:cubicBezTo>
                  <a:pt x="5733479" y="2701576"/>
                  <a:pt x="5747480" y="2687574"/>
                  <a:pt x="5764816" y="2687574"/>
                </a:cubicBezTo>
                <a:close/>
                <a:moveTo>
                  <a:pt x="5854351" y="2687574"/>
                </a:moveTo>
                <a:cubicBezTo>
                  <a:pt x="5871687" y="2687574"/>
                  <a:pt x="5885688" y="2701576"/>
                  <a:pt x="5885688" y="2718911"/>
                </a:cubicBezTo>
                <a:cubicBezTo>
                  <a:pt x="5885688" y="2736247"/>
                  <a:pt x="5871687" y="2750249"/>
                  <a:pt x="5854351" y="2750249"/>
                </a:cubicBezTo>
                <a:cubicBezTo>
                  <a:pt x="5837015" y="2750249"/>
                  <a:pt x="5823014" y="2736247"/>
                  <a:pt x="5823014" y="2718911"/>
                </a:cubicBezTo>
                <a:cubicBezTo>
                  <a:pt x="5823014" y="2701576"/>
                  <a:pt x="5837111" y="2687574"/>
                  <a:pt x="5854351" y="2687574"/>
                </a:cubicBezTo>
                <a:close/>
                <a:moveTo>
                  <a:pt x="5943981" y="2687574"/>
                </a:moveTo>
                <a:cubicBezTo>
                  <a:pt x="5961317" y="2687574"/>
                  <a:pt x="5975319" y="2701576"/>
                  <a:pt x="5975319" y="2718911"/>
                </a:cubicBezTo>
                <a:cubicBezTo>
                  <a:pt x="5975319" y="2736247"/>
                  <a:pt x="5961317" y="2750249"/>
                  <a:pt x="5943981" y="2750249"/>
                </a:cubicBezTo>
                <a:cubicBezTo>
                  <a:pt x="5926645" y="2750249"/>
                  <a:pt x="5912644" y="2736247"/>
                  <a:pt x="5912644" y="2718911"/>
                </a:cubicBezTo>
                <a:cubicBezTo>
                  <a:pt x="5912644" y="2701576"/>
                  <a:pt x="5926645" y="2687574"/>
                  <a:pt x="5943981" y="2687574"/>
                </a:cubicBezTo>
                <a:close/>
                <a:moveTo>
                  <a:pt x="6033516" y="2687574"/>
                </a:moveTo>
                <a:cubicBezTo>
                  <a:pt x="6050852" y="2687574"/>
                  <a:pt x="6064853" y="2701576"/>
                  <a:pt x="6064853" y="2718911"/>
                </a:cubicBezTo>
                <a:cubicBezTo>
                  <a:pt x="6064853" y="2736247"/>
                  <a:pt x="6050852" y="2750249"/>
                  <a:pt x="6033516" y="2750249"/>
                </a:cubicBezTo>
                <a:cubicBezTo>
                  <a:pt x="6016181" y="2750249"/>
                  <a:pt x="6002179" y="2736247"/>
                  <a:pt x="6002179" y="2718911"/>
                </a:cubicBezTo>
                <a:cubicBezTo>
                  <a:pt x="6002179" y="2701576"/>
                  <a:pt x="6016181" y="2687574"/>
                  <a:pt x="6033516" y="2687574"/>
                </a:cubicBezTo>
                <a:close/>
                <a:moveTo>
                  <a:pt x="6123146" y="2687574"/>
                </a:moveTo>
                <a:cubicBezTo>
                  <a:pt x="6140482" y="2687574"/>
                  <a:pt x="6154484" y="2701576"/>
                  <a:pt x="6154484" y="2718911"/>
                </a:cubicBezTo>
                <a:cubicBezTo>
                  <a:pt x="6154484" y="2736247"/>
                  <a:pt x="6140482" y="2750249"/>
                  <a:pt x="6123146" y="2750249"/>
                </a:cubicBezTo>
                <a:cubicBezTo>
                  <a:pt x="6105811" y="2750249"/>
                  <a:pt x="6091809" y="2736247"/>
                  <a:pt x="6091809" y="2718911"/>
                </a:cubicBezTo>
                <a:cubicBezTo>
                  <a:pt x="6091809" y="2701576"/>
                  <a:pt x="6105811" y="2687574"/>
                  <a:pt x="6123146" y="2687574"/>
                </a:cubicBezTo>
                <a:close/>
                <a:moveTo>
                  <a:pt x="6212681" y="2687574"/>
                </a:moveTo>
                <a:cubicBezTo>
                  <a:pt x="6230017" y="2687574"/>
                  <a:pt x="6244019" y="2701576"/>
                  <a:pt x="6244019" y="2718911"/>
                </a:cubicBezTo>
                <a:cubicBezTo>
                  <a:pt x="6244019" y="2736247"/>
                  <a:pt x="6230017" y="2750249"/>
                  <a:pt x="6212681" y="2750249"/>
                </a:cubicBezTo>
                <a:cubicBezTo>
                  <a:pt x="6195346" y="2750249"/>
                  <a:pt x="6181344" y="2736247"/>
                  <a:pt x="6181344" y="2718911"/>
                </a:cubicBezTo>
                <a:cubicBezTo>
                  <a:pt x="6181344" y="2701576"/>
                  <a:pt x="6195441" y="2687574"/>
                  <a:pt x="6212681" y="2687574"/>
                </a:cubicBezTo>
                <a:close/>
                <a:moveTo>
                  <a:pt x="6302311" y="2687574"/>
                </a:moveTo>
                <a:cubicBezTo>
                  <a:pt x="6319647" y="2687574"/>
                  <a:pt x="6333649" y="2701576"/>
                  <a:pt x="6333649" y="2718911"/>
                </a:cubicBezTo>
                <a:cubicBezTo>
                  <a:pt x="6333649" y="2736247"/>
                  <a:pt x="6319647" y="2750249"/>
                  <a:pt x="6302311" y="2750249"/>
                </a:cubicBezTo>
                <a:cubicBezTo>
                  <a:pt x="6284977" y="2750249"/>
                  <a:pt x="6270974" y="2736247"/>
                  <a:pt x="6270974" y="2718911"/>
                </a:cubicBezTo>
                <a:cubicBezTo>
                  <a:pt x="6270974" y="2701576"/>
                  <a:pt x="6284977" y="2687574"/>
                  <a:pt x="6302311" y="2687574"/>
                </a:cubicBezTo>
                <a:close/>
                <a:moveTo>
                  <a:pt x="6391847" y="2687574"/>
                </a:moveTo>
                <a:cubicBezTo>
                  <a:pt x="6409182" y="2687574"/>
                  <a:pt x="6423184" y="2701576"/>
                  <a:pt x="6423184" y="2718911"/>
                </a:cubicBezTo>
                <a:cubicBezTo>
                  <a:pt x="6423184" y="2736247"/>
                  <a:pt x="6409182" y="2750249"/>
                  <a:pt x="6391847" y="2750249"/>
                </a:cubicBezTo>
                <a:cubicBezTo>
                  <a:pt x="6374511" y="2750249"/>
                  <a:pt x="6360510" y="2736247"/>
                  <a:pt x="6360510" y="2718911"/>
                </a:cubicBezTo>
                <a:cubicBezTo>
                  <a:pt x="6360510" y="2701576"/>
                  <a:pt x="6374511" y="2687574"/>
                  <a:pt x="6391847" y="2687574"/>
                </a:cubicBezTo>
                <a:close/>
                <a:moveTo>
                  <a:pt x="6481477" y="2687574"/>
                </a:moveTo>
                <a:cubicBezTo>
                  <a:pt x="6498812" y="2687574"/>
                  <a:pt x="6512814" y="2701576"/>
                  <a:pt x="6512814" y="2718911"/>
                </a:cubicBezTo>
                <a:cubicBezTo>
                  <a:pt x="6512814" y="2736247"/>
                  <a:pt x="6498812" y="2750249"/>
                  <a:pt x="6481477" y="2750249"/>
                </a:cubicBezTo>
                <a:cubicBezTo>
                  <a:pt x="6464142" y="2750249"/>
                  <a:pt x="6450140" y="2736247"/>
                  <a:pt x="6450140" y="2718911"/>
                </a:cubicBezTo>
                <a:cubicBezTo>
                  <a:pt x="6450140" y="2701576"/>
                  <a:pt x="6464236" y="2687574"/>
                  <a:pt x="6481477" y="2687574"/>
                </a:cubicBezTo>
                <a:close/>
                <a:moveTo>
                  <a:pt x="6571107" y="2687574"/>
                </a:moveTo>
                <a:cubicBezTo>
                  <a:pt x="6588443" y="2687574"/>
                  <a:pt x="6602444" y="2701576"/>
                  <a:pt x="6602444" y="2718911"/>
                </a:cubicBezTo>
                <a:cubicBezTo>
                  <a:pt x="6602444" y="2736247"/>
                  <a:pt x="6588443" y="2750249"/>
                  <a:pt x="6571107" y="2750249"/>
                </a:cubicBezTo>
                <a:cubicBezTo>
                  <a:pt x="6553772" y="2750249"/>
                  <a:pt x="6539770" y="2736247"/>
                  <a:pt x="6539770" y="2718911"/>
                </a:cubicBezTo>
                <a:cubicBezTo>
                  <a:pt x="6539770" y="2701576"/>
                  <a:pt x="6553772" y="2687574"/>
                  <a:pt x="6571107" y="2687574"/>
                </a:cubicBezTo>
                <a:close/>
                <a:moveTo>
                  <a:pt x="6660643" y="2687574"/>
                </a:moveTo>
                <a:cubicBezTo>
                  <a:pt x="6677978" y="2687574"/>
                  <a:pt x="6691980" y="2701576"/>
                  <a:pt x="6691980" y="2718911"/>
                </a:cubicBezTo>
                <a:cubicBezTo>
                  <a:pt x="6691980" y="2736247"/>
                  <a:pt x="6677978" y="2750249"/>
                  <a:pt x="6660643" y="2750249"/>
                </a:cubicBezTo>
                <a:cubicBezTo>
                  <a:pt x="6643307" y="2750249"/>
                  <a:pt x="6629305" y="2736247"/>
                  <a:pt x="6629305" y="2718911"/>
                </a:cubicBezTo>
                <a:cubicBezTo>
                  <a:pt x="6629305" y="2701576"/>
                  <a:pt x="6643307" y="2687574"/>
                  <a:pt x="6660643" y="2687574"/>
                </a:cubicBezTo>
                <a:close/>
                <a:moveTo>
                  <a:pt x="6750177" y="2687574"/>
                </a:moveTo>
                <a:cubicBezTo>
                  <a:pt x="6767513" y="2687574"/>
                  <a:pt x="6781514" y="2701576"/>
                  <a:pt x="6781514" y="2718911"/>
                </a:cubicBezTo>
                <a:cubicBezTo>
                  <a:pt x="6781514" y="2736247"/>
                  <a:pt x="6767513" y="2750249"/>
                  <a:pt x="6750177" y="2750249"/>
                </a:cubicBezTo>
                <a:cubicBezTo>
                  <a:pt x="6732842" y="2750249"/>
                  <a:pt x="6718840" y="2736247"/>
                  <a:pt x="6718840" y="2718911"/>
                </a:cubicBezTo>
                <a:cubicBezTo>
                  <a:pt x="6718840" y="2701576"/>
                  <a:pt x="6732937" y="2687574"/>
                  <a:pt x="6750177" y="2687574"/>
                </a:cubicBezTo>
                <a:close/>
                <a:moveTo>
                  <a:pt x="6839808" y="2687574"/>
                </a:moveTo>
                <a:cubicBezTo>
                  <a:pt x="6857143" y="2687574"/>
                  <a:pt x="6871145" y="2701576"/>
                  <a:pt x="6871145" y="2718911"/>
                </a:cubicBezTo>
                <a:cubicBezTo>
                  <a:pt x="6871145" y="2736247"/>
                  <a:pt x="6857143" y="2750249"/>
                  <a:pt x="6839808" y="2750249"/>
                </a:cubicBezTo>
                <a:cubicBezTo>
                  <a:pt x="6822472" y="2750249"/>
                  <a:pt x="6808470" y="2736247"/>
                  <a:pt x="6808470" y="2718911"/>
                </a:cubicBezTo>
                <a:cubicBezTo>
                  <a:pt x="6808470" y="2701576"/>
                  <a:pt x="6822472" y="2687574"/>
                  <a:pt x="6839808" y="2687574"/>
                </a:cubicBezTo>
                <a:close/>
                <a:moveTo>
                  <a:pt x="6929438" y="2687574"/>
                </a:moveTo>
                <a:cubicBezTo>
                  <a:pt x="6946773" y="2687574"/>
                  <a:pt x="6960775" y="2701576"/>
                  <a:pt x="6960775" y="2718911"/>
                </a:cubicBezTo>
                <a:cubicBezTo>
                  <a:pt x="6960775" y="2736247"/>
                  <a:pt x="6946773" y="2750249"/>
                  <a:pt x="6929438" y="2750249"/>
                </a:cubicBezTo>
                <a:cubicBezTo>
                  <a:pt x="6912102" y="2750249"/>
                  <a:pt x="6898101" y="2736247"/>
                  <a:pt x="6898101" y="2718911"/>
                </a:cubicBezTo>
                <a:cubicBezTo>
                  <a:pt x="6898101" y="2701576"/>
                  <a:pt x="6912102" y="2687574"/>
                  <a:pt x="6929438" y="2687574"/>
                </a:cubicBezTo>
                <a:close/>
                <a:moveTo>
                  <a:pt x="7018973" y="2687574"/>
                </a:moveTo>
                <a:cubicBezTo>
                  <a:pt x="7036308" y="2687574"/>
                  <a:pt x="7050310" y="2701576"/>
                  <a:pt x="7050310" y="2718911"/>
                </a:cubicBezTo>
                <a:cubicBezTo>
                  <a:pt x="7050310" y="2736247"/>
                  <a:pt x="7036308" y="2750249"/>
                  <a:pt x="7018973" y="2750249"/>
                </a:cubicBezTo>
                <a:cubicBezTo>
                  <a:pt x="7001637" y="2750249"/>
                  <a:pt x="6987635" y="2736247"/>
                  <a:pt x="6987635" y="2718911"/>
                </a:cubicBezTo>
                <a:cubicBezTo>
                  <a:pt x="6987635" y="2701576"/>
                  <a:pt x="7001733" y="2687574"/>
                  <a:pt x="7018973" y="2687574"/>
                </a:cubicBezTo>
                <a:close/>
                <a:moveTo>
                  <a:pt x="7108508" y="2687574"/>
                </a:moveTo>
                <a:cubicBezTo>
                  <a:pt x="7125843" y="2687574"/>
                  <a:pt x="7139845" y="2701576"/>
                  <a:pt x="7139845" y="2718911"/>
                </a:cubicBezTo>
                <a:cubicBezTo>
                  <a:pt x="7139845" y="2736247"/>
                  <a:pt x="7125843" y="2750249"/>
                  <a:pt x="7108508" y="2750249"/>
                </a:cubicBezTo>
                <a:cubicBezTo>
                  <a:pt x="7091172" y="2750249"/>
                  <a:pt x="7077171" y="2736247"/>
                  <a:pt x="7077171" y="2718911"/>
                </a:cubicBezTo>
                <a:cubicBezTo>
                  <a:pt x="7077171" y="2701576"/>
                  <a:pt x="7091267" y="2687574"/>
                  <a:pt x="7108508" y="2687574"/>
                </a:cubicBezTo>
                <a:close/>
                <a:moveTo>
                  <a:pt x="7287768" y="2687574"/>
                </a:moveTo>
                <a:cubicBezTo>
                  <a:pt x="7305104" y="2687574"/>
                  <a:pt x="7319105" y="2701576"/>
                  <a:pt x="7319105" y="2718911"/>
                </a:cubicBezTo>
                <a:cubicBezTo>
                  <a:pt x="7319105" y="2736247"/>
                  <a:pt x="7305104" y="2750249"/>
                  <a:pt x="7287768" y="2750249"/>
                </a:cubicBezTo>
                <a:cubicBezTo>
                  <a:pt x="7270433" y="2750249"/>
                  <a:pt x="7256431" y="2736247"/>
                  <a:pt x="7256431" y="2718911"/>
                </a:cubicBezTo>
                <a:cubicBezTo>
                  <a:pt x="7256431" y="2701576"/>
                  <a:pt x="7270433" y="2687574"/>
                  <a:pt x="7287768" y="2687574"/>
                </a:cubicBezTo>
                <a:close/>
                <a:moveTo>
                  <a:pt x="1016699" y="2777109"/>
                </a:moveTo>
                <a:cubicBezTo>
                  <a:pt x="1034034" y="2777109"/>
                  <a:pt x="1048036" y="2791111"/>
                  <a:pt x="1048036" y="2808446"/>
                </a:cubicBezTo>
                <a:cubicBezTo>
                  <a:pt x="1048036" y="2825782"/>
                  <a:pt x="1034034" y="2839784"/>
                  <a:pt x="1016699" y="2839784"/>
                </a:cubicBezTo>
                <a:cubicBezTo>
                  <a:pt x="999363" y="2839784"/>
                  <a:pt x="985361" y="2825782"/>
                  <a:pt x="985361" y="2808446"/>
                </a:cubicBezTo>
                <a:cubicBezTo>
                  <a:pt x="985361" y="2791111"/>
                  <a:pt x="999458" y="2777109"/>
                  <a:pt x="1016699" y="2777109"/>
                </a:cubicBezTo>
                <a:close/>
                <a:moveTo>
                  <a:pt x="1106329" y="2777109"/>
                </a:moveTo>
                <a:cubicBezTo>
                  <a:pt x="1123664" y="2777109"/>
                  <a:pt x="1137666" y="2791111"/>
                  <a:pt x="1137666" y="2808446"/>
                </a:cubicBezTo>
                <a:cubicBezTo>
                  <a:pt x="1137666" y="2825782"/>
                  <a:pt x="1123664" y="2839784"/>
                  <a:pt x="1106329" y="2839784"/>
                </a:cubicBezTo>
                <a:cubicBezTo>
                  <a:pt x="1088993" y="2839784"/>
                  <a:pt x="1074992" y="2825782"/>
                  <a:pt x="1074992" y="2808446"/>
                </a:cubicBezTo>
                <a:cubicBezTo>
                  <a:pt x="1074992" y="2791111"/>
                  <a:pt x="1089089" y="2777109"/>
                  <a:pt x="1106329" y="2777109"/>
                </a:cubicBezTo>
                <a:close/>
                <a:moveTo>
                  <a:pt x="1195959" y="2777109"/>
                </a:moveTo>
                <a:cubicBezTo>
                  <a:pt x="1213295" y="2777109"/>
                  <a:pt x="1227296" y="2791111"/>
                  <a:pt x="1227296" y="2808446"/>
                </a:cubicBezTo>
                <a:cubicBezTo>
                  <a:pt x="1227296" y="2825782"/>
                  <a:pt x="1213295" y="2839784"/>
                  <a:pt x="1195959" y="2839784"/>
                </a:cubicBezTo>
                <a:cubicBezTo>
                  <a:pt x="1178624" y="2839784"/>
                  <a:pt x="1164622" y="2825782"/>
                  <a:pt x="1164622" y="2808446"/>
                </a:cubicBezTo>
                <a:cubicBezTo>
                  <a:pt x="1164622" y="2791111"/>
                  <a:pt x="1178624" y="2777109"/>
                  <a:pt x="1195959" y="2777109"/>
                </a:cubicBezTo>
                <a:close/>
                <a:moveTo>
                  <a:pt x="1285494" y="2777109"/>
                </a:moveTo>
                <a:cubicBezTo>
                  <a:pt x="1302830" y="2777109"/>
                  <a:pt x="1316831" y="2791111"/>
                  <a:pt x="1316831" y="2808446"/>
                </a:cubicBezTo>
                <a:cubicBezTo>
                  <a:pt x="1316831" y="2825782"/>
                  <a:pt x="1302830" y="2839784"/>
                  <a:pt x="1285494" y="2839784"/>
                </a:cubicBezTo>
                <a:cubicBezTo>
                  <a:pt x="1268159" y="2839784"/>
                  <a:pt x="1254157" y="2825782"/>
                  <a:pt x="1254157" y="2808446"/>
                </a:cubicBezTo>
                <a:cubicBezTo>
                  <a:pt x="1254157" y="2791111"/>
                  <a:pt x="1268159" y="2777109"/>
                  <a:pt x="1285494" y="2777109"/>
                </a:cubicBezTo>
                <a:close/>
                <a:moveTo>
                  <a:pt x="1375029" y="2777109"/>
                </a:moveTo>
                <a:cubicBezTo>
                  <a:pt x="1392364" y="2777109"/>
                  <a:pt x="1406366" y="2791111"/>
                  <a:pt x="1406366" y="2808446"/>
                </a:cubicBezTo>
                <a:cubicBezTo>
                  <a:pt x="1406366" y="2825782"/>
                  <a:pt x="1392364" y="2839784"/>
                  <a:pt x="1375029" y="2839784"/>
                </a:cubicBezTo>
                <a:cubicBezTo>
                  <a:pt x="1357693" y="2839784"/>
                  <a:pt x="1343692" y="2825782"/>
                  <a:pt x="1343692" y="2808446"/>
                </a:cubicBezTo>
                <a:cubicBezTo>
                  <a:pt x="1343692" y="2791111"/>
                  <a:pt x="1357789" y="2777109"/>
                  <a:pt x="1375029" y="2777109"/>
                </a:cubicBezTo>
                <a:close/>
                <a:moveTo>
                  <a:pt x="1464755" y="2777109"/>
                </a:moveTo>
                <a:cubicBezTo>
                  <a:pt x="1482090" y="2777109"/>
                  <a:pt x="1496092" y="2791111"/>
                  <a:pt x="1496092" y="2808446"/>
                </a:cubicBezTo>
                <a:cubicBezTo>
                  <a:pt x="1496092" y="2825782"/>
                  <a:pt x="1482090" y="2839784"/>
                  <a:pt x="1464755" y="2839784"/>
                </a:cubicBezTo>
                <a:cubicBezTo>
                  <a:pt x="1447419" y="2839784"/>
                  <a:pt x="1433417" y="2825782"/>
                  <a:pt x="1433417" y="2808446"/>
                </a:cubicBezTo>
                <a:cubicBezTo>
                  <a:pt x="1433417" y="2791111"/>
                  <a:pt x="1447419" y="2777109"/>
                  <a:pt x="1464755" y="2777109"/>
                </a:cubicBezTo>
                <a:close/>
                <a:moveTo>
                  <a:pt x="1554289" y="2777109"/>
                </a:moveTo>
                <a:cubicBezTo>
                  <a:pt x="1571625" y="2777109"/>
                  <a:pt x="1585627" y="2791111"/>
                  <a:pt x="1585627" y="2808446"/>
                </a:cubicBezTo>
                <a:cubicBezTo>
                  <a:pt x="1585627" y="2825782"/>
                  <a:pt x="1571625" y="2839784"/>
                  <a:pt x="1554289" y="2839784"/>
                </a:cubicBezTo>
                <a:cubicBezTo>
                  <a:pt x="1536954" y="2839784"/>
                  <a:pt x="1522952" y="2825782"/>
                  <a:pt x="1522952" y="2808446"/>
                </a:cubicBezTo>
                <a:cubicBezTo>
                  <a:pt x="1522952" y="2791111"/>
                  <a:pt x="1536954" y="2777109"/>
                  <a:pt x="1554289" y="2777109"/>
                </a:cubicBezTo>
                <a:close/>
                <a:moveTo>
                  <a:pt x="1643825" y="2777109"/>
                </a:moveTo>
                <a:cubicBezTo>
                  <a:pt x="1661160" y="2777109"/>
                  <a:pt x="1675162" y="2791111"/>
                  <a:pt x="1675162" y="2808446"/>
                </a:cubicBezTo>
                <a:cubicBezTo>
                  <a:pt x="1675162" y="2825782"/>
                  <a:pt x="1661160" y="2839784"/>
                  <a:pt x="1643825" y="2839784"/>
                </a:cubicBezTo>
                <a:cubicBezTo>
                  <a:pt x="1626489" y="2839784"/>
                  <a:pt x="1612487" y="2825782"/>
                  <a:pt x="1612487" y="2808446"/>
                </a:cubicBezTo>
                <a:cubicBezTo>
                  <a:pt x="1612487" y="2791111"/>
                  <a:pt x="1626584" y="2777109"/>
                  <a:pt x="1643825" y="2777109"/>
                </a:cubicBezTo>
                <a:close/>
                <a:moveTo>
                  <a:pt x="1733455" y="2777109"/>
                </a:moveTo>
                <a:cubicBezTo>
                  <a:pt x="1750790" y="2777109"/>
                  <a:pt x="1764792" y="2791111"/>
                  <a:pt x="1764792" y="2808446"/>
                </a:cubicBezTo>
                <a:cubicBezTo>
                  <a:pt x="1764792" y="2825782"/>
                  <a:pt x="1750790" y="2839784"/>
                  <a:pt x="1733455" y="2839784"/>
                </a:cubicBezTo>
                <a:cubicBezTo>
                  <a:pt x="1716119" y="2839784"/>
                  <a:pt x="1702118" y="2825782"/>
                  <a:pt x="1702118" y="2808446"/>
                </a:cubicBezTo>
                <a:cubicBezTo>
                  <a:pt x="1702118" y="2791111"/>
                  <a:pt x="1716119" y="2777109"/>
                  <a:pt x="1733455" y="2777109"/>
                </a:cubicBezTo>
                <a:close/>
                <a:moveTo>
                  <a:pt x="1823085" y="2777109"/>
                </a:moveTo>
                <a:cubicBezTo>
                  <a:pt x="1840421" y="2777109"/>
                  <a:pt x="1854422" y="2791111"/>
                  <a:pt x="1854422" y="2808446"/>
                </a:cubicBezTo>
                <a:cubicBezTo>
                  <a:pt x="1854422" y="2825782"/>
                  <a:pt x="1840421" y="2839784"/>
                  <a:pt x="1823085" y="2839784"/>
                </a:cubicBezTo>
                <a:cubicBezTo>
                  <a:pt x="1805750" y="2839784"/>
                  <a:pt x="1791748" y="2825782"/>
                  <a:pt x="1791748" y="2808446"/>
                </a:cubicBezTo>
                <a:cubicBezTo>
                  <a:pt x="1791748" y="2791111"/>
                  <a:pt x="1805750" y="2777109"/>
                  <a:pt x="1823085" y="2777109"/>
                </a:cubicBezTo>
                <a:close/>
                <a:moveTo>
                  <a:pt x="1912620" y="2777109"/>
                </a:moveTo>
                <a:cubicBezTo>
                  <a:pt x="1929956" y="2777109"/>
                  <a:pt x="1943957" y="2791111"/>
                  <a:pt x="1943957" y="2808446"/>
                </a:cubicBezTo>
                <a:cubicBezTo>
                  <a:pt x="1943957" y="2825782"/>
                  <a:pt x="1929956" y="2839784"/>
                  <a:pt x="1912620" y="2839784"/>
                </a:cubicBezTo>
                <a:cubicBezTo>
                  <a:pt x="1895285" y="2839784"/>
                  <a:pt x="1881283" y="2825782"/>
                  <a:pt x="1881283" y="2808446"/>
                </a:cubicBezTo>
                <a:cubicBezTo>
                  <a:pt x="1881283" y="2791111"/>
                  <a:pt x="1895285" y="2777109"/>
                  <a:pt x="1912620" y="2777109"/>
                </a:cubicBezTo>
                <a:close/>
                <a:moveTo>
                  <a:pt x="2091785" y="2777109"/>
                </a:moveTo>
                <a:cubicBezTo>
                  <a:pt x="2109121" y="2777109"/>
                  <a:pt x="2123123" y="2791111"/>
                  <a:pt x="2123123" y="2808446"/>
                </a:cubicBezTo>
                <a:cubicBezTo>
                  <a:pt x="2123123" y="2825782"/>
                  <a:pt x="2109121" y="2839784"/>
                  <a:pt x="2091785" y="2839784"/>
                </a:cubicBezTo>
                <a:cubicBezTo>
                  <a:pt x="2074450" y="2839784"/>
                  <a:pt x="2060448" y="2825782"/>
                  <a:pt x="2060448" y="2808446"/>
                </a:cubicBezTo>
                <a:cubicBezTo>
                  <a:pt x="2060448" y="2791111"/>
                  <a:pt x="2074450" y="2777109"/>
                  <a:pt x="2091785" y="2777109"/>
                </a:cubicBezTo>
                <a:close/>
                <a:moveTo>
                  <a:pt x="2181320" y="2777109"/>
                </a:moveTo>
                <a:cubicBezTo>
                  <a:pt x="2198656" y="2777109"/>
                  <a:pt x="2212658" y="2791111"/>
                  <a:pt x="2212658" y="2808446"/>
                </a:cubicBezTo>
                <a:cubicBezTo>
                  <a:pt x="2212658" y="2825782"/>
                  <a:pt x="2198656" y="2839784"/>
                  <a:pt x="2181320" y="2839784"/>
                </a:cubicBezTo>
                <a:cubicBezTo>
                  <a:pt x="2163985" y="2839784"/>
                  <a:pt x="2149983" y="2825782"/>
                  <a:pt x="2149983" y="2808446"/>
                </a:cubicBezTo>
                <a:cubicBezTo>
                  <a:pt x="2149983" y="2791111"/>
                  <a:pt x="2163985" y="2777109"/>
                  <a:pt x="2181320" y="2777109"/>
                </a:cubicBezTo>
                <a:close/>
                <a:moveTo>
                  <a:pt x="2270951" y="2777109"/>
                </a:moveTo>
                <a:cubicBezTo>
                  <a:pt x="2288286" y="2777109"/>
                  <a:pt x="2302288" y="2791111"/>
                  <a:pt x="2302288" y="2808446"/>
                </a:cubicBezTo>
                <a:cubicBezTo>
                  <a:pt x="2302288" y="2825782"/>
                  <a:pt x="2288286" y="2839784"/>
                  <a:pt x="2270951" y="2839784"/>
                </a:cubicBezTo>
                <a:cubicBezTo>
                  <a:pt x="2253615" y="2839784"/>
                  <a:pt x="2239613" y="2825782"/>
                  <a:pt x="2239613" y="2808446"/>
                </a:cubicBezTo>
                <a:cubicBezTo>
                  <a:pt x="2239613" y="2791111"/>
                  <a:pt x="2253710" y="2777109"/>
                  <a:pt x="2270951" y="2777109"/>
                </a:cubicBezTo>
                <a:close/>
                <a:moveTo>
                  <a:pt x="3704273" y="2777109"/>
                </a:moveTo>
                <a:cubicBezTo>
                  <a:pt x="3721608" y="2777109"/>
                  <a:pt x="3735610" y="2791111"/>
                  <a:pt x="3735610" y="2808446"/>
                </a:cubicBezTo>
                <a:cubicBezTo>
                  <a:pt x="3735610" y="2825782"/>
                  <a:pt x="3721608" y="2839784"/>
                  <a:pt x="3704273" y="2839784"/>
                </a:cubicBezTo>
                <a:cubicBezTo>
                  <a:pt x="3686937" y="2839784"/>
                  <a:pt x="3672935" y="2825782"/>
                  <a:pt x="3672935" y="2808446"/>
                </a:cubicBezTo>
                <a:cubicBezTo>
                  <a:pt x="3672935" y="2791111"/>
                  <a:pt x="3687032" y="2777109"/>
                  <a:pt x="3704273" y="2777109"/>
                </a:cubicBezTo>
                <a:close/>
                <a:moveTo>
                  <a:pt x="3793903" y="2777109"/>
                </a:moveTo>
                <a:cubicBezTo>
                  <a:pt x="3811238" y="2777109"/>
                  <a:pt x="3825240" y="2791111"/>
                  <a:pt x="3825240" y="2808446"/>
                </a:cubicBezTo>
                <a:cubicBezTo>
                  <a:pt x="3825240" y="2825782"/>
                  <a:pt x="3811238" y="2839784"/>
                  <a:pt x="3793903" y="2839784"/>
                </a:cubicBezTo>
                <a:cubicBezTo>
                  <a:pt x="3776567" y="2839784"/>
                  <a:pt x="3762566" y="2825782"/>
                  <a:pt x="3762566" y="2808446"/>
                </a:cubicBezTo>
                <a:cubicBezTo>
                  <a:pt x="3762566" y="2791111"/>
                  <a:pt x="3776663" y="2777109"/>
                  <a:pt x="3793903" y="2777109"/>
                </a:cubicBezTo>
                <a:close/>
                <a:moveTo>
                  <a:pt x="3883533" y="2777109"/>
                </a:moveTo>
                <a:cubicBezTo>
                  <a:pt x="3900869" y="2777109"/>
                  <a:pt x="3914870" y="2791111"/>
                  <a:pt x="3914870" y="2808446"/>
                </a:cubicBezTo>
                <a:cubicBezTo>
                  <a:pt x="3914870" y="2825782"/>
                  <a:pt x="3900869" y="2839784"/>
                  <a:pt x="3883533" y="2839784"/>
                </a:cubicBezTo>
                <a:cubicBezTo>
                  <a:pt x="3866198" y="2839784"/>
                  <a:pt x="3852196" y="2825782"/>
                  <a:pt x="3852196" y="2808446"/>
                </a:cubicBezTo>
                <a:cubicBezTo>
                  <a:pt x="3852196" y="2791111"/>
                  <a:pt x="3866198" y="2777109"/>
                  <a:pt x="3883533" y="2777109"/>
                </a:cubicBezTo>
                <a:close/>
                <a:moveTo>
                  <a:pt x="3973068" y="2777109"/>
                </a:moveTo>
                <a:cubicBezTo>
                  <a:pt x="3990404" y="2777109"/>
                  <a:pt x="4004405" y="2791111"/>
                  <a:pt x="4004405" y="2808446"/>
                </a:cubicBezTo>
                <a:cubicBezTo>
                  <a:pt x="4004405" y="2825782"/>
                  <a:pt x="3990404" y="2839784"/>
                  <a:pt x="3973068" y="2839784"/>
                </a:cubicBezTo>
                <a:cubicBezTo>
                  <a:pt x="3955733" y="2839784"/>
                  <a:pt x="3941731" y="2825782"/>
                  <a:pt x="3941731" y="2808446"/>
                </a:cubicBezTo>
                <a:cubicBezTo>
                  <a:pt x="3941731" y="2791111"/>
                  <a:pt x="3955733" y="2777109"/>
                  <a:pt x="3973068" y="2777109"/>
                </a:cubicBezTo>
                <a:close/>
                <a:moveTo>
                  <a:pt x="4241864" y="2777109"/>
                </a:moveTo>
                <a:cubicBezTo>
                  <a:pt x="4259199" y="2777109"/>
                  <a:pt x="4273201" y="2791111"/>
                  <a:pt x="4273201" y="2808446"/>
                </a:cubicBezTo>
                <a:cubicBezTo>
                  <a:pt x="4273201" y="2825782"/>
                  <a:pt x="4259199" y="2839784"/>
                  <a:pt x="4241864" y="2839784"/>
                </a:cubicBezTo>
                <a:cubicBezTo>
                  <a:pt x="4224528" y="2839784"/>
                  <a:pt x="4210526" y="2825782"/>
                  <a:pt x="4210526" y="2808446"/>
                </a:cubicBezTo>
                <a:cubicBezTo>
                  <a:pt x="4210526" y="2791111"/>
                  <a:pt x="4224528" y="2777109"/>
                  <a:pt x="4241864" y="2777109"/>
                </a:cubicBezTo>
                <a:close/>
                <a:moveTo>
                  <a:pt x="4420934" y="2777109"/>
                </a:moveTo>
                <a:cubicBezTo>
                  <a:pt x="4438269" y="2777109"/>
                  <a:pt x="4452271" y="2791111"/>
                  <a:pt x="4452271" y="2808446"/>
                </a:cubicBezTo>
                <a:cubicBezTo>
                  <a:pt x="4452271" y="2825782"/>
                  <a:pt x="4438269" y="2839784"/>
                  <a:pt x="4420934" y="2839784"/>
                </a:cubicBezTo>
                <a:cubicBezTo>
                  <a:pt x="4403598" y="2839784"/>
                  <a:pt x="4389597" y="2825782"/>
                  <a:pt x="4389597" y="2808446"/>
                </a:cubicBezTo>
                <a:cubicBezTo>
                  <a:pt x="4389597" y="2791111"/>
                  <a:pt x="4403693" y="2777109"/>
                  <a:pt x="4420934" y="2777109"/>
                </a:cubicBezTo>
                <a:close/>
                <a:moveTo>
                  <a:pt x="4510564" y="2777109"/>
                </a:moveTo>
                <a:cubicBezTo>
                  <a:pt x="4527899" y="2777109"/>
                  <a:pt x="4541901" y="2791111"/>
                  <a:pt x="4541901" y="2808446"/>
                </a:cubicBezTo>
                <a:cubicBezTo>
                  <a:pt x="4541901" y="2825782"/>
                  <a:pt x="4527899" y="2839784"/>
                  <a:pt x="4510564" y="2839784"/>
                </a:cubicBezTo>
                <a:cubicBezTo>
                  <a:pt x="4493229" y="2839784"/>
                  <a:pt x="4479227" y="2825782"/>
                  <a:pt x="4479227" y="2808446"/>
                </a:cubicBezTo>
                <a:cubicBezTo>
                  <a:pt x="4479227" y="2791111"/>
                  <a:pt x="4493229" y="2777109"/>
                  <a:pt x="4510564" y="2777109"/>
                </a:cubicBezTo>
                <a:close/>
                <a:moveTo>
                  <a:pt x="4689729" y="2777109"/>
                </a:moveTo>
                <a:cubicBezTo>
                  <a:pt x="4707065" y="2777109"/>
                  <a:pt x="4721066" y="2791111"/>
                  <a:pt x="4721066" y="2808446"/>
                </a:cubicBezTo>
                <a:cubicBezTo>
                  <a:pt x="4721066" y="2825782"/>
                  <a:pt x="4707065" y="2839784"/>
                  <a:pt x="4689729" y="2839784"/>
                </a:cubicBezTo>
                <a:cubicBezTo>
                  <a:pt x="4672394" y="2839784"/>
                  <a:pt x="4658392" y="2825782"/>
                  <a:pt x="4658392" y="2808446"/>
                </a:cubicBezTo>
                <a:cubicBezTo>
                  <a:pt x="4658392" y="2791111"/>
                  <a:pt x="4672489" y="2777109"/>
                  <a:pt x="4689729" y="2777109"/>
                </a:cubicBezTo>
                <a:close/>
                <a:moveTo>
                  <a:pt x="4958525" y="2777109"/>
                </a:moveTo>
                <a:cubicBezTo>
                  <a:pt x="4975860" y="2777109"/>
                  <a:pt x="4989862" y="2791111"/>
                  <a:pt x="4989862" y="2808446"/>
                </a:cubicBezTo>
                <a:cubicBezTo>
                  <a:pt x="4989862" y="2825782"/>
                  <a:pt x="4975860" y="2839784"/>
                  <a:pt x="4958525" y="2839784"/>
                </a:cubicBezTo>
                <a:cubicBezTo>
                  <a:pt x="4941189" y="2839784"/>
                  <a:pt x="4927187" y="2825782"/>
                  <a:pt x="4927187" y="2808446"/>
                </a:cubicBezTo>
                <a:cubicBezTo>
                  <a:pt x="4927187" y="2791111"/>
                  <a:pt x="4941285" y="2777109"/>
                  <a:pt x="4958525" y="2777109"/>
                </a:cubicBezTo>
                <a:close/>
                <a:moveTo>
                  <a:pt x="5048155" y="2777109"/>
                </a:moveTo>
                <a:cubicBezTo>
                  <a:pt x="5065490" y="2777109"/>
                  <a:pt x="5079493" y="2791111"/>
                  <a:pt x="5079493" y="2808446"/>
                </a:cubicBezTo>
                <a:cubicBezTo>
                  <a:pt x="5079493" y="2825782"/>
                  <a:pt x="5065490" y="2839784"/>
                  <a:pt x="5048155" y="2839784"/>
                </a:cubicBezTo>
                <a:cubicBezTo>
                  <a:pt x="5030819" y="2839784"/>
                  <a:pt x="5016818" y="2825782"/>
                  <a:pt x="5016818" y="2808446"/>
                </a:cubicBezTo>
                <a:cubicBezTo>
                  <a:pt x="5016818" y="2791111"/>
                  <a:pt x="5030819" y="2777109"/>
                  <a:pt x="5048155" y="2777109"/>
                </a:cubicBezTo>
                <a:close/>
                <a:moveTo>
                  <a:pt x="5227225" y="2777109"/>
                </a:moveTo>
                <a:cubicBezTo>
                  <a:pt x="5244560" y="2777109"/>
                  <a:pt x="5258562" y="2791111"/>
                  <a:pt x="5258562" y="2808446"/>
                </a:cubicBezTo>
                <a:cubicBezTo>
                  <a:pt x="5258562" y="2825782"/>
                  <a:pt x="5244560" y="2839784"/>
                  <a:pt x="5227225" y="2839784"/>
                </a:cubicBezTo>
                <a:cubicBezTo>
                  <a:pt x="5209889" y="2839784"/>
                  <a:pt x="5195888" y="2825782"/>
                  <a:pt x="5195888" y="2808446"/>
                </a:cubicBezTo>
                <a:cubicBezTo>
                  <a:pt x="5195888" y="2791111"/>
                  <a:pt x="5209985" y="2777109"/>
                  <a:pt x="5227225" y="2777109"/>
                </a:cubicBezTo>
                <a:close/>
                <a:moveTo>
                  <a:pt x="5316855" y="2777109"/>
                </a:moveTo>
                <a:cubicBezTo>
                  <a:pt x="5334191" y="2777109"/>
                  <a:pt x="5348192" y="2791111"/>
                  <a:pt x="5348192" y="2808446"/>
                </a:cubicBezTo>
                <a:cubicBezTo>
                  <a:pt x="5348192" y="2825782"/>
                  <a:pt x="5334191" y="2839784"/>
                  <a:pt x="5316855" y="2839784"/>
                </a:cubicBezTo>
                <a:cubicBezTo>
                  <a:pt x="5299520" y="2839784"/>
                  <a:pt x="5285518" y="2825782"/>
                  <a:pt x="5285518" y="2808446"/>
                </a:cubicBezTo>
                <a:cubicBezTo>
                  <a:pt x="5285518" y="2791111"/>
                  <a:pt x="5299615" y="2777109"/>
                  <a:pt x="5316855" y="2777109"/>
                </a:cubicBezTo>
                <a:close/>
                <a:moveTo>
                  <a:pt x="5406485" y="2777109"/>
                </a:moveTo>
                <a:cubicBezTo>
                  <a:pt x="5423821" y="2777109"/>
                  <a:pt x="5437823" y="2791111"/>
                  <a:pt x="5437823" y="2808446"/>
                </a:cubicBezTo>
                <a:cubicBezTo>
                  <a:pt x="5437823" y="2825782"/>
                  <a:pt x="5423821" y="2839784"/>
                  <a:pt x="5406485" y="2839784"/>
                </a:cubicBezTo>
                <a:cubicBezTo>
                  <a:pt x="5389150" y="2839784"/>
                  <a:pt x="5375148" y="2825782"/>
                  <a:pt x="5375148" y="2808446"/>
                </a:cubicBezTo>
                <a:cubicBezTo>
                  <a:pt x="5375148" y="2791111"/>
                  <a:pt x="5389150" y="2777109"/>
                  <a:pt x="5406485" y="2777109"/>
                </a:cubicBezTo>
                <a:close/>
                <a:moveTo>
                  <a:pt x="5496021" y="2777109"/>
                </a:moveTo>
                <a:cubicBezTo>
                  <a:pt x="5513356" y="2777109"/>
                  <a:pt x="5527358" y="2791111"/>
                  <a:pt x="5527358" y="2808446"/>
                </a:cubicBezTo>
                <a:cubicBezTo>
                  <a:pt x="5527358" y="2825782"/>
                  <a:pt x="5513356" y="2839784"/>
                  <a:pt x="5496021" y="2839784"/>
                </a:cubicBezTo>
                <a:cubicBezTo>
                  <a:pt x="5478685" y="2839784"/>
                  <a:pt x="5464683" y="2825782"/>
                  <a:pt x="5464683" y="2808446"/>
                </a:cubicBezTo>
                <a:cubicBezTo>
                  <a:pt x="5464683" y="2791111"/>
                  <a:pt x="5478685" y="2777109"/>
                  <a:pt x="5496021" y="2777109"/>
                </a:cubicBezTo>
                <a:close/>
                <a:moveTo>
                  <a:pt x="5585555" y="2777109"/>
                </a:moveTo>
                <a:cubicBezTo>
                  <a:pt x="5602891" y="2777109"/>
                  <a:pt x="5616893" y="2791111"/>
                  <a:pt x="5616893" y="2808446"/>
                </a:cubicBezTo>
                <a:cubicBezTo>
                  <a:pt x="5616893" y="2825782"/>
                  <a:pt x="5602891" y="2839784"/>
                  <a:pt x="5585555" y="2839784"/>
                </a:cubicBezTo>
                <a:cubicBezTo>
                  <a:pt x="5568220" y="2839784"/>
                  <a:pt x="5554218" y="2825782"/>
                  <a:pt x="5554218" y="2808446"/>
                </a:cubicBezTo>
                <a:cubicBezTo>
                  <a:pt x="5554218" y="2791111"/>
                  <a:pt x="5568315" y="2777109"/>
                  <a:pt x="5585555" y="2777109"/>
                </a:cubicBezTo>
                <a:close/>
                <a:moveTo>
                  <a:pt x="5675186" y="2777109"/>
                </a:moveTo>
                <a:cubicBezTo>
                  <a:pt x="5692521" y="2777109"/>
                  <a:pt x="5706523" y="2791111"/>
                  <a:pt x="5706523" y="2808446"/>
                </a:cubicBezTo>
                <a:cubicBezTo>
                  <a:pt x="5706523" y="2825782"/>
                  <a:pt x="5692521" y="2839784"/>
                  <a:pt x="5675186" y="2839784"/>
                </a:cubicBezTo>
                <a:cubicBezTo>
                  <a:pt x="5657850" y="2839784"/>
                  <a:pt x="5643849" y="2825782"/>
                  <a:pt x="5643849" y="2808446"/>
                </a:cubicBezTo>
                <a:cubicBezTo>
                  <a:pt x="5643849" y="2791111"/>
                  <a:pt x="5657850" y="2777109"/>
                  <a:pt x="5675186" y="2777109"/>
                </a:cubicBezTo>
                <a:close/>
                <a:moveTo>
                  <a:pt x="5764816" y="2777109"/>
                </a:moveTo>
                <a:cubicBezTo>
                  <a:pt x="5782151" y="2777109"/>
                  <a:pt x="5796153" y="2791111"/>
                  <a:pt x="5796153" y="2808446"/>
                </a:cubicBezTo>
                <a:cubicBezTo>
                  <a:pt x="5796153" y="2825782"/>
                  <a:pt x="5782151" y="2839784"/>
                  <a:pt x="5764816" y="2839784"/>
                </a:cubicBezTo>
                <a:cubicBezTo>
                  <a:pt x="5747480" y="2839784"/>
                  <a:pt x="5733479" y="2825782"/>
                  <a:pt x="5733479" y="2808446"/>
                </a:cubicBezTo>
                <a:cubicBezTo>
                  <a:pt x="5733479" y="2791111"/>
                  <a:pt x="5747480" y="2777109"/>
                  <a:pt x="5764816" y="2777109"/>
                </a:cubicBezTo>
                <a:close/>
                <a:moveTo>
                  <a:pt x="5854351" y="2777109"/>
                </a:moveTo>
                <a:cubicBezTo>
                  <a:pt x="5871687" y="2777109"/>
                  <a:pt x="5885688" y="2791111"/>
                  <a:pt x="5885688" y="2808446"/>
                </a:cubicBezTo>
                <a:cubicBezTo>
                  <a:pt x="5885688" y="2825782"/>
                  <a:pt x="5871687" y="2839784"/>
                  <a:pt x="5854351" y="2839784"/>
                </a:cubicBezTo>
                <a:cubicBezTo>
                  <a:pt x="5837015" y="2839784"/>
                  <a:pt x="5823014" y="2825782"/>
                  <a:pt x="5823014" y="2808446"/>
                </a:cubicBezTo>
                <a:cubicBezTo>
                  <a:pt x="5823014" y="2791111"/>
                  <a:pt x="5837111" y="2777109"/>
                  <a:pt x="5854351" y="2777109"/>
                </a:cubicBezTo>
                <a:close/>
                <a:moveTo>
                  <a:pt x="5943981" y="2777109"/>
                </a:moveTo>
                <a:cubicBezTo>
                  <a:pt x="5961317" y="2777109"/>
                  <a:pt x="5975319" y="2791111"/>
                  <a:pt x="5975319" y="2808446"/>
                </a:cubicBezTo>
                <a:cubicBezTo>
                  <a:pt x="5975319" y="2825782"/>
                  <a:pt x="5961317" y="2839784"/>
                  <a:pt x="5943981" y="2839784"/>
                </a:cubicBezTo>
                <a:cubicBezTo>
                  <a:pt x="5926645" y="2839784"/>
                  <a:pt x="5912644" y="2825782"/>
                  <a:pt x="5912644" y="2808446"/>
                </a:cubicBezTo>
                <a:cubicBezTo>
                  <a:pt x="5912644" y="2791111"/>
                  <a:pt x="5926645" y="2777109"/>
                  <a:pt x="5943981" y="2777109"/>
                </a:cubicBezTo>
                <a:close/>
                <a:moveTo>
                  <a:pt x="6033516" y="2777109"/>
                </a:moveTo>
                <a:cubicBezTo>
                  <a:pt x="6050852" y="2777109"/>
                  <a:pt x="6064853" y="2791111"/>
                  <a:pt x="6064853" y="2808446"/>
                </a:cubicBezTo>
                <a:cubicBezTo>
                  <a:pt x="6064853" y="2825782"/>
                  <a:pt x="6050852" y="2839784"/>
                  <a:pt x="6033516" y="2839784"/>
                </a:cubicBezTo>
                <a:cubicBezTo>
                  <a:pt x="6016181" y="2839784"/>
                  <a:pt x="6002179" y="2825782"/>
                  <a:pt x="6002179" y="2808446"/>
                </a:cubicBezTo>
                <a:cubicBezTo>
                  <a:pt x="6002179" y="2791111"/>
                  <a:pt x="6016181" y="2777109"/>
                  <a:pt x="6033516" y="2777109"/>
                </a:cubicBezTo>
                <a:close/>
                <a:moveTo>
                  <a:pt x="6123146" y="2777109"/>
                </a:moveTo>
                <a:cubicBezTo>
                  <a:pt x="6140482" y="2777109"/>
                  <a:pt x="6154484" y="2791111"/>
                  <a:pt x="6154484" y="2808446"/>
                </a:cubicBezTo>
                <a:cubicBezTo>
                  <a:pt x="6154484" y="2825782"/>
                  <a:pt x="6140482" y="2839784"/>
                  <a:pt x="6123146" y="2839784"/>
                </a:cubicBezTo>
                <a:cubicBezTo>
                  <a:pt x="6105811" y="2839784"/>
                  <a:pt x="6091809" y="2825782"/>
                  <a:pt x="6091809" y="2808446"/>
                </a:cubicBezTo>
                <a:cubicBezTo>
                  <a:pt x="6091809" y="2791111"/>
                  <a:pt x="6105811" y="2777109"/>
                  <a:pt x="6123146" y="2777109"/>
                </a:cubicBezTo>
                <a:close/>
                <a:moveTo>
                  <a:pt x="6212681" y="2777109"/>
                </a:moveTo>
                <a:cubicBezTo>
                  <a:pt x="6230017" y="2777109"/>
                  <a:pt x="6244019" y="2791111"/>
                  <a:pt x="6244019" y="2808446"/>
                </a:cubicBezTo>
                <a:cubicBezTo>
                  <a:pt x="6244019" y="2825782"/>
                  <a:pt x="6230017" y="2839784"/>
                  <a:pt x="6212681" y="2839784"/>
                </a:cubicBezTo>
                <a:cubicBezTo>
                  <a:pt x="6195346" y="2839784"/>
                  <a:pt x="6181344" y="2825782"/>
                  <a:pt x="6181344" y="2808446"/>
                </a:cubicBezTo>
                <a:cubicBezTo>
                  <a:pt x="6181344" y="2791111"/>
                  <a:pt x="6195441" y="2777109"/>
                  <a:pt x="6212681" y="2777109"/>
                </a:cubicBezTo>
                <a:close/>
                <a:moveTo>
                  <a:pt x="6302311" y="2777109"/>
                </a:moveTo>
                <a:cubicBezTo>
                  <a:pt x="6319647" y="2777109"/>
                  <a:pt x="6333649" y="2791111"/>
                  <a:pt x="6333649" y="2808446"/>
                </a:cubicBezTo>
                <a:cubicBezTo>
                  <a:pt x="6333649" y="2825782"/>
                  <a:pt x="6319647" y="2839784"/>
                  <a:pt x="6302311" y="2839784"/>
                </a:cubicBezTo>
                <a:cubicBezTo>
                  <a:pt x="6284977" y="2839784"/>
                  <a:pt x="6270974" y="2825782"/>
                  <a:pt x="6270974" y="2808446"/>
                </a:cubicBezTo>
                <a:cubicBezTo>
                  <a:pt x="6270974" y="2791111"/>
                  <a:pt x="6284977" y="2777109"/>
                  <a:pt x="6302311" y="2777109"/>
                </a:cubicBezTo>
                <a:close/>
                <a:moveTo>
                  <a:pt x="6391847" y="2777109"/>
                </a:moveTo>
                <a:cubicBezTo>
                  <a:pt x="6409182" y="2777109"/>
                  <a:pt x="6423184" y="2791111"/>
                  <a:pt x="6423184" y="2808446"/>
                </a:cubicBezTo>
                <a:cubicBezTo>
                  <a:pt x="6423184" y="2825782"/>
                  <a:pt x="6409182" y="2839784"/>
                  <a:pt x="6391847" y="2839784"/>
                </a:cubicBezTo>
                <a:cubicBezTo>
                  <a:pt x="6374511" y="2839784"/>
                  <a:pt x="6360510" y="2825782"/>
                  <a:pt x="6360510" y="2808446"/>
                </a:cubicBezTo>
                <a:cubicBezTo>
                  <a:pt x="6360510" y="2791111"/>
                  <a:pt x="6374511" y="2777109"/>
                  <a:pt x="6391847" y="2777109"/>
                </a:cubicBezTo>
                <a:close/>
                <a:moveTo>
                  <a:pt x="6481477" y="2777109"/>
                </a:moveTo>
                <a:cubicBezTo>
                  <a:pt x="6498812" y="2777109"/>
                  <a:pt x="6512814" y="2791111"/>
                  <a:pt x="6512814" y="2808446"/>
                </a:cubicBezTo>
                <a:cubicBezTo>
                  <a:pt x="6512814" y="2825782"/>
                  <a:pt x="6498812" y="2839784"/>
                  <a:pt x="6481477" y="2839784"/>
                </a:cubicBezTo>
                <a:cubicBezTo>
                  <a:pt x="6464142" y="2839784"/>
                  <a:pt x="6450140" y="2825782"/>
                  <a:pt x="6450140" y="2808446"/>
                </a:cubicBezTo>
                <a:cubicBezTo>
                  <a:pt x="6450140" y="2791111"/>
                  <a:pt x="6464236" y="2777109"/>
                  <a:pt x="6481477" y="2777109"/>
                </a:cubicBezTo>
                <a:close/>
                <a:moveTo>
                  <a:pt x="6571107" y="2777109"/>
                </a:moveTo>
                <a:cubicBezTo>
                  <a:pt x="6588443" y="2777109"/>
                  <a:pt x="6602444" y="2791111"/>
                  <a:pt x="6602444" y="2808446"/>
                </a:cubicBezTo>
                <a:cubicBezTo>
                  <a:pt x="6602444" y="2825782"/>
                  <a:pt x="6588443" y="2839784"/>
                  <a:pt x="6571107" y="2839784"/>
                </a:cubicBezTo>
                <a:cubicBezTo>
                  <a:pt x="6553772" y="2839784"/>
                  <a:pt x="6539770" y="2825782"/>
                  <a:pt x="6539770" y="2808446"/>
                </a:cubicBezTo>
                <a:cubicBezTo>
                  <a:pt x="6539770" y="2791111"/>
                  <a:pt x="6553772" y="2777109"/>
                  <a:pt x="6571107" y="2777109"/>
                </a:cubicBezTo>
                <a:close/>
                <a:moveTo>
                  <a:pt x="6660643" y="2777109"/>
                </a:moveTo>
                <a:cubicBezTo>
                  <a:pt x="6677978" y="2777109"/>
                  <a:pt x="6691980" y="2791111"/>
                  <a:pt x="6691980" y="2808446"/>
                </a:cubicBezTo>
                <a:cubicBezTo>
                  <a:pt x="6691980" y="2825782"/>
                  <a:pt x="6677978" y="2839784"/>
                  <a:pt x="6660643" y="2839784"/>
                </a:cubicBezTo>
                <a:cubicBezTo>
                  <a:pt x="6643307" y="2839784"/>
                  <a:pt x="6629305" y="2825782"/>
                  <a:pt x="6629305" y="2808446"/>
                </a:cubicBezTo>
                <a:cubicBezTo>
                  <a:pt x="6629305" y="2791111"/>
                  <a:pt x="6643307" y="2777109"/>
                  <a:pt x="6660643" y="2777109"/>
                </a:cubicBezTo>
                <a:close/>
                <a:moveTo>
                  <a:pt x="6750177" y="2777109"/>
                </a:moveTo>
                <a:cubicBezTo>
                  <a:pt x="6767513" y="2777109"/>
                  <a:pt x="6781514" y="2791111"/>
                  <a:pt x="6781514" y="2808446"/>
                </a:cubicBezTo>
                <a:cubicBezTo>
                  <a:pt x="6781514" y="2825782"/>
                  <a:pt x="6767513" y="2839784"/>
                  <a:pt x="6750177" y="2839784"/>
                </a:cubicBezTo>
                <a:cubicBezTo>
                  <a:pt x="6732842" y="2839784"/>
                  <a:pt x="6718840" y="2825782"/>
                  <a:pt x="6718840" y="2808446"/>
                </a:cubicBezTo>
                <a:cubicBezTo>
                  <a:pt x="6718840" y="2791111"/>
                  <a:pt x="6732937" y="2777109"/>
                  <a:pt x="6750177" y="2777109"/>
                </a:cubicBezTo>
                <a:close/>
                <a:moveTo>
                  <a:pt x="6839808" y="2777109"/>
                </a:moveTo>
                <a:cubicBezTo>
                  <a:pt x="6857143" y="2777109"/>
                  <a:pt x="6871145" y="2791111"/>
                  <a:pt x="6871145" y="2808446"/>
                </a:cubicBezTo>
                <a:cubicBezTo>
                  <a:pt x="6871145" y="2825782"/>
                  <a:pt x="6857143" y="2839784"/>
                  <a:pt x="6839808" y="2839784"/>
                </a:cubicBezTo>
                <a:cubicBezTo>
                  <a:pt x="6822472" y="2839784"/>
                  <a:pt x="6808470" y="2825782"/>
                  <a:pt x="6808470" y="2808446"/>
                </a:cubicBezTo>
                <a:cubicBezTo>
                  <a:pt x="6808470" y="2791111"/>
                  <a:pt x="6822472" y="2777109"/>
                  <a:pt x="6839808" y="2777109"/>
                </a:cubicBezTo>
                <a:close/>
                <a:moveTo>
                  <a:pt x="6929438" y="2777109"/>
                </a:moveTo>
                <a:cubicBezTo>
                  <a:pt x="6946773" y="2777109"/>
                  <a:pt x="6960775" y="2791111"/>
                  <a:pt x="6960775" y="2808446"/>
                </a:cubicBezTo>
                <a:cubicBezTo>
                  <a:pt x="6960775" y="2825782"/>
                  <a:pt x="6946773" y="2839784"/>
                  <a:pt x="6929438" y="2839784"/>
                </a:cubicBezTo>
                <a:cubicBezTo>
                  <a:pt x="6912102" y="2839784"/>
                  <a:pt x="6898101" y="2825782"/>
                  <a:pt x="6898101" y="2808446"/>
                </a:cubicBezTo>
                <a:cubicBezTo>
                  <a:pt x="6898101" y="2791111"/>
                  <a:pt x="6912102" y="2777109"/>
                  <a:pt x="6929438" y="2777109"/>
                </a:cubicBezTo>
                <a:close/>
                <a:moveTo>
                  <a:pt x="1016699" y="2866739"/>
                </a:moveTo>
                <a:cubicBezTo>
                  <a:pt x="1034034" y="2866739"/>
                  <a:pt x="1048036" y="2880741"/>
                  <a:pt x="1048036" y="2898077"/>
                </a:cubicBezTo>
                <a:cubicBezTo>
                  <a:pt x="1048036" y="2915412"/>
                  <a:pt x="1034034" y="2929414"/>
                  <a:pt x="1016699" y="2929414"/>
                </a:cubicBezTo>
                <a:cubicBezTo>
                  <a:pt x="999363" y="2929414"/>
                  <a:pt x="985361" y="2915412"/>
                  <a:pt x="985361" y="2898077"/>
                </a:cubicBezTo>
                <a:cubicBezTo>
                  <a:pt x="985361" y="2880741"/>
                  <a:pt x="999458" y="2866739"/>
                  <a:pt x="1016699" y="2866739"/>
                </a:cubicBezTo>
                <a:close/>
                <a:moveTo>
                  <a:pt x="1106329" y="2866739"/>
                </a:moveTo>
                <a:cubicBezTo>
                  <a:pt x="1123664" y="2866739"/>
                  <a:pt x="1137666" y="2880741"/>
                  <a:pt x="1137666" y="2898077"/>
                </a:cubicBezTo>
                <a:cubicBezTo>
                  <a:pt x="1137666" y="2915412"/>
                  <a:pt x="1123664" y="2929414"/>
                  <a:pt x="1106329" y="2929414"/>
                </a:cubicBezTo>
                <a:cubicBezTo>
                  <a:pt x="1088993" y="2929414"/>
                  <a:pt x="1074992" y="2915412"/>
                  <a:pt x="1074992" y="2898077"/>
                </a:cubicBezTo>
                <a:cubicBezTo>
                  <a:pt x="1074992" y="2880741"/>
                  <a:pt x="1089089" y="2866739"/>
                  <a:pt x="1106329" y="2866739"/>
                </a:cubicBezTo>
                <a:close/>
                <a:moveTo>
                  <a:pt x="1195959" y="2866739"/>
                </a:moveTo>
                <a:cubicBezTo>
                  <a:pt x="1213295" y="2866739"/>
                  <a:pt x="1227296" y="2880741"/>
                  <a:pt x="1227296" y="2898077"/>
                </a:cubicBezTo>
                <a:cubicBezTo>
                  <a:pt x="1227296" y="2915412"/>
                  <a:pt x="1213295" y="2929414"/>
                  <a:pt x="1195959" y="2929414"/>
                </a:cubicBezTo>
                <a:cubicBezTo>
                  <a:pt x="1178624" y="2929414"/>
                  <a:pt x="1164622" y="2915412"/>
                  <a:pt x="1164622" y="2898077"/>
                </a:cubicBezTo>
                <a:cubicBezTo>
                  <a:pt x="1164622" y="2880741"/>
                  <a:pt x="1178624" y="2866739"/>
                  <a:pt x="1195959" y="2866739"/>
                </a:cubicBezTo>
                <a:close/>
                <a:moveTo>
                  <a:pt x="1285494" y="2866739"/>
                </a:moveTo>
                <a:cubicBezTo>
                  <a:pt x="1302830" y="2866739"/>
                  <a:pt x="1316831" y="2880741"/>
                  <a:pt x="1316831" y="2898077"/>
                </a:cubicBezTo>
                <a:cubicBezTo>
                  <a:pt x="1316831" y="2915412"/>
                  <a:pt x="1302830" y="2929414"/>
                  <a:pt x="1285494" y="2929414"/>
                </a:cubicBezTo>
                <a:cubicBezTo>
                  <a:pt x="1268159" y="2929414"/>
                  <a:pt x="1254157" y="2915412"/>
                  <a:pt x="1254157" y="2898077"/>
                </a:cubicBezTo>
                <a:cubicBezTo>
                  <a:pt x="1254157" y="2880741"/>
                  <a:pt x="1268159" y="2866739"/>
                  <a:pt x="1285494" y="2866739"/>
                </a:cubicBezTo>
                <a:close/>
                <a:moveTo>
                  <a:pt x="1375029" y="2866739"/>
                </a:moveTo>
                <a:cubicBezTo>
                  <a:pt x="1392364" y="2866739"/>
                  <a:pt x="1406366" y="2880741"/>
                  <a:pt x="1406366" y="2898077"/>
                </a:cubicBezTo>
                <a:cubicBezTo>
                  <a:pt x="1406366" y="2915412"/>
                  <a:pt x="1392364" y="2929414"/>
                  <a:pt x="1375029" y="2929414"/>
                </a:cubicBezTo>
                <a:cubicBezTo>
                  <a:pt x="1357693" y="2929414"/>
                  <a:pt x="1343692" y="2915412"/>
                  <a:pt x="1343692" y="2898077"/>
                </a:cubicBezTo>
                <a:cubicBezTo>
                  <a:pt x="1343692" y="2880741"/>
                  <a:pt x="1357789" y="2866739"/>
                  <a:pt x="1375029" y="2866739"/>
                </a:cubicBezTo>
                <a:close/>
                <a:moveTo>
                  <a:pt x="1464755" y="2866739"/>
                </a:moveTo>
                <a:cubicBezTo>
                  <a:pt x="1482090" y="2866739"/>
                  <a:pt x="1496092" y="2880741"/>
                  <a:pt x="1496092" y="2898077"/>
                </a:cubicBezTo>
                <a:cubicBezTo>
                  <a:pt x="1496092" y="2915412"/>
                  <a:pt x="1482090" y="2929414"/>
                  <a:pt x="1464755" y="2929414"/>
                </a:cubicBezTo>
                <a:cubicBezTo>
                  <a:pt x="1447419" y="2929414"/>
                  <a:pt x="1433417" y="2915412"/>
                  <a:pt x="1433417" y="2898077"/>
                </a:cubicBezTo>
                <a:cubicBezTo>
                  <a:pt x="1433417" y="2880741"/>
                  <a:pt x="1447419" y="2866739"/>
                  <a:pt x="1464755" y="2866739"/>
                </a:cubicBezTo>
                <a:close/>
                <a:moveTo>
                  <a:pt x="1554289" y="2866739"/>
                </a:moveTo>
                <a:cubicBezTo>
                  <a:pt x="1571625" y="2866739"/>
                  <a:pt x="1585627" y="2880741"/>
                  <a:pt x="1585627" y="2898077"/>
                </a:cubicBezTo>
                <a:cubicBezTo>
                  <a:pt x="1585627" y="2915412"/>
                  <a:pt x="1571625" y="2929414"/>
                  <a:pt x="1554289" y="2929414"/>
                </a:cubicBezTo>
                <a:cubicBezTo>
                  <a:pt x="1536954" y="2929414"/>
                  <a:pt x="1522952" y="2915412"/>
                  <a:pt x="1522952" y="2898077"/>
                </a:cubicBezTo>
                <a:cubicBezTo>
                  <a:pt x="1522952" y="2880741"/>
                  <a:pt x="1536954" y="2866739"/>
                  <a:pt x="1554289" y="2866739"/>
                </a:cubicBezTo>
                <a:close/>
                <a:moveTo>
                  <a:pt x="1643825" y="2866739"/>
                </a:moveTo>
                <a:cubicBezTo>
                  <a:pt x="1661160" y="2866739"/>
                  <a:pt x="1675162" y="2880741"/>
                  <a:pt x="1675162" y="2898077"/>
                </a:cubicBezTo>
                <a:cubicBezTo>
                  <a:pt x="1675162" y="2915412"/>
                  <a:pt x="1661160" y="2929414"/>
                  <a:pt x="1643825" y="2929414"/>
                </a:cubicBezTo>
                <a:cubicBezTo>
                  <a:pt x="1626489" y="2929414"/>
                  <a:pt x="1612487" y="2915412"/>
                  <a:pt x="1612487" y="2898077"/>
                </a:cubicBezTo>
                <a:cubicBezTo>
                  <a:pt x="1612487" y="2880741"/>
                  <a:pt x="1626584" y="2866739"/>
                  <a:pt x="1643825" y="2866739"/>
                </a:cubicBezTo>
                <a:close/>
                <a:moveTo>
                  <a:pt x="1733455" y="2866739"/>
                </a:moveTo>
                <a:cubicBezTo>
                  <a:pt x="1750790" y="2866739"/>
                  <a:pt x="1764792" y="2880741"/>
                  <a:pt x="1764792" y="2898077"/>
                </a:cubicBezTo>
                <a:cubicBezTo>
                  <a:pt x="1764792" y="2915412"/>
                  <a:pt x="1750790" y="2929414"/>
                  <a:pt x="1733455" y="2929414"/>
                </a:cubicBezTo>
                <a:cubicBezTo>
                  <a:pt x="1716119" y="2929414"/>
                  <a:pt x="1702118" y="2915412"/>
                  <a:pt x="1702118" y="2898077"/>
                </a:cubicBezTo>
                <a:cubicBezTo>
                  <a:pt x="1702118" y="2880741"/>
                  <a:pt x="1716119" y="2866739"/>
                  <a:pt x="1733455" y="2866739"/>
                </a:cubicBezTo>
                <a:close/>
                <a:moveTo>
                  <a:pt x="1823085" y="2866739"/>
                </a:moveTo>
                <a:cubicBezTo>
                  <a:pt x="1840421" y="2866739"/>
                  <a:pt x="1854422" y="2880741"/>
                  <a:pt x="1854422" y="2898077"/>
                </a:cubicBezTo>
                <a:cubicBezTo>
                  <a:pt x="1854422" y="2915412"/>
                  <a:pt x="1840421" y="2929414"/>
                  <a:pt x="1823085" y="2929414"/>
                </a:cubicBezTo>
                <a:cubicBezTo>
                  <a:pt x="1805750" y="2929414"/>
                  <a:pt x="1791748" y="2915412"/>
                  <a:pt x="1791748" y="2898077"/>
                </a:cubicBezTo>
                <a:cubicBezTo>
                  <a:pt x="1791748" y="2880741"/>
                  <a:pt x="1805750" y="2866739"/>
                  <a:pt x="1823085" y="2866739"/>
                </a:cubicBezTo>
                <a:close/>
                <a:moveTo>
                  <a:pt x="1912620" y="2866739"/>
                </a:moveTo>
                <a:cubicBezTo>
                  <a:pt x="1929956" y="2866739"/>
                  <a:pt x="1943957" y="2880741"/>
                  <a:pt x="1943957" y="2898077"/>
                </a:cubicBezTo>
                <a:cubicBezTo>
                  <a:pt x="1943957" y="2915412"/>
                  <a:pt x="1929956" y="2929414"/>
                  <a:pt x="1912620" y="2929414"/>
                </a:cubicBezTo>
                <a:cubicBezTo>
                  <a:pt x="1895285" y="2929414"/>
                  <a:pt x="1881283" y="2915412"/>
                  <a:pt x="1881283" y="2898077"/>
                </a:cubicBezTo>
                <a:cubicBezTo>
                  <a:pt x="1881283" y="2880741"/>
                  <a:pt x="1895285" y="2866739"/>
                  <a:pt x="1912620" y="2866739"/>
                </a:cubicBezTo>
                <a:close/>
                <a:moveTo>
                  <a:pt x="2002155" y="2866739"/>
                </a:moveTo>
                <a:cubicBezTo>
                  <a:pt x="2019491" y="2866739"/>
                  <a:pt x="2033492" y="2880741"/>
                  <a:pt x="2033492" y="2898077"/>
                </a:cubicBezTo>
                <a:cubicBezTo>
                  <a:pt x="2033492" y="2915412"/>
                  <a:pt x="2019491" y="2929414"/>
                  <a:pt x="2002155" y="2929414"/>
                </a:cubicBezTo>
                <a:cubicBezTo>
                  <a:pt x="1984820" y="2929414"/>
                  <a:pt x="1970818" y="2915412"/>
                  <a:pt x="1970818" y="2898077"/>
                </a:cubicBezTo>
                <a:cubicBezTo>
                  <a:pt x="1970818" y="2880741"/>
                  <a:pt x="1984915" y="2866739"/>
                  <a:pt x="2002155" y="2866739"/>
                </a:cubicBezTo>
                <a:close/>
                <a:moveTo>
                  <a:pt x="2091785" y="2866739"/>
                </a:moveTo>
                <a:cubicBezTo>
                  <a:pt x="2109121" y="2866739"/>
                  <a:pt x="2123123" y="2880741"/>
                  <a:pt x="2123123" y="2898077"/>
                </a:cubicBezTo>
                <a:cubicBezTo>
                  <a:pt x="2123123" y="2915412"/>
                  <a:pt x="2109121" y="2929414"/>
                  <a:pt x="2091785" y="2929414"/>
                </a:cubicBezTo>
                <a:cubicBezTo>
                  <a:pt x="2074450" y="2929414"/>
                  <a:pt x="2060448" y="2915412"/>
                  <a:pt x="2060448" y="2898077"/>
                </a:cubicBezTo>
                <a:cubicBezTo>
                  <a:pt x="2060448" y="2880741"/>
                  <a:pt x="2074450" y="2866739"/>
                  <a:pt x="2091785" y="2866739"/>
                </a:cubicBezTo>
                <a:close/>
                <a:moveTo>
                  <a:pt x="3704273" y="2866739"/>
                </a:moveTo>
                <a:cubicBezTo>
                  <a:pt x="3721608" y="2866739"/>
                  <a:pt x="3735610" y="2880741"/>
                  <a:pt x="3735610" y="2898077"/>
                </a:cubicBezTo>
                <a:cubicBezTo>
                  <a:pt x="3735610" y="2915412"/>
                  <a:pt x="3721608" y="2929414"/>
                  <a:pt x="3704273" y="2929414"/>
                </a:cubicBezTo>
                <a:cubicBezTo>
                  <a:pt x="3686937" y="2929414"/>
                  <a:pt x="3672935" y="2915412"/>
                  <a:pt x="3672935" y="2898077"/>
                </a:cubicBezTo>
                <a:cubicBezTo>
                  <a:pt x="3672935" y="2880741"/>
                  <a:pt x="3687032" y="2866739"/>
                  <a:pt x="3704273" y="2866739"/>
                </a:cubicBezTo>
                <a:close/>
                <a:moveTo>
                  <a:pt x="3793903" y="2866739"/>
                </a:moveTo>
                <a:cubicBezTo>
                  <a:pt x="3811238" y="2866739"/>
                  <a:pt x="3825240" y="2880741"/>
                  <a:pt x="3825240" y="2898077"/>
                </a:cubicBezTo>
                <a:cubicBezTo>
                  <a:pt x="3825240" y="2915412"/>
                  <a:pt x="3811238" y="2929414"/>
                  <a:pt x="3793903" y="2929414"/>
                </a:cubicBezTo>
                <a:cubicBezTo>
                  <a:pt x="3776567" y="2929414"/>
                  <a:pt x="3762566" y="2915412"/>
                  <a:pt x="3762566" y="2898077"/>
                </a:cubicBezTo>
                <a:cubicBezTo>
                  <a:pt x="3762566" y="2880741"/>
                  <a:pt x="3776663" y="2866739"/>
                  <a:pt x="3793903" y="2866739"/>
                </a:cubicBezTo>
                <a:close/>
                <a:moveTo>
                  <a:pt x="3883533" y="2866739"/>
                </a:moveTo>
                <a:cubicBezTo>
                  <a:pt x="3900869" y="2866739"/>
                  <a:pt x="3914870" y="2880741"/>
                  <a:pt x="3914870" y="2898077"/>
                </a:cubicBezTo>
                <a:cubicBezTo>
                  <a:pt x="3914870" y="2915412"/>
                  <a:pt x="3900869" y="2929414"/>
                  <a:pt x="3883533" y="2929414"/>
                </a:cubicBezTo>
                <a:cubicBezTo>
                  <a:pt x="3866198" y="2929414"/>
                  <a:pt x="3852196" y="2915412"/>
                  <a:pt x="3852196" y="2898077"/>
                </a:cubicBezTo>
                <a:cubicBezTo>
                  <a:pt x="3852196" y="2880741"/>
                  <a:pt x="3866198" y="2866739"/>
                  <a:pt x="3883533" y="2866739"/>
                </a:cubicBezTo>
                <a:close/>
                <a:moveTo>
                  <a:pt x="4420934" y="2866739"/>
                </a:moveTo>
                <a:cubicBezTo>
                  <a:pt x="4438269" y="2866739"/>
                  <a:pt x="4452271" y="2880741"/>
                  <a:pt x="4452271" y="2898077"/>
                </a:cubicBezTo>
                <a:cubicBezTo>
                  <a:pt x="4452271" y="2915412"/>
                  <a:pt x="4438269" y="2929414"/>
                  <a:pt x="4420934" y="2929414"/>
                </a:cubicBezTo>
                <a:cubicBezTo>
                  <a:pt x="4403598" y="2929414"/>
                  <a:pt x="4389597" y="2915412"/>
                  <a:pt x="4389597" y="2898077"/>
                </a:cubicBezTo>
                <a:cubicBezTo>
                  <a:pt x="4389597" y="2880741"/>
                  <a:pt x="4403693" y="2866739"/>
                  <a:pt x="4420934" y="2866739"/>
                </a:cubicBezTo>
                <a:close/>
                <a:moveTo>
                  <a:pt x="4600194" y="2866739"/>
                </a:moveTo>
                <a:cubicBezTo>
                  <a:pt x="4617530" y="2866739"/>
                  <a:pt x="4631531" y="2880741"/>
                  <a:pt x="4631531" y="2898077"/>
                </a:cubicBezTo>
                <a:cubicBezTo>
                  <a:pt x="4631531" y="2915412"/>
                  <a:pt x="4617530" y="2929414"/>
                  <a:pt x="4600194" y="2929414"/>
                </a:cubicBezTo>
                <a:cubicBezTo>
                  <a:pt x="4582859" y="2929414"/>
                  <a:pt x="4568857" y="2915412"/>
                  <a:pt x="4568857" y="2898077"/>
                </a:cubicBezTo>
                <a:cubicBezTo>
                  <a:pt x="4568857" y="2880741"/>
                  <a:pt x="4582859" y="2866739"/>
                  <a:pt x="4600194" y="2866739"/>
                </a:cubicBezTo>
                <a:close/>
                <a:moveTo>
                  <a:pt x="4689729" y="2866739"/>
                </a:moveTo>
                <a:cubicBezTo>
                  <a:pt x="4707065" y="2866739"/>
                  <a:pt x="4721066" y="2880741"/>
                  <a:pt x="4721066" y="2898077"/>
                </a:cubicBezTo>
                <a:cubicBezTo>
                  <a:pt x="4721066" y="2915412"/>
                  <a:pt x="4707065" y="2929414"/>
                  <a:pt x="4689729" y="2929414"/>
                </a:cubicBezTo>
                <a:cubicBezTo>
                  <a:pt x="4672394" y="2929414"/>
                  <a:pt x="4658392" y="2915412"/>
                  <a:pt x="4658392" y="2898077"/>
                </a:cubicBezTo>
                <a:cubicBezTo>
                  <a:pt x="4658392" y="2880741"/>
                  <a:pt x="4672489" y="2866739"/>
                  <a:pt x="4689729" y="2866739"/>
                </a:cubicBezTo>
                <a:close/>
                <a:moveTo>
                  <a:pt x="4779359" y="2866739"/>
                </a:moveTo>
                <a:cubicBezTo>
                  <a:pt x="4796695" y="2866739"/>
                  <a:pt x="4810697" y="2880741"/>
                  <a:pt x="4810697" y="2898077"/>
                </a:cubicBezTo>
                <a:cubicBezTo>
                  <a:pt x="4810697" y="2915412"/>
                  <a:pt x="4796695" y="2929414"/>
                  <a:pt x="4779359" y="2929414"/>
                </a:cubicBezTo>
                <a:cubicBezTo>
                  <a:pt x="4762024" y="2929414"/>
                  <a:pt x="4748022" y="2915412"/>
                  <a:pt x="4748022" y="2898077"/>
                </a:cubicBezTo>
                <a:cubicBezTo>
                  <a:pt x="4748022" y="2880741"/>
                  <a:pt x="4762024" y="2866739"/>
                  <a:pt x="4779359" y="2866739"/>
                </a:cubicBezTo>
                <a:close/>
                <a:moveTo>
                  <a:pt x="4868895" y="2866739"/>
                </a:moveTo>
                <a:cubicBezTo>
                  <a:pt x="4886230" y="2866739"/>
                  <a:pt x="4900232" y="2880741"/>
                  <a:pt x="4900232" y="2898077"/>
                </a:cubicBezTo>
                <a:cubicBezTo>
                  <a:pt x="4900232" y="2915412"/>
                  <a:pt x="4886230" y="2929414"/>
                  <a:pt x="4868895" y="2929414"/>
                </a:cubicBezTo>
                <a:cubicBezTo>
                  <a:pt x="4851559" y="2929414"/>
                  <a:pt x="4837557" y="2915412"/>
                  <a:pt x="4837557" y="2898077"/>
                </a:cubicBezTo>
                <a:cubicBezTo>
                  <a:pt x="4837557" y="2880741"/>
                  <a:pt x="4851559" y="2866739"/>
                  <a:pt x="4868895" y="2866739"/>
                </a:cubicBezTo>
                <a:close/>
                <a:moveTo>
                  <a:pt x="4958525" y="2866739"/>
                </a:moveTo>
                <a:cubicBezTo>
                  <a:pt x="4975860" y="2866739"/>
                  <a:pt x="4989862" y="2880741"/>
                  <a:pt x="4989862" y="2898077"/>
                </a:cubicBezTo>
                <a:cubicBezTo>
                  <a:pt x="4989862" y="2915412"/>
                  <a:pt x="4975860" y="2929414"/>
                  <a:pt x="4958525" y="2929414"/>
                </a:cubicBezTo>
                <a:cubicBezTo>
                  <a:pt x="4941189" y="2929414"/>
                  <a:pt x="4927187" y="2915412"/>
                  <a:pt x="4927187" y="2898077"/>
                </a:cubicBezTo>
                <a:cubicBezTo>
                  <a:pt x="4927187" y="2880741"/>
                  <a:pt x="4941285" y="2866739"/>
                  <a:pt x="4958525" y="2866739"/>
                </a:cubicBezTo>
                <a:close/>
                <a:moveTo>
                  <a:pt x="5048155" y="2866739"/>
                </a:moveTo>
                <a:cubicBezTo>
                  <a:pt x="5065490" y="2866739"/>
                  <a:pt x="5079493" y="2880741"/>
                  <a:pt x="5079493" y="2898077"/>
                </a:cubicBezTo>
                <a:cubicBezTo>
                  <a:pt x="5079493" y="2915412"/>
                  <a:pt x="5065490" y="2929414"/>
                  <a:pt x="5048155" y="2929414"/>
                </a:cubicBezTo>
                <a:cubicBezTo>
                  <a:pt x="5030819" y="2929414"/>
                  <a:pt x="5016818" y="2915412"/>
                  <a:pt x="5016818" y="2898077"/>
                </a:cubicBezTo>
                <a:cubicBezTo>
                  <a:pt x="5016818" y="2880741"/>
                  <a:pt x="5030819" y="2866739"/>
                  <a:pt x="5048155" y="2866739"/>
                </a:cubicBezTo>
                <a:close/>
                <a:moveTo>
                  <a:pt x="5227225" y="2866739"/>
                </a:moveTo>
                <a:cubicBezTo>
                  <a:pt x="5244560" y="2866739"/>
                  <a:pt x="5258562" y="2880741"/>
                  <a:pt x="5258562" y="2898077"/>
                </a:cubicBezTo>
                <a:cubicBezTo>
                  <a:pt x="5258562" y="2915412"/>
                  <a:pt x="5244560" y="2929414"/>
                  <a:pt x="5227225" y="2929414"/>
                </a:cubicBezTo>
                <a:cubicBezTo>
                  <a:pt x="5209889" y="2929414"/>
                  <a:pt x="5195888" y="2915412"/>
                  <a:pt x="5195888" y="2898077"/>
                </a:cubicBezTo>
                <a:cubicBezTo>
                  <a:pt x="5195888" y="2880741"/>
                  <a:pt x="5209985" y="2866739"/>
                  <a:pt x="5227225" y="2866739"/>
                </a:cubicBezTo>
                <a:close/>
                <a:moveTo>
                  <a:pt x="5316855" y="2866739"/>
                </a:moveTo>
                <a:cubicBezTo>
                  <a:pt x="5334191" y="2866739"/>
                  <a:pt x="5348192" y="2880741"/>
                  <a:pt x="5348192" y="2898077"/>
                </a:cubicBezTo>
                <a:cubicBezTo>
                  <a:pt x="5348192" y="2915412"/>
                  <a:pt x="5334191" y="2929414"/>
                  <a:pt x="5316855" y="2929414"/>
                </a:cubicBezTo>
                <a:cubicBezTo>
                  <a:pt x="5299520" y="2929414"/>
                  <a:pt x="5285518" y="2915412"/>
                  <a:pt x="5285518" y="2898077"/>
                </a:cubicBezTo>
                <a:cubicBezTo>
                  <a:pt x="5285518" y="2880741"/>
                  <a:pt x="5299615" y="2866739"/>
                  <a:pt x="5316855" y="2866739"/>
                </a:cubicBezTo>
                <a:close/>
                <a:moveTo>
                  <a:pt x="5406485" y="2866739"/>
                </a:moveTo>
                <a:cubicBezTo>
                  <a:pt x="5423821" y="2866739"/>
                  <a:pt x="5437823" y="2880741"/>
                  <a:pt x="5437823" y="2898077"/>
                </a:cubicBezTo>
                <a:cubicBezTo>
                  <a:pt x="5437823" y="2915412"/>
                  <a:pt x="5423821" y="2929414"/>
                  <a:pt x="5406485" y="2929414"/>
                </a:cubicBezTo>
                <a:cubicBezTo>
                  <a:pt x="5389150" y="2929414"/>
                  <a:pt x="5375148" y="2915412"/>
                  <a:pt x="5375148" y="2898077"/>
                </a:cubicBezTo>
                <a:cubicBezTo>
                  <a:pt x="5375148" y="2880741"/>
                  <a:pt x="5389150" y="2866739"/>
                  <a:pt x="5406485" y="2866739"/>
                </a:cubicBezTo>
                <a:close/>
                <a:moveTo>
                  <a:pt x="5496021" y="2866739"/>
                </a:moveTo>
                <a:cubicBezTo>
                  <a:pt x="5513356" y="2866739"/>
                  <a:pt x="5527358" y="2880741"/>
                  <a:pt x="5527358" y="2898077"/>
                </a:cubicBezTo>
                <a:cubicBezTo>
                  <a:pt x="5527358" y="2915412"/>
                  <a:pt x="5513356" y="2929414"/>
                  <a:pt x="5496021" y="2929414"/>
                </a:cubicBezTo>
                <a:cubicBezTo>
                  <a:pt x="5478685" y="2929414"/>
                  <a:pt x="5464683" y="2915412"/>
                  <a:pt x="5464683" y="2898077"/>
                </a:cubicBezTo>
                <a:cubicBezTo>
                  <a:pt x="5464683" y="2880741"/>
                  <a:pt x="5478685" y="2866739"/>
                  <a:pt x="5496021" y="2866739"/>
                </a:cubicBezTo>
                <a:close/>
                <a:moveTo>
                  <a:pt x="5585555" y="2866739"/>
                </a:moveTo>
                <a:cubicBezTo>
                  <a:pt x="5602891" y="2866739"/>
                  <a:pt x="5616893" y="2880741"/>
                  <a:pt x="5616893" y="2898077"/>
                </a:cubicBezTo>
                <a:cubicBezTo>
                  <a:pt x="5616893" y="2915412"/>
                  <a:pt x="5602891" y="2929414"/>
                  <a:pt x="5585555" y="2929414"/>
                </a:cubicBezTo>
                <a:cubicBezTo>
                  <a:pt x="5568220" y="2929414"/>
                  <a:pt x="5554218" y="2915412"/>
                  <a:pt x="5554218" y="2898077"/>
                </a:cubicBezTo>
                <a:cubicBezTo>
                  <a:pt x="5554218" y="2880741"/>
                  <a:pt x="5568315" y="2866739"/>
                  <a:pt x="5585555" y="2866739"/>
                </a:cubicBezTo>
                <a:close/>
                <a:moveTo>
                  <a:pt x="5675186" y="2866739"/>
                </a:moveTo>
                <a:cubicBezTo>
                  <a:pt x="5692521" y="2866739"/>
                  <a:pt x="5706523" y="2880741"/>
                  <a:pt x="5706523" y="2898077"/>
                </a:cubicBezTo>
                <a:cubicBezTo>
                  <a:pt x="5706523" y="2915412"/>
                  <a:pt x="5692521" y="2929414"/>
                  <a:pt x="5675186" y="2929414"/>
                </a:cubicBezTo>
                <a:cubicBezTo>
                  <a:pt x="5657850" y="2929414"/>
                  <a:pt x="5643849" y="2915412"/>
                  <a:pt x="5643849" y="2898077"/>
                </a:cubicBezTo>
                <a:cubicBezTo>
                  <a:pt x="5643849" y="2880741"/>
                  <a:pt x="5657850" y="2866739"/>
                  <a:pt x="5675186" y="2866739"/>
                </a:cubicBezTo>
                <a:close/>
                <a:moveTo>
                  <a:pt x="5764816" y="2866739"/>
                </a:moveTo>
                <a:cubicBezTo>
                  <a:pt x="5782151" y="2866739"/>
                  <a:pt x="5796153" y="2880741"/>
                  <a:pt x="5796153" y="2898077"/>
                </a:cubicBezTo>
                <a:cubicBezTo>
                  <a:pt x="5796153" y="2915412"/>
                  <a:pt x="5782151" y="2929414"/>
                  <a:pt x="5764816" y="2929414"/>
                </a:cubicBezTo>
                <a:cubicBezTo>
                  <a:pt x="5747480" y="2929414"/>
                  <a:pt x="5733479" y="2915412"/>
                  <a:pt x="5733479" y="2898077"/>
                </a:cubicBezTo>
                <a:cubicBezTo>
                  <a:pt x="5733479" y="2880741"/>
                  <a:pt x="5747480" y="2866739"/>
                  <a:pt x="5764816" y="2866739"/>
                </a:cubicBezTo>
                <a:close/>
                <a:moveTo>
                  <a:pt x="5854351" y="2866739"/>
                </a:moveTo>
                <a:cubicBezTo>
                  <a:pt x="5871687" y="2866739"/>
                  <a:pt x="5885688" y="2880741"/>
                  <a:pt x="5885688" y="2898077"/>
                </a:cubicBezTo>
                <a:cubicBezTo>
                  <a:pt x="5885688" y="2915412"/>
                  <a:pt x="5871687" y="2929414"/>
                  <a:pt x="5854351" y="2929414"/>
                </a:cubicBezTo>
                <a:cubicBezTo>
                  <a:pt x="5837015" y="2929414"/>
                  <a:pt x="5823014" y="2915412"/>
                  <a:pt x="5823014" y="2898077"/>
                </a:cubicBezTo>
                <a:cubicBezTo>
                  <a:pt x="5823014" y="2880741"/>
                  <a:pt x="5837111" y="2866739"/>
                  <a:pt x="5854351" y="2866739"/>
                </a:cubicBezTo>
                <a:close/>
                <a:moveTo>
                  <a:pt x="5943981" y="2866739"/>
                </a:moveTo>
                <a:cubicBezTo>
                  <a:pt x="5961317" y="2866739"/>
                  <a:pt x="5975319" y="2880741"/>
                  <a:pt x="5975319" y="2898077"/>
                </a:cubicBezTo>
                <a:cubicBezTo>
                  <a:pt x="5975319" y="2915412"/>
                  <a:pt x="5961317" y="2929414"/>
                  <a:pt x="5943981" y="2929414"/>
                </a:cubicBezTo>
                <a:cubicBezTo>
                  <a:pt x="5926645" y="2929414"/>
                  <a:pt x="5912644" y="2915412"/>
                  <a:pt x="5912644" y="2898077"/>
                </a:cubicBezTo>
                <a:cubicBezTo>
                  <a:pt x="5912644" y="2880741"/>
                  <a:pt x="5926645" y="2866739"/>
                  <a:pt x="5943981" y="2866739"/>
                </a:cubicBezTo>
                <a:close/>
                <a:moveTo>
                  <a:pt x="6033516" y="2866739"/>
                </a:moveTo>
                <a:cubicBezTo>
                  <a:pt x="6050852" y="2866739"/>
                  <a:pt x="6064853" y="2880741"/>
                  <a:pt x="6064853" y="2898077"/>
                </a:cubicBezTo>
                <a:cubicBezTo>
                  <a:pt x="6064853" y="2915412"/>
                  <a:pt x="6050852" y="2929414"/>
                  <a:pt x="6033516" y="2929414"/>
                </a:cubicBezTo>
                <a:cubicBezTo>
                  <a:pt x="6016181" y="2929414"/>
                  <a:pt x="6002179" y="2915412"/>
                  <a:pt x="6002179" y="2898077"/>
                </a:cubicBezTo>
                <a:cubicBezTo>
                  <a:pt x="6002179" y="2880741"/>
                  <a:pt x="6016181" y="2866739"/>
                  <a:pt x="6033516" y="2866739"/>
                </a:cubicBezTo>
                <a:close/>
                <a:moveTo>
                  <a:pt x="6123146" y="2866739"/>
                </a:moveTo>
                <a:cubicBezTo>
                  <a:pt x="6140482" y="2866739"/>
                  <a:pt x="6154484" y="2880741"/>
                  <a:pt x="6154484" y="2898077"/>
                </a:cubicBezTo>
                <a:cubicBezTo>
                  <a:pt x="6154484" y="2915412"/>
                  <a:pt x="6140482" y="2929414"/>
                  <a:pt x="6123146" y="2929414"/>
                </a:cubicBezTo>
                <a:cubicBezTo>
                  <a:pt x="6105811" y="2929414"/>
                  <a:pt x="6091809" y="2915412"/>
                  <a:pt x="6091809" y="2898077"/>
                </a:cubicBezTo>
                <a:cubicBezTo>
                  <a:pt x="6091809" y="2880741"/>
                  <a:pt x="6105811" y="2866739"/>
                  <a:pt x="6123146" y="2866739"/>
                </a:cubicBezTo>
                <a:close/>
                <a:moveTo>
                  <a:pt x="6212681" y="2866739"/>
                </a:moveTo>
                <a:cubicBezTo>
                  <a:pt x="6230017" y="2866739"/>
                  <a:pt x="6244019" y="2880741"/>
                  <a:pt x="6244019" y="2898077"/>
                </a:cubicBezTo>
                <a:cubicBezTo>
                  <a:pt x="6244019" y="2915412"/>
                  <a:pt x="6230017" y="2929414"/>
                  <a:pt x="6212681" y="2929414"/>
                </a:cubicBezTo>
                <a:cubicBezTo>
                  <a:pt x="6195346" y="2929414"/>
                  <a:pt x="6181344" y="2915412"/>
                  <a:pt x="6181344" y="2898077"/>
                </a:cubicBezTo>
                <a:cubicBezTo>
                  <a:pt x="6181344" y="2880741"/>
                  <a:pt x="6195441" y="2866739"/>
                  <a:pt x="6212681" y="2866739"/>
                </a:cubicBezTo>
                <a:close/>
                <a:moveTo>
                  <a:pt x="6302311" y="2866739"/>
                </a:moveTo>
                <a:cubicBezTo>
                  <a:pt x="6319647" y="2866739"/>
                  <a:pt x="6333649" y="2880741"/>
                  <a:pt x="6333649" y="2898077"/>
                </a:cubicBezTo>
                <a:cubicBezTo>
                  <a:pt x="6333649" y="2915412"/>
                  <a:pt x="6319647" y="2929414"/>
                  <a:pt x="6302311" y="2929414"/>
                </a:cubicBezTo>
                <a:cubicBezTo>
                  <a:pt x="6284977" y="2929414"/>
                  <a:pt x="6270974" y="2915412"/>
                  <a:pt x="6270974" y="2898077"/>
                </a:cubicBezTo>
                <a:cubicBezTo>
                  <a:pt x="6270974" y="2880741"/>
                  <a:pt x="6284977" y="2866739"/>
                  <a:pt x="6302311" y="2866739"/>
                </a:cubicBezTo>
                <a:close/>
                <a:moveTo>
                  <a:pt x="6391847" y="2866739"/>
                </a:moveTo>
                <a:cubicBezTo>
                  <a:pt x="6409182" y="2866739"/>
                  <a:pt x="6423184" y="2880741"/>
                  <a:pt x="6423184" y="2898077"/>
                </a:cubicBezTo>
                <a:cubicBezTo>
                  <a:pt x="6423184" y="2915412"/>
                  <a:pt x="6409182" y="2929414"/>
                  <a:pt x="6391847" y="2929414"/>
                </a:cubicBezTo>
                <a:cubicBezTo>
                  <a:pt x="6374511" y="2929414"/>
                  <a:pt x="6360510" y="2915412"/>
                  <a:pt x="6360510" y="2898077"/>
                </a:cubicBezTo>
                <a:cubicBezTo>
                  <a:pt x="6360510" y="2880741"/>
                  <a:pt x="6374511" y="2866739"/>
                  <a:pt x="6391847" y="2866739"/>
                </a:cubicBezTo>
                <a:close/>
                <a:moveTo>
                  <a:pt x="6481477" y="2866739"/>
                </a:moveTo>
                <a:cubicBezTo>
                  <a:pt x="6498812" y="2866739"/>
                  <a:pt x="6512814" y="2880741"/>
                  <a:pt x="6512814" y="2898077"/>
                </a:cubicBezTo>
                <a:cubicBezTo>
                  <a:pt x="6512814" y="2915412"/>
                  <a:pt x="6498812" y="2929414"/>
                  <a:pt x="6481477" y="2929414"/>
                </a:cubicBezTo>
                <a:cubicBezTo>
                  <a:pt x="6464142" y="2929414"/>
                  <a:pt x="6450140" y="2915412"/>
                  <a:pt x="6450140" y="2898077"/>
                </a:cubicBezTo>
                <a:cubicBezTo>
                  <a:pt x="6450140" y="2880741"/>
                  <a:pt x="6464236" y="2866739"/>
                  <a:pt x="6481477" y="2866739"/>
                </a:cubicBezTo>
                <a:close/>
                <a:moveTo>
                  <a:pt x="6571107" y="2866739"/>
                </a:moveTo>
                <a:cubicBezTo>
                  <a:pt x="6588443" y="2866739"/>
                  <a:pt x="6602444" y="2880741"/>
                  <a:pt x="6602444" y="2898077"/>
                </a:cubicBezTo>
                <a:cubicBezTo>
                  <a:pt x="6602444" y="2915412"/>
                  <a:pt x="6588443" y="2929414"/>
                  <a:pt x="6571107" y="2929414"/>
                </a:cubicBezTo>
                <a:cubicBezTo>
                  <a:pt x="6553772" y="2929414"/>
                  <a:pt x="6539770" y="2915412"/>
                  <a:pt x="6539770" y="2898077"/>
                </a:cubicBezTo>
                <a:cubicBezTo>
                  <a:pt x="6539770" y="2880741"/>
                  <a:pt x="6553772" y="2866739"/>
                  <a:pt x="6571107" y="2866739"/>
                </a:cubicBezTo>
                <a:close/>
                <a:moveTo>
                  <a:pt x="6660643" y="2866739"/>
                </a:moveTo>
                <a:cubicBezTo>
                  <a:pt x="6677978" y="2866739"/>
                  <a:pt x="6691980" y="2880741"/>
                  <a:pt x="6691980" y="2898077"/>
                </a:cubicBezTo>
                <a:cubicBezTo>
                  <a:pt x="6691980" y="2915412"/>
                  <a:pt x="6677978" y="2929414"/>
                  <a:pt x="6660643" y="2929414"/>
                </a:cubicBezTo>
                <a:cubicBezTo>
                  <a:pt x="6643307" y="2929414"/>
                  <a:pt x="6629305" y="2915412"/>
                  <a:pt x="6629305" y="2898077"/>
                </a:cubicBezTo>
                <a:cubicBezTo>
                  <a:pt x="6629305" y="2880741"/>
                  <a:pt x="6643307" y="2866739"/>
                  <a:pt x="6660643" y="2866739"/>
                </a:cubicBezTo>
                <a:close/>
                <a:moveTo>
                  <a:pt x="6929438" y="2866739"/>
                </a:moveTo>
                <a:cubicBezTo>
                  <a:pt x="6946773" y="2866739"/>
                  <a:pt x="6960775" y="2880741"/>
                  <a:pt x="6960775" y="2898077"/>
                </a:cubicBezTo>
                <a:cubicBezTo>
                  <a:pt x="6960775" y="2915412"/>
                  <a:pt x="6946773" y="2929414"/>
                  <a:pt x="6929438" y="2929414"/>
                </a:cubicBezTo>
                <a:cubicBezTo>
                  <a:pt x="6912102" y="2929414"/>
                  <a:pt x="6898101" y="2915412"/>
                  <a:pt x="6898101" y="2898077"/>
                </a:cubicBezTo>
                <a:cubicBezTo>
                  <a:pt x="6898101" y="2880741"/>
                  <a:pt x="6912102" y="2866739"/>
                  <a:pt x="6929438" y="2866739"/>
                </a:cubicBezTo>
                <a:close/>
                <a:moveTo>
                  <a:pt x="1106329" y="2956370"/>
                </a:moveTo>
                <a:cubicBezTo>
                  <a:pt x="1123664" y="2956370"/>
                  <a:pt x="1137666" y="2970371"/>
                  <a:pt x="1137666" y="2987707"/>
                </a:cubicBezTo>
                <a:cubicBezTo>
                  <a:pt x="1137666" y="3005042"/>
                  <a:pt x="1123664" y="3019044"/>
                  <a:pt x="1106329" y="3019044"/>
                </a:cubicBezTo>
                <a:cubicBezTo>
                  <a:pt x="1088993" y="3019044"/>
                  <a:pt x="1074992" y="3005042"/>
                  <a:pt x="1074992" y="2987707"/>
                </a:cubicBezTo>
                <a:cubicBezTo>
                  <a:pt x="1074992" y="2970371"/>
                  <a:pt x="1089089" y="2956370"/>
                  <a:pt x="1106329" y="2956370"/>
                </a:cubicBezTo>
                <a:close/>
                <a:moveTo>
                  <a:pt x="1195959" y="2956370"/>
                </a:moveTo>
                <a:cubicBezTo>
                  <a:pt x="1213295" y="2956370"/>
                  <a:pt x="1227296" y="2970371"/>
                  <a:pt x="1227296" y="2987707"/>
                </a:cubicBezTo>
                <a:cubicBezTo>
                  <a:pt x="1227296" y="3005042"/>
                  <a:pt x="1213295" y="3019044"/>
                  <a:pt x="1195959" y="3019044"/>
                </a:cubicBezTo>
                <a:cubicBezTo>
                  <a:pt x="1178624" y="3019044"/>
                  <a:pt x="1164622" y="3005042"/>
                  <a:pt x="1164622" y="2987707"/>
                </a:cubicBezTo>
                <a:cubicBezTo>
                  <a:pt x="1164622" y="2970371"/>
                  <a:pt x="1178624" y="2956370"/>
                  <a:pt x="1195959" y="2956370"/>
                </a:cubicBezTo>
                <a:close/>
                <a:moveTo>
                  <a:pt x="1285494" y="2956370"/>
                </a:moveTo>
                <a:cubicBezTo>
                  <a:pt x="1302830" y="2956370"/>
                  <a:pt x="1316831" y="2970371"/>
                  <a:pt x="1316831" y="2987707"/>
                </a:cubicBezTo>
                <a:cubicBezTo>
                  <a:pt x="1316831" y="3005042"/>
                  <a:pt x="1302830" y="3019044"/>
                  <a:pt x="1285494" y="3019044"/>
                </a:cubicBezTo>
                <a:cubicBezTo>
                  <a:pt x="1268159" y="3019044"/>
                  <a:pt x="1254157" y="3005042"/>
                  <a:pt x="1254157" y="2987707"/>
                </a:cubicBezTo>
                <a:cubicBezTo>
                  <a:pt x="1254157" y="2970371"/>
                  <a:pt x="1268159" y="2956370"/>
                  <a:pt x="1285494" y="2956370"/>
                </a:cubicBezTo>
                <a:close/>
                <a:moveTo>
                  <a:pt x="1375029" y="2956370"/>
                </a:moveTo>
                <a:cubicBezTo>
                  <a:pt x="1392364" y="2956370"/>
                  <a:pt x="1406366" y="2970371"/>
                  <a:pt x="1406366" y="2987707"/>
                </a:cubicBezTo>
                <a:cubicBezTo>
                  <a:pt x="1406366" y="3005042"/>
                  <a:pt x="1392364" y="3019044"/>
                  <a:pt x="1375029" y="3019044"/>
                </a:cubicBezTo>
                <a:cubicBezTo>
                  <a:pt x="1357693" y="3019044"/>
                  <a:pt x="1343692" y="3005042"/>
                  <a:pt x="1343692" y="2987707"/>
                </a:cubicBezTo>
                <a:cubicBezTo>
                  <a:pt x="1343692" y="2970371"/>
                  <a:pt x="1357789" y="2956370"/>
                  <a:pt x="1375029" y="2956370"/>
                </a:cubicBezTo>
                <a:close/>
                <a:moveTo>
                  <a:pt x="1464755" y="2956370"/>
                </a:moveTo>
                <a:cubicBezTo>
                  <a:pt x="1482090" y="2956370"/>
                  <a:pt x="1496092" y="2970371"/>
                  <a:pt x="1496092" y="2987707"/>
                </a:cubicBezTo>
                <a:cubicBezTo>
                  <a:pt x="1496092" y="3005042"/>
                  <a:pt x="1482090" y="3019044"/>
                  <a:pt x="1464755" y="3019044"/>
                </a:cubicBezTo>
                <a:cubicBezTo>
                  <a:pt x="1447419" y="3019044"/>
                  <a:pt x="1433417" y="3005042"/>
                  <a:pt x="1433417" y="2987707"/>
                </a:cubicBezTo>
                <a:cubicBezTo>
                  <a:pt x="1433417" y="2970371"/>
                  <a:pt x="1447419" y="2956370"/>
                  <a:pt x="1464755" y="2956370"/>
                </a:cubicBezTo>
                <a:close/>
                <a:moveTo>
                  <a:pt x="1554289" y="2956370"/>
                </a:moveTo>
                <a:cubicBezTo>
                  <a:pt x="1571625" y="2956370"/>
                  <a:pt x="1585627" y="2970371"/>
                  <a:pt x="1585627" y="2987707"/>
                </a:cubicBezTo>
                <a:cubicBezTo>
                  <a:pt x="1585627" y="3005042"/>
                  <a:pt x="1571625" y="3019044"/>
                  <a:pt x="1554289" y="3019044"/>
                </a:cubicBezTo>
                <a:cubicBezTo>
                  <a:pt x="1536954" y="3019044"/>
                  <a:pt x="1522952" y="3005042"/>
                  <a:pt x="1522952" y="2987707"/>
                </a:cubicBezTo>
                <a:cubicBezTo>
                  <a:pt x="1522952" y="2970371"/>
                  <a:pt x="1536954" y="2956370"/>
                  <a:pt x="1554289" y="2956370"/>
                </a:cubicBezTo>
                <a:close/>
                <a:moveTo>
                  <a:pt x="1643825" y="2956370"/>
                </a:moveTo>
                <a:cubicBezTo>
                  <a:pt x="1661160" y="2956370"/>
                  <a:pt x="1675162" y="2970371"/>
                  <a:pt x="1675162" y="2987707"/>
                </a:cubicBezTo>
                <a:cubicBezTo>
                  <a:pt x="1675162" y="3005042"/>
                  <a:pt x="1661160" y="3019044"/>
                  <a:pt x="1643825" y="3019044"/>
                </a:cubicBezTo>
                <a:cubicBezTo>
                  <a:pt x="1626489" y="3019044"/>
                  <a:pt x="1612487" y="3005042"/>
                  <a:pt x="1612487" y="2987707"/>
                </a:cubicBezTo>
                <a:cubicBezTo>
                  <a:pt x="1612487" y="2970371"/>
                  <a:pt x="1626584" y="2956370"/>
                  <a:pt x="1643825" y="2956370"/>
                </a:cubicBezTo>
                <a:close/>
                <a:moveTo>
                  <a:pt x="1733455" y="2956370"/>
                </a:moveTo>
                <a:cubicBezTo>
                  <a:pt x="1750790" y="2956370"/>
                  <a:pt x="1764792" y="2970371"/>
                  <a:pt x="1764792" y="2987707"/>
                </a:cubicBezTo>
                <a:cubicBezTo>
                  <a:pt x="1764792" y="3005042"/>
                  <a:pt x="1750790" y="3019044"/>
                  <a:pt x="1733455" y="3019044"/>
                </a:cubicBezTo>
                <a:cubicBezTo>
                  <a:pt x="1716119" y="3019044"/>
                  <a:pt x="1702118" y="3005042"/>
                  <a:pt x="1702118" y="2987707"/>
                </a:cubicBezTo>
                <a:cubicBezTo>
                  <a:pt x="1702118" y="2970371"/>
                  <a:pt x="1716119" y="2956370"/>
                  <a:pt x="1733455" y="2956370"/>
                </a:cubicBezTo>
                <a:close/>
                <a:moveTo>
                  <a:pt x="1823085" y="2956370"/>
                </a:moveTo>
                <a:cubicBezTo>
                  <a:pt x="1840421" y="2956370"/>
                  <a:pt x="1854422" y="2970371"/>
                  <a:pt x="1854422" y="2987707"/>
                </a:cubicBezTo>
                <a:cubicBezTo>
                  <a:pt x="1854422" y="3005042"/>
                  <a:pt x="1840421" y="3019044"/>
                  <a:pt x="1823085" y="3019044"/>
                </a:cubicBezTo>
                <a:cubicBezTo>
                  <a:pt x="1805750" y="3019044"/>
                  <a:pt x="1791748" y="3005042"/>
                  <a:pt x="1791748" y="2987707"/>
                </a:cubicBezTo>
                <a:cubicBezTo>
                  <a:pt x="1791748" y="2970371"/>
                  <a:pt x="1805750" y="2956370"/>
                  <a:pt x="1823085" y="2956370"/>
                </a:cubicBezTo>
                <a:close/>
                <a:moveTo>
                  <a:pt x="1912620" y="2956370"/>
                </a:moveTo>
                <a:cubicBezTo>
                  <a:pt x="1929956" y="2956370"/>
                  <a:pt x="1943957" y="2970371"/>
                  <a:pt x="1943957" y="2987707"/>
                </a:cubicBezTo>
                <a:cubicBezTo>
                  <a:pt x="1943957" y="3005042"/>
                  <a:pt x="1929956" y="3019044"/>
                  <a:pt x="1912620" y="3019044"/>
                </a:cubicBezTo>
                <a:cubicBezTo>
                  <a:pt x="1895285" y="3019044"/>
                  <a:pt x="1881283" y="3005042"/>
                  <a:pt x="1881283" y="2987707"/>
                </a:cubicBezTo>
                <a:cubicBezTo>
                  <a:pt x="1881283" y="2970371"/>
                  <a:pt x="1895285" y="2956370"/>
                  <a:pt x="1912620" y="2956370"/>
                </a:cubicBezTo>
                <a:close/>
                <a:moveTo>
                  <a:pt x="2002155" y="2956370"/>
                </a:moveTo>
                <a:cubicBezTo>
                  <a:pt x="2019491" y="2956370"/>
                  <a:pt x="2033492" y="2970371"/>
                  <a:pt x="2033492" y="2987707"/>
                </a:cubicBezTo>
                <a:cubicBezTo>
                  <a:pt x="2033492" y="3005042"/>
                  <a:pt x="2019491" y="3019044"/>
                  <a:pt x="2002155" y="3019044"/>
                </a:cubicBezTo>
                <a:cubicBezTo>
                  <a:pt x="1984820" y="3019044"/>
                  <a:pt x="1970818" y="3005042"/>
                  <a:pt x="1970818" y="2987707"/>
                </a:cubicBezTo>
                <a:cubicBezTo>
                  <a:pt x="1970818" y="2970371"/>
                  <a:pt x="1984915" y="2956370"/>
                  <a:pt x="2002155" y="2956370"/>
                </a:cubicBezTo>
                <a:close/>
                <a:moveTo>
                  <a:pt x="2091785" y="2956370"/>
                </a:moveTo>
                <a:cubicBezTo>
                  <a:pt x="2109121" y="2956370"/>
                  <a:pt x="2123123" y="2970371"/>
                  <a:pt x="2123123" y="2987707"/>
                </a:cubicBezTo>
                <a:cubicBezTo>
                  <a:pt x="2123123" y="3005042"/>
                  <a:pt x="2109121" y="3019044"/>
                  <a:pt x="2091785" y="3019044"/>
                </a:cubicBezTo>
                <a:cubicBezTo>
                  <a:pt x="2074450" y="3019044"/>
                  <a:pt x="2060448" y="3005042"/>
                  <a:pt x="2060448" y="2987707"/>
                </a:cubicBezTo>
                <a:cubicBezTo>
                  <a:pt x="2060448" y="2970371"/>
                  <a:pt x="2074450" y="2956370"/>
                  <a:pt x="2091785" y="2956370"/>
                </a:cubicBezTo>
                <a:close/>
                <a:moveTo>
                  <a:pt x="3793903" y="2956370"/>
                </a:moveTo>
                <a:cubicBezTo>
                  <a:pt x="3811238" y="2956370"/>
                  <a:pt x="3825240" y="2970371"/>
                  <a:pt x="3825240" y="2987707"/>
                </a:cubicBezTo>
                <a:cubicBezTo>
                  <a:pt x="3825240" y="3005042"/>
                  <a:pt x="3811238" y="3019044"/>
                  <a:pt x="3793903" y="3019044"/>
                </a:cubicBezTo>
                <a:cubicBezTo>
                  <a:pt x="3776567" y="3019044"/>
                  <a:pt x="3762566" y="3005042"/>
                  <a:pt x="3762566" y="2987707"/>
                </a:cubicBezTo>
                <a:cubicBezTo>
                  <a:pt x="3762566" y="2970371"/>
                  <a:pt x="3776663" y="2956370"/>
                  <a:pt x="3793903" y="2956370"/>
                </a:cubicBezTo>
                <a:close/>
                <a:moveTo>
                  <a:pt x="3973068" y="2956370"/>
                </a:moveTo>
                <a:cubicBezTo>
                  <a:pt x="3990404" y="2956370"/>
                  <a:pt x="4004405" y="2970371"/>
                  <a:pt x="4004405" y="2987707"/>
                </a:cubicBezTo>
                <a:cubicBezTo>
                  <a:pt x="4004405" y="3005042"/>
                  <a:pt x="3990404" y="3019044"/>
                  <a:pt x="3973068" y="3019044"/>
                </a:cubicBezTo>
                <a:cubicBezTo>
                  <a:pt x="3955733" y="3019044"/>
                  <a:pt x="3941731" y="3005042"/>
                  <a:pt x="3941731" y="2987707"/>
                </a:cubicBezTo>
                <a:cubicBezTo>
                  <a:pt x="3941731" y="2970371"/>
                  <a:pt x="3955733" y="2956370"/>
                  <a:pt x="3973068" y="2956370"/>
                </a:cubicBezTo>
                <a:close/>
                <a:moveTo>
                  <a:pt x="4062603" y="2956370"/>
                </a:moveTo>
                <a:cubicBezTo>
                  <a:pt x="4079939" y="2956370"/>
                  <a:pt x="4093940" y="2970371"/>
                  <a:pt x="4093940" y="2987707"/>
                </a:cubicBezTo>
                <a:cubicBezTo>
                  <a:pt x="4093940" y="3005042"/>
                  <a:pt x="4079939" y="3019044"/>
                  <a:pt x="4062603" y="3019044"/>
                </a:cubicBezTo>
                <a:cubicBezTo>
                  <a:pt x="4045268" y="3019044"/>
                  <a:pt x="4031266" y="3005042"/>
                  <a:pt x="4031266" y="2987707"/>
                </a:cubicBezTo>
                <a:cubicBezTo>
                  <a:pt x="4031266" y="2970371"/>
                  <a:pt x="4045363" y="2956370"/>
                  <a:pt x="4062603" y="2956370"/>
                </a:cubicBezTo>
                <a:close/>
                <a:moveTo>
                  <a:pt x="4152329" y="2956370"/>
                </a:moveTo>
                <a:cubicBezTo>
                  <a:pt x="4169664" y="2956370"/>
                  <a:pt x="4183666" y="2970371"/>
                  <a:pt x="4183666" y="2987707"/>
                </a:cubicBezTo>
                <a:cubicBezTo>
                  <a:pt x="4183666" y="3005042"/>
                  <a:pt x="4169664" y="3019044"/>
                  <a:pt x="4152329" y="3019044"/>
                </a:cubicBezTo>
                <a:cubicBezTo>
                  <a:pt x="4134993" y="3019044"/>
                  <a:pt x="4120991" y="3005042"/>
                  <a:pt x="4120991" y="2987707"/>
                </a:cubicBezTo>
                <a:cubicBezTo>
                  <a:pt x="4120991" y="2970371"/>
                  <a:pt x="4134993" y="2956370"/>
                  <a:pt x="4152329" y="2956370"/>
                </a:cubicBezTo>
                <a:close/>
                <a:moveTo>
                  <a:pt x="4689729" y="2956370"/>
                </a:moveTo>
                <a:cubicBezTo>
                  <a:pt x="4707065" y="2956370"/>
                  <a:pt x="4721066" y="2970371"/>
                  <a:pt x="4721066" y="2987707"/>
                </a:cubicBezTo>
                <a:cubicBezTo>
                  <a:pt x="4721066" y="3005042"/>
                  <a:pt x="4707065" y="3019044"/>
                  <a:pt x="4689729" y="3019044"/>
                </a:cubicBezTo>
                <a:cubicBezTo>
                  <a:pt x="4672394" y="3019044"/>
                  <a:pt x="4658392" y="3005042"/>
                  <a:pt x="4658392" y="2987707"/>
                </a:cubicBezTo>
                <a:cubicBezTo>
                  <a:pt x="4658392" y="2970371"/>
                  <a:pt x="4672489" y="2956370"/>
                  <a:pt x="4689729" y="2956370"/>
                </a:cubicBezTo>
                <a:close/>
                <a:moveTo>
                  <a:pt x="4779359" y="2956370"/>
                </a:moveTo>
                <a:cubicBezTo>
                  <a:pt x="4796695" y="2956370"/>
                  <a:pt x="4810697" y="2970371"/>
                  <a:pt x="4810697" y="2987707"/>
                </a:cubicBezTo>
                <a:cubicBezTo>
                  <a:pt x="4810697" y="3005042"/>
                  <a:pt x="4796695" y="3019044"/>
                  <a:pt x="4779359" y="3019044"/>
                </a:cubicBezTo>
                <a:cubicBezTo>
                  <a:pt x="4762024" y="3019044"/>
                  <a:pt x="4748022" y="3005042"/>
                  <a:pt x="4748022" y="2987707"/>
                </a:cubicBezTo>
                <a:cubicBezTo>
                  <a:pt x="4748022" y="2970371"/>
                  <a:pt x="4762024" y="2956370"/>
                  <a:pt x="4779359" y="2956370"/>
                </a:cubicBezTo>
                <a:close/>
                <a:moveTo>
                  <a:pt x="4868895" y="2956370"/>
                </a:moveTo>
                <a:cubicBezTo>
                  <a:pt x="4886230" y="2956370"/>
                  <a:pt x="4900232" y="2970371"/>
                  <a:pt x="4900232" y="2987707"/>
                </a:cubicBezTo>
                <a:cubicBezTo>
                  <a:pt x="4900232" y="3005042"/>
                  <a:pt x="4886230" y="3019044"/>
                  <a:pt x="4868895" y="3019044"/>
                </a:cubicBezTo>
                <a:cubicBezTo>
                  <a:pt x="4851559" y="3019044"/>
                  <a:pt x="4837557" y="3005042"/>
                  <a:pt x="4837557" y="2987707"/>
                </a:cubicBezTo>
                <a:cubicBezTo>
                  <a:pt x="4837557" y="2970371"/>
                  <a:pt x="4851559" y="2956370"/>
                  <a:pt x="4868895" y="2956370"/>
                </a:cubicBezTo>
                <a:close/>
                <a:moveTo>
                  <a:pt x="4958525" y="2956370"/>
                </a:moveTo>
                <a:cubicBezTo>
                  <a:pt x="4975860" y="2956370"/>
                  <a:pt x="4989862" y="2970371"/>
                  <a:pt x="4989862" y="2987707"/>
                </a:cubicBezTo>
                <a:cubicBezTo>
                  <a:pt x="4989862" y="3005042"/>
                  <a:pt x="4975860" y="3019044"/>
                  <a:pt x="4958525" y="3019044"/>
                </a:cubicBezTo>
                <a:cubicBezTo>
                  <a:pt x="4941189" y="3019044"/>
                  <a:pt x="4927187" y="3005042"/>
                  <a:pt x="4927187" y="2987707"/>
                </a:cubicBezTo>
                <a:cubicBezTo>
                  <a:pt x="4927187" y="2970371"/>
                  <a:pt x="4941285" y="2956370"/>
                  <a:pt x="4958525" y="2956370"/>
                </a:cubicBezTo>
                <a:close/>
                <a:moveTo>
                  <a:pt x="5048155" y="2956370"/>
                </a:moveTo>
                <a:cubicBezTo>
                  <a:pt x="5065490" y="2956370"/>
                  <a:pt x="5079493" y="2970371"/>
                  <a:pt x="5079493" y="2987707"/>
                </a:cubicBezTo>
                <a:cubicBezTo>
                  <a:pt x="5079493" y="3005042"/>
                  <a:pt x="5065490" y="3019044"/>
                  <a:pt x="5048155" y="3019044"/>
                </a:cubicBezTo>
                <a:cubicBezTo>
                  <a:pt x="5030819" y="3019044"/>
                  <a:pt x="5016818" y="3005042"/>
                  <a:pt x="5016818" y="2987707"/>
                </a:cubicBezTo>
                <a:cubicBezTo>
                  <a:pt x="5016818" y="2970371"/>
                  <a:pt x="5030819" y="2956370"/>
                  <a:pt x="5048155" y="2956370"/>
                </a:cubicBezTo>
                <a:close/>
                <a:moveTo>
                  <a:pt x="5137690" y="2956370"/>
                </a:moveTo>
                <a:cubicBezTo>
                  <a:pt x="5155026" y="2956370"/>
                  <a:pt x="5169027" y="2970371"/>
                  <a:pt x="5169027" y="2987707"/>
                </a:cubicBezTo>
                <a:cubicBezTo>
                  <a:pt x="5169027" y="3005042"/>
                  <a:pt x="5155026" y="3019044"/>
                  <a:pt x="5137690" y="3019044"/>
                </a:cubicBezTo>
                <a:cubicBezTo>
                  <a:pt x="5120355" y="3019044"/>
                  <a:pt x="5106353" y="3005042"/>
                  <a:pt x="5106353" y="2987707"/>
                </a:cubicBezTo>
                <a:cubicBezTo>
                  <a:pt x="5106353" y="2970371"/>
                  <a:pt x="5120355" y="2956370"/>
                  <a:pt x="5137690" y="2956370"/>
                </a:cubicBezTo>
                <a:close/>
                <a:moveTo>
                  <a:pt x="5227225" y="2956370"/>
                </a:moveTo>
                <a:cubicBezTo>
                  <a:pt x="5244560" y="2956370"/>
                  <a:pt x="5258562" y="2970371"/>
                  <a:pt x="5258562" y="2987707"/>
                </a:cubicBezTo>
                <a:cubicBezTo>
                  <a:pt x="5258562" y="3005042"/>
                  <a:pt x="5244560" y="3019044"/>
                  <a:pt x="5227225" y="3019044"/>
                </a:cubicBezTo>
                <a:cubicBezTo>
                  <a:pt x="5209889" y="3019044"/>
                  <a:pt x="5195888" y="3005042"/>
                  <a:pt x="5195888" y="2987707"/>
                </a:cubicBezTo>
                <a:cubicBezTo>
                  <a:pt x="5195888" y="2970371"/>
                  <a:pt x="5209985" y="2956370"/>
                  <a:pt x="5227225" y="2956370"/>
                </a:cubicBezTo>
                <a:close/>
                <a:moveTo>
                  <a:pt x="5316855" y="2956370"/>
                </a:moveTo>
                <a:cubicBezTo>
                  <a:pt x="5334191" y="2956370"/>
                  <a:pt x="5348192" y="2970371"/>
                  <a:pt x="5348192" y="2987707"/>
                </a:cubicBezTo>
                <a:cubicBezTo>
                  <a:pt x="5348192" y="3005042"/>
                  <a:pt x="5334191" y="3019044"/>
                  <a:pt x="5316855" y="3019044"/>
                </a:cubicBezTo>
                <a:cubicBezTo>
                  <a:pt x="5299520" y="3019044"/>
                  <a:pt x="5285518" y="3005042"/>
                  <a:pt x="5285518" y="2987707"/>
                </a:cubicBezTo>
                <a:cubicBezTo>
                  <a:pt x="5285518" y="2970371"/>
                  <a:pt x="5299615" y="2956370"/>
                  <a:pt x="5316855" y="2956370"/>
                </a:cubicBezTo>
                <a:close/>
                <a:moveTo>
                  <a:pt x="5406485" y="2956370"/>
                </a:moveTo>
                <a:cubicBezTo>
                  <a:pt x="5423821" y="2956370"/>
                  <a:pt x="5437823" y="2970371"/>
                  <a:pt x="5437823" y="2987707"/>
                </a:cubicBezTo>
                <a:cubicBezTo>
                  <a:pt x="5437823" y="3005042"/>
                  <a:pt x="5423821" y="3019044"/>
                  <a:pt x="5406485" y="3019044"/>
                </a:cubicBezTo>
                <a:cubicBezTo>
                  <a:pt x="5389150" y="3019044"/>
                  <a:pt x="5375148" y="3005042"/>
                  <a:pt x="5375148" y="2987707"/>
                </a:cubicBezTo>
                <a:cubicBezTo>
                  <a:pt x="5375148" y="2970371"/>
                  <a:pt x="5389150" y="2956370"/>
                  <a:pt x="5406485" y="2956370"/>
                </a:cubicBezTo>
                <a:close/>
                <a:moveTo>
                  <a:pt x="5496021" y="2956370"/>
                </a:moveTo>
                <a:cubicBezTo>
                  <a:pt x="5513356" y="2956370"/>
                  <a:pt x="5527358" y="2970371"/>
                  <a:pt x="5527358" y="2987707"/>
                </a:cubicBezTo>
                <a:cubicBezTo>
                  <a:pt x="5527358" y="3005042"/>
                  <a:pt x="5513356" y="3019044"/>
                  <a:pt x="5496021" y="3019044"/>
                </a:cubicBezTo>
                <a:cubicBezTo>
                  <a:pt x="5478685" y="3019044"/>
                  <a:pt x="5464683" y="3005042"/>
                  <a:pt x="5464683" y="2987707"/>
                </a:cubicBezTo>
                <a:cubicBezTo>
                  <a:pt x="5464683" y="2970371"/>
                  <a:pt x="5478685" y="2956370"/>
                  <a:pt x="5496021" y="2956370"/>
                </a:cubicBezTo>
                <a:close/>
                <a:moveTo>
                  <a:pt x="5585555" y="2956370"/>
                </a:moveTo>
                <a:cubicBezTo>
                  <a:pt x="5602891" y="2956370"/>
                  <a:pt x="5616893" y="2970371"/>
                  <a:pt x="5616893" y="2987707"/>
                </a:cubicBezTo>
                <a:cubicBezTo>
                  <a:pt x="5616893" y="3005042"/>
                  <a:pt x="5602891" y="3019044"/>
                  <a:pt x="5585555" y="3019044"/>
                </a:cubicBezTo>
                <a:cubicBezTo>
                  <a:pt x="5568220" y="3019044"/>
                  <a:pt x="5554218" y="3005042"/>
                  <a:pt x="5554218" y="2987707"/>
                </a:cubicBezTo>
                <a:cubicBezTo>
                  <a:pt x="5554218" y="2970371"/>
                  <a:pt x="5568315" y="2956370"/>
                  <a:pt x="5585555" y="2956370"/>
                </a:cubicBezTo>
                <a:close/>
                <a:moveTo>
                  <a:pt x="5675186" y="2956370"/>
                </a:moveTo>
                <a:cubicBezTo>
                  <a:pt x="5692521" y="2956370"/>
                  <a:pt x="5706523" y="2970371"/>
                  <a:pt x="5706523" y="2987707"/>
                </a:cubicBezTo>
                <a:cubicBezTo>
                  <a:pt x="5706523" y="3005042"/>
                  <a:pt x="5692521" y="3019044"/>
                  <a:pt x="5675186" y="3019044"/>
                </a:cubicBezTo>
                <a:cubicBezTo>
                  <a:pt x="5657850" y="3019044"/>
                  <a:pt x="5643849" y="3005042"/>
                  <a:pt x="5643849" y="2987707"/>
                </a:cubicBezTo>
                <a:cubicBezTo>
                  <a:pt x="5643849" y="2970371"/>
                  <a:pt x="5657850" y="2956370"/>
                  <a:pt x="5675186" y="2956370"/>
                </a:cubicBezTo>
                <a:close/>
                <a:moveTo>
                  <a:pt x="5764816" y="2956370"/>
                </a:moveTo>
                <a:cubicBezTo>
                  <a:pt x="5782151" y="2956370"/>
                  <a:pt x="5796153" y="2970371"/>
                  <a:pt x="5796153" y="2987707"/>
                </a:cubicBezTo>
                <a:cubicBezTo>
                  <a:pt x="5796153" y="3005042"/>
                  <a:pt x="5782151" y="3019044"/>
                  <a:pt x="5764816" y="3019044"/>
                </a:cubicBezTo>
                <a:cubicBezTo>
                  <a:pt x="5747480" y="3019044"/>
                  <a:pt x="5733479" y="3005042"/>
                  <a:pt x="5733479" y="2987707"/>
                </a:cubicBezTo>
                <a:cubicBezTo>
                  <a:pt x="5733479" y="2970371"/>
                  <a:pt x="5747480" y="2956370"/>
                  <a:pt x="5764816" y="2956370"/>
                </a:cubicBezTo>
                <a:close/>
                <a:moveTo>
                  <a:pt x="5854351" y="2956370"/>
                </a:moveTo>
                <a:cubicBezTo>
                  <a:pt x="5871687" y="2956370"/>
                  <a:pt x="5885688" y="2970371"/>
                  <a:pt x="5885688" y="2987707"/>
                </a:cubicBezTo>
                <a:cubicBezTo>
                  <a:pt x="5885688" y="3005042"/>
                  <a:pt x="5871687" y="3019044"/>
                  <a:pt x="5854351" y="3019044"/>
                </a:cubicBezTo>
                <a:cubicBezTo>
                  <a:pt x="5837015" y="3019044"/>
                  <a:pt x="5823014" y="3005042"/>
                  <a:pt x="5823014" y="2987707"/>
                </a:cubicBezTo>
                <a:cubicBezTo>
                  <a:pt x="5823014" y="2970371"/>
                  <a:pt x="5837111" y="2956370"/>
                  <a:pt x="5854351" y="2956370"/>
                </a:cubicBezTo>
                <a:close/>
                <a:moveTo>
                  <a:pt x="5943981" y="2956370"/>
                </a:moveTo>
                <a:cubicBezTo>
                  <a:pt x="5961317" y="2956370"/>
                  <a:pt x="5975319" y="2970371"/>
                  <a:pt x="5975319" y="2987707"/>
                </a:cubicBezTo>
                <a:cubicBezTo>
                  <a:pt x="5975319" y="3005042"/>
                  <a:pt x="5961317" y="3019044"/>
                  <a:pt x="5943981" y="3019044"/>
                </a:cubicBezTo>
                <a:cubicBezTo>
                  <a:pt x="5926645" y="3019044"/>
                  <a:pt x="5912644" y="3005042"/>
                  <a:pt x="5912644" y="2987707"/>
                </a:cubicBezTo>
                <a:cubicBezTo>
                  <a:pt x="5912644" y="2970371"/>
                  <a:pt x="5926645" y="2956370"/>
                  <a:pt x="5943981" y="2956370"/>
                </a:cubicBezTo>
                <a:close/>
                <a:moveTo>
                  <a:pt x="6033516" y="2956370"/>
                </a:moveTo>
                <a:cubicBezTo>
                  <a:pt x="6050852" y="2956370"/>
                  <a:pt x="6064853" y="2970371"/>
                  <a:pt x="6064853" y="2987707"/>
                </a:cubicBezTo>
                <a:cubicBezTo>
                  <a:pt x="6064853" y="3005042"/>
                  <a:pt x="6050852" y="3019044"/>
                  <a:pt x="6033516" y="3019044"/>
                </a:cubicBezTo>
                <a:cubicBezTo>
                  <a:pt x="6016181" y="3019044"/>
                  <a:pt x="6002179" y="3005042"/>
                  <a:pt x="6002179" y="2987707"/>
                </a:cubicBezTo>
                <a:cubicBezTo>
                  <a:pt x="6002179" y="2970371"/>
                  <a:pt x="6016181" y="2956370"/>
                  <a:pt x="6033516" y="2956370"/>
                </a:cubicBezTo>
                <a:close/>
                <a:moveTo>
                  <a:pt x="6123146" y="2956370"/>
                </a:moveTo>
                <a:cubicBezTo>
                  <a:pt x="6140482" y="2956370"/>
                  <a:pt x="6154484" y="2970371"/>
                  <a:pt x="6154484" y="2987707"/>
                </a:cubicBezTo>
                <a:cubicBezTo>
                  <a:pt x="6154484" y="3005042"/>
                  <a:pt x="6140482" y="3019044"/>
                  <a:pt x="6123146" y="3019044"/>
                </a:cubicBezTo>
                <a:cubicBezTo>
                  <a:pt x="6105811" y="3019044"/>
                  <a:pt x="6091809" y="3005042"/>
                  <a:pt x="6091809" y="2987707"/>
                </a:cubicBezTo>
                <a:cubicBezTo>
                  <a:pt x="6091809" y="2970371"/>
                  <a:pt x="6105811" y="2956370"/>
                  <a:pt x="6123146" y="2956370"/>
                </a:cubicBezTo>
                <a:close/>
                <a:moveTo>
                  <a:pt x="6212681" y="2956370"/>
                </a:moveTo>
                <a:cubicBezTo>
                  <a:pt x="6230017" y="2956370"/>
                  <a:pt x="6244019" y="2970371"/>
                  <a:pt x="6244019" y="2987707"/>
                </a:cubicBezTo>
                <a:cubicBezTo>
                  <a:pt x="6244019" y="3005042"/>
                  <a:pt x="6230017" y="3019044"/>
                  <a:pt x="6212681" y="3019044"/>
                </a:cubicBezTo>
                <a:cubicBezTo>
                  <a:pt x="6195346" y="3019044"/>
                  <a:pt x="6181344" y="3005042"/>
                  <a:pt x="6181344" y="2987707"/>
                </a:cubicBezTo>
                <a:cubicBezTo>
                  <a:pt x="6181344" y="2970371"/>
                  <a:pt x="6195441" y="2956370"/>
                  <a:pt x="6212681" y="2956370"/>
                </a:cubicBezTo>
                <a:close/>
                <a:moveTo>
                  <a:pt x="6302311" y="2956370"/>
                </a:moveTo>
                <a:cubicBezTo>
                  <a:pt x="6319647" y="2956370"/>
                  <a:pt x="6333649" y="2970371"/>
                  <a:pt x="6333649" y="2987707"/>
                </a:cubicBezTo>
                <a:cubicBezTo>
                  <a:pt x="6333649" y="3005042"/>
                  <a:pt x="6319647" y="3019044"/>
                  <a:pt x="6302311" y="3019044"/>
                </a:cubicBezTo>
                <a:cubicBezTo>
                  <a:pt x="6284977" y="3019044"/>
                  <a:pt x="6270974" y="3005042"/>
                  <a:pt x="6270974" y="2987707"/>
                </a:cubicBezTo>
                <a:cubicBezTo>
                  <a:pt x="6270974" y="2970371"/>
                  <a:pt x="6284977" y="2956370"/>
                  <a:pt x="6302311" y="2956370"/>
                </a:cubicBezTo>
                <a:close/>
                <a:moveTo>
                  <a:pt x="6391847" y="2956370"/>
                </a:moveTo>
                <a:cubicBezTo>
                  <a:pt x="6409182" y="2956370"/>
                  <a:pt x="6423184" y="2970371"/>
                  <a:pt x="6423184" y="2987707"/>
                </a:cubicBezTo>
                <a:cubicBezTo>
                  <a:pt x="6423184" y="3005042"/>
                  <a:pt x="6409182" y="3019044"/>
                  <a:pt x="6391847" y="3019044"/>
                </a:cubicBezTo>
                <a:cubicBezTo>
                  <a:pt x="6374511" y="3019044"/>
                  <a:pt x="6360510" y="3005042"/>
                  <a:pt x="6360510" y="2987707"/>
                </a:cubicBezTo>
                <a:cubicBezTo>
                  <a:pt x="6360510" y="2970371"/>
                  <a:pt x="6374511" y="2956370"/>
                  <a:pt x="6391847" y="2956370"/>
                </a:cubicBezTo>
                <a:close/>
                <a:moveTo>
                  <a:pt x="6481477" y="2956370"/>
                </a:moveTo>
                <a:cubicBezTo>
                  <a:pt x="6498812" y="2956370"/>
                  <a:pt x="6512814" y="2970371"/>
                  <a:pt x="6512814" y="2987707"/>
                </a:cubicBezTo>
                <a:cubicBezTo>
                  <a:pt x="6512814" y="3005042"/>
                  <a:pt x="6498812" y="3019044"/>
                  <a:pt x="6481477" y="3019044"/>
                </a:cubicBezTo>
                <a:cubicBezTo>
                  <a:pt x="6464142" y="3019044"/>
                  <a:pt x="6450140" y="3005042"/>
                  <a:pt x="6450140" y="2987707"/>
                </a:cubicBezTo>
                <a:cubicBezTo>
                  <a:pt x="6450140" y="2970371"/>
                  <a:pt x="6464236" y="2956370"/>
                  <a:pt x="6481477" y="2956370"/>
                </a:cubicBezTo>
                <a:close/>
                <a:moveTo>
                  <a:pt x="6571107" y="2956370"/>
                </a:moveTo>
                <a:cubicBezTo>
                  <a:pt x="6588443" y="2956370"/>
                  <a:pt x="6602444" y="2970371"/>
                  <a:pt x="6602444" y="2987707"/>
                </a:cubicBezTo>
                <a:cubicBezTo>
                  <a:pt x="6602444" y="3005042"/>
                  <a:pt x="6588443" y="3019044"/>
                  <a:pt x="6571107" y="3019044"/>
                </a:cubicBezTo>
                <a:cubicBezTo>
                  <a:pt x="6553772" y="3019044"/>
                  <a:pt x="6539770" y="3005042"/>
                  <a:pt x="6539770" y="2987707"/>
                </a:cubicBezTo>
                <a:cubicBezTo>
                  <a:pt x="6539770" y="2970371"/>
                  <a:pt x="6553772" y="2956370"/>
                  <a:pt x="6571107" y="2956370"/>
                </a:cubicBezTo>
                <a:close/>
                <a:moveTo>
                  <a:pt x="6660643" y="2956370"/>
                </a:moveTo>
                <a:cubicBezTo>
                  <a:pt x="6677978" y="2956370"/>
                  <a:pt x="6691980" y="2970371"/>
                  <a:pt x="6691980" y="2987707"/>
                </a:cubicBezTo>
                <a:cubicBezTo>
                  <a:pt x="6691980" y="3005042"/>
                  <a:pt x="6677978" y="3019044"/>
                  <a:pt x="6660643" y="3019044"/>
                </a:cubicBezTo>
                <a:cubicBezTo>
                  <a:pt x="6643307" y="3019044"/>
                  <a:pt x="6629305" y="3005042"/>
                  <a:pt x="6629305" y="2987707"/>
                </a:cubicBezTo>
                <a:cubicBezTo>
                  <a:pt x="6629305" y="2970371"/>
                  <a:pt x="6643307" y="2956370"/>
                  <a:pt x="6660643" y="2956370"/>
                </a:cubicBezTo>
                <a:close/>
                <a:moveTo>
                  <a:pt x="6750177" y="2956370"/>
                </a:moveTo>
                <a:cubicBezTo>
                  <a:pt x="6767513" y="2956370"/>
                  <a:pt x="6781514" y="2970371"/>
                  <a:pt x="6781514" y="2987707"/>
                </a:cubicBezTo>
                <a:cubicBezTo>
                  <a:pt x="6781514" y="3005042"/>
                  <a:pt x="6767513" y="3019044"/>
                  <a:pt x="6750177" y="3019044"/>
                </a:cubicBezTo>
                <a:cubicBezTo>
                  <a:pt x="6732842" y="3019044"/>
                  <a:pt x="6718840" y="3005042"/>
                  <a:pt x="6718840" y="2987707"/>
                </a:cubicBezTo>
                <a:cubicBezTo>
                  <a:pt x="6718840" y="2970371"/>
                  <a:pt x="6732937" y="2956370"/>
                  <a:pt x="6750177" y="2956370"/>
                </a:cubicBezTo>
                <a:close/>
                <a:moveTo>
                  <a:pt x="6929438" y="2956370"/>
                </a:moveTo>
                <a:cubicBezTo>
                  <a:pt x="6946773" y="2956370"/>
                  <a:pt x="6960775" y="2970371"/>
                  <a:pt x="6960775" y="2987707"/>
                </a:cubicBezTo>
                <a:cubicBezTo>
                  <a:pt x="6960775" y="3005042"/>
                  <a:pt x="6946773" y="3019044"/>
                  <a:pt x="6929438" y="3019044"/>
                </a:cubicBezTo>
                <a:cubicBezTo>
                  <a:pt x="6912102" y="3019044"/>
                  <a:pt x="6898101" y="3005042"/>
                  <a:pt x="6898101" y="2987707"/>
                </a:cubicBezTo>
                <a:cubicBezTo>
                  <a:pt x="6898101" y="2970371"/>
                  <a:pt x="6912102" y="2956370"/>
                  <a:pt x="6929438" y="2956370"/>
                </a:cubicBezTo>
                <a:close/>
                <a:moveTo>
                  <a:pt x="7198138" y="2956370"/>
                </a:moveTo>
                <a:cubicBezTo>
                  <a:pt x="7215474" y="2956370"/>
                  <a:pt x="7229475" y="2970371"/>
                  <a:pt x="7229475" y="2987707"/>
                </a:cubicBezTo>
                <a:cubicBezTo>
                  <a:pt x="7229475" y="3005042"/>
                  <a:pt x="7215474" y="3019044"/>
                  <a:pt x="7198138" y="3019044"/>
                </a:cubicBezTo>
                <a:cubicBezTo>
                  <a:pt x="7180803" y="3019044"/>
                  <a:pt x="7166801" y="3005042"/>
                  <a:pt x="7166801" y="2987707"/>
                </a:cubicBezTo>
                <a:cubicBezTo>
                  <a:pt x="7166801" y="2970371"/>
                  <a:pt x="7180803" y="2956370"/>
                  <a:pt x="7198138" y="2956370"/>
                </a:cubicBezTo>
                <a:close/>
                <a:moveTo>
                  <a:pt x="1195959" y="3045905"/>
                </a:moveTo>
                <a:cubicBezTo>
                  <a:pt x="1213295" y="3045905"/>
                  <a:pt x="1227296" y="3059906"/>
                  <a:pt x="1227296" y="3077242"/>
                </a:cubicBezTo>
                <a:cubicBezTo>
                  <a:pt x="1227296" y="3094578"/>
                  <a:pt x="1213295" y="3108579"/>
                  <a:pt x="1195959" y="3108579"/>
                </a:cubicBezTo>
                <a:cubicBezTo>
                  <a:pt x="1178624" y="3108579"/>
                  <a:pt x="1164622" y="3094578"/>
                  <a:pt x="1164622" y="3077242"/>
                </a:cubicBezTo>
                <a:cubicBezTo>
                  <a:pt x="1164622" y="3059906"/>
                  <a:pt x="1178624" y="3045905"/>
                  <a:pt x="1195959" y="3045905"/>
                </a:cubicBezTo>
                <a:close/>
                <a:moveTo>
                  <a:pt x="1285494" y="3045905"/>
                </a:moveTo>
                <a:cubicBezTo>
                  <a:pt x="1302830" y="3045905"/>
                  <a:pt x="1316831" y="3059906"/>
                  <a:pt x="1316831" y="3077242"/>
                </a:cubicBezTo>
                <a:cubicBezTo>
                  <a:pt x="1316831" y="3094578"/>
                  <a:pt x="1302830" y="3108579"/>
                  <a:pt x="1285494" y="3108579"/>
                </a:cubicBezTo>
                <a:cubicBezTo>
                  <a:pt x="1268159" y="3108579"/>
                  <a:pt x="1254157" y="3094578"/>
                  <a:pt x="1254157" y="3077242"/>
                </a:cubicBezTo>
                <a:cubicBezTo>
                  <a:pt x="1254157" y="3059906"/>
                  <a:pt x="1268159" y="3045905"/>
                  <a:pt x="1285494" y="3045905"/>
                </a:cubicBezTo>
                <a:close/>
                <a:moveTo>
                  <a:pt x="1375029" y="3045905"/>
                </a:moveTo>
                <a:cubicBezTo>
                  <a:pt x="1392364" y="3045905"/>
                  <a:pt x="1406366" y="3059906"/>
                  <a:pt x="1406366" y="3077242"/>
                </a:cubicBezTo>
                <a:cubicBezTo>
                  <a:pt x="1406366" y="3094578"/>
                  <a:pt x="1392364" y="3108579"/>
                  <a:pt x="1375029" y="3108579"/>
                </a:cubicBezTo>
                <a:cubicBezTo>
                  <a:pt x="1357693" y="3108579"/>
                  <a:pt x="1343692" y="3094578"/>
                  <a:pt x="1343692" y="3077242"/>
                </a:cubicBezTo>
                <a:cubicBezTo>
                  <a:pt x="1343692" y="3059906"/>
                  <a:pt x="1357789" y="3045905"/>
                  <a:pt x="1375029" y="3045905"/>
                </a:cubicBezTo>
                <a:close/>
                <a:moveTo>
                  <a:pt x="1464755" y="3045905"/>
                </a:moveTo>
                <a:cubicBezTo>
                  <a:pt x="1482090" y="3045905"/>
                  <a:pt x="1496092" y="3059906"/>
                  <a:pt x="1496092" y="3077242"/>
                </a:cubicBezTo>
                <a:cubicBezTo>
                  <a:pt x="1496092" y="3094578"/>
                  <a:pt x="1482090" y="3108579"/>
                  <a:pt x="1464755" y="3108579"/>
                </a:cubicBezTo>
                <a:cubicBezTo>
                  <a:pt x="1447419" y="3108579"/>
                  <a:pt x="1433417" y="3094578"/>
                  <a:pt x="1433417" y="3077242"/>
                </a:cubicBezTo>
                <a:cubicBezTo>
                  <a:pt x="1433417" y="3059906"/>
                  <a:pt x="1447419" y="3045905"/>
                  <a:pt x="1464755" y="3045905"/>
                </a:cubicBezTo>
                <a:close/>
                <a:moveTo>
                  <a:pt x="1554289" y="3045905"/>
                </a:moveTo>
                <a:cubicBezTo>
                  <a:pt x="1571625" y="3045905"/>
                  <a:pt x="1585627" y="3059906"/>
                  <a:pt x="1585627" y="3077242"/>
                </a:cubicBezTo>
                <a:cubicBezTo>
                  <a:pt x="1585627" y="3094578"/>
                  <a:pt x="1571625" y="3108579"/>
                  <a:pt x="1554289" y="3108579"/>
                </a:cubicBezTo>
                <a:cubicBezTo>
                  <a:pt x="1536954" y="3108579"/>
                  <a:pt x="1522952" y="3094578"/>
                  <a:pt x="1522952" y="3077242"/>
                </a:cubicBezTo>
                <a:cubicBezTo>
                  <a:pt x="1522952" y="3059906"/>
                  <a:pt x="1536954" y="3045905"/>
                  <a:pt x="1554289" y="3045905"/>
                </a:cubicBezTo>
                <a:close/>
                <a:moveTo>
                  <a:pt x="1643825" y="3045905"/>
                </a:moveTo>
                <a:cubicBezTo>
                  <a:pt x="1661160" y="3045905"/>
                  <a:pt x="1675162" y="3059906"/>
                  <a:pt x="1675162" y="3077242"/>
                </a:cubicBezTo>
                <a:cubicBezTo>
                  <a:pt x="1675162" y="3094578"/>
                  <a:pt x="1661160" y="3108579"/>
                  <a:pt x="1643825" y="3108579"/>
                </a:cubicBezTo>
                <a:cubicBezTo>
                  <a:pt x="1626489" y="3108579"/>
                  <a:pt x="1612487" y="3094578"/>
                  <a:pt x="1612487" y="3077242"/>
                </a:cubicBezTo>
                <a:cubicBezTo>
                  <a:pt x="1612487" y="3059906"/>
                  <a:pt x="1626584" y="3045905"/>
                  <a:pt x="1643825" y="3045905"/>
                </a:cubicBezTo>
                <a:close/>
                <a:moveTo>
                  <a:pt x="1733455" y="3045905"/>
                </a:moveTo>
                <a:cubicBezTo>
                  <a:pt x="1750790" y="3045905"/>
                  <a:pt x="1764792" y="3059906"/>
                  <a:pt x="1764792" y="3077242"/>
                </a:cubicBezTo>
                <a:cubicBezTo>
                  <a:pt x="1764792" y="3094578"/>
                  <a:pt x="1750790" y="3108579"/>
                  <a:pt x="1733455" y="3108579"/>
                </a:cubicBezTo>
                <a:cubicBezTo>
                  <a:pt x="1716119" y="3108579"/>
                  <a:pt x="1702118" y="3094578"/>
                  <a:pt x="1702118" y="3077242"/>
                </a:cubicBezTo>
                <a:cubicBezTo>
                  <a:pt x="1702118" y="3059906"/>
                  <a:pt x="1716119" y="3045905"/>
                  <a:pt x="1733455" y="3045905"/>
                </a:cubicBezTo>
                <a:close/>
                <a:moveTo>
                  <a:pt x="1823085" y="3045905"/>
                </a:moveTo>
                <a:cubicBezTo>
                  <a:pt x="1840421" y="3045905"/>
                  <a:pt x="1854422" y="3059906"/>
                  <a:pt x="1854422" y="3077242"/>
                </a:cubicBezTo>
                <a:cubicBezTo>
                  <a:pt x="1854422" y="3094578"/>
                  <a:pt x="1840421" y="3108579"/>
                  <a:pt x="1823085" y="3108579"/>
                </a:cubicBezTo>
                <a:cubicBezTo>
                  <a:pt x="1805750" y="3108579"/>
                  <a:pt x="1791748" y="3094578"/>
                  <a:pt x="1791748" y="3077242"/>
                </a:cubicBezTo>
                <a:cubicBezTo>
                  <a:pt x="1791748" y="3059906"/>
                  <a:pt x="1805750" y="3045905"/>
                  <a:pt x="1823085" y="3045905"/>
                </a:cubicBezTo>
                <a:close/>
                <a:moveTo>
                  <a:pt x="1912620" y="3045905"/>
                </a:moveTo>
                <a:cubicBezTo>
                  <a:pt x="1929956" y="3045905"/>
                  <a:pt x="1943957" y="3059906"/>
                  <a:pt x="1943957" y="3077242"/>
                </a:cubicBezTo>
                <a:cubicBezTo>
                  <a:pt x="1943957" y="3094578"/>
                  <a:pt x="1929956" y="3108579"/>
                  <a:pt x="1912620" y="3108579"/>
                </a:cubicBezTo>
                <a:cubicBezTo>
                  <a:pt x="1895285" y="3108579"/>
                  <a:pt x="1881283" y="3094578"/>
                  <a:pt x="1881283" y="3077242"/>
                </a:cubicBezTo>
                <a:cubicBezTo>
                  <a:pt x="1881283" y="3059906"/>
                  <a:pt x="1895285" y="3045905"/>
                  <a:pt x="1912620" y="3045905"/>
                </a:cubicBezTo>
                <a:close/>
                <a:moveTo>
                  <a:pt x="2002155" y="3045905"/>
                </a:moveTo>
                <a:cubicBezTo>
                  <a:pt x="2019491" y="3045905"/>
                  <a:pt x="2033492" y="3059906"/>
                  <a:pt x="2033492" y="3077242"/>
                </a:cubicBezTo>
                <a:cubicBezTo>
                  <a:pt x="2033492" y="3094578"/>
                  <a:pt x="2019491" y="3108579"/>
                  <a:pt x="2002155" y="3108579"/>
                </a:cubicBezTo>
                <a:cubicBezTo>
                  <a:pt x="1984820" y="3108579"/>
                  <a:pt x="1970818" y="3094578"/>
                  <a:pt x="1970818" y="3077242"/>
                </a:cubicBezTo>
                <a:cubicBezTo>
                  <a:pt x="1970818" y="3059906"/>
                  <a:pt x="1984915" y="3045905"/>
                  <a:pt x="2002155" y="3045905"/>
                </a:cubicBezTo>
                <a:close/>
                <a:moveTo>
                  <a:pt x="3704273" y="3045905"/>
                </a:moveTo>
                <a:cubicBezTo>
                  <a:pt x="3721608" y="3045905"/>
                  <a:pt x="3735610" y="3059906"/>
                  <a:pt x="3735610" y="3077242"/>
                </a:cubicBezTo>
                <a:cubicBezTo>
                  <a:pt x="3735610" y="3094578"/>
                  <a:pt x="3721608" y="3108579"/>
                  <a:pt x="3704273" y="3108579"/>
                </a:cubicBezTo>
                <a:cubicBezTo>
                  <a:pt x="3686937" y="3108579"/>
                  <a:pt x="3672935" y="3094578"/>
                  <a:pt x="3672935" y="3077242"/>
                </a:cubicBezTo>
                <a:cubicBezTo>
                  <a:pt x="3672935" y="3059906"/>
                  <a:pt x="3687032" y="3045905"/>
                  <a:pt x="3704273" y="3045905"/>
                </a:cubicBezTo>
                <a:close/>
                <a:moveTo>
                  <a:pt x="3793903" y="3045905"/>
                </a:moveTo>
                <a:cubicBezTo>
                  <a:pt x="3811238" y="3045905"/>
                  <a:pt x="3825240" y="3059906"/>
                  <a:pt x="3825240" y="3077242"/>
                </a:cubicBezTo>
                <a:cubicBezTo>
                  <a:pt x="3825240" y="3094578"/>
                  <a:pt x="3811238" y="3108579"/>
                  <a:pt x="3793903" y="3108579"/>
                </a:cubicBezTo>
                <a:cubicBezTo>
                  <a:pt x="3776567" y="3108579"/>
                  <a:pt x="3762566" y="3094578"/>
                  <a:pt x="3762566" y="3077242"/>
                </a:cubicBezTo>
                <a:cubicBezTo>
                  <a:pt x="3762566" y="3059906"/>
                  <a:pt x="3776663" y="3045905"/>
                  <a:pt x="3793903" y="3045905"/>
                </a:cubicBezTo>
                <a:close/>
                <a:moveTo>
                  <a:pt x="3883533" y="3045905"/>
                </a:moveTo>
                <a:cubicBezTo>
                  <a:pt x="3900869" y="3045905"/>
                  <a:pt x="3914870" y="3059906"/>
                  <a:pt x="3914870" y="3077242"/>
                </a:cubicBezTo>
                <a:cubicBezTo>
                  <a:pt x="3914870" y="3094578"/>
                  <a:pt x="3900869" y="3108579"/>
                  <a:pt x="3883533" y="3108579"/>
                </a:cubicBezTo>
                <a:cubicBezTo>
                  <a:pt x="3866198" y="3108579"/>
                  <a:pt x="3852196" y="3094578"/>
                  <a:pt x="3852196" y="3077242"/>
                </a:cubicBezTo>
                <a:cubicBezTo>
                  <a:pt x="3852196" y="3059906"/>
                  <a:pt x="3866198" y="3045905"/>
                  <a:pt x="3883533" y="3045905"/>
                </a:cubicBezTo>
                <a:close/>
                <a:moveTo>
                  <a:pt x="3973068" y="3045905"/>
                </a:moveTo>
                <a:cubicBezTo>
                  <a:pt x="3990404" y="3045905"/>
                  <a:pt x="4004405" y="3059906"/>
                  <a:pt x="4004405" y="3077242"/>
                </a:cubicBezTo>
                <a:cubicBezTo>
                  <a:pt x="4004405" y="3094578"/>
                  <a:pt x="3990404" y="3108579"/>
                  <a:pt x="3973068" y="3108579"/>
                </a:cubicBezTo>
                <a:cubicBezTo>
                  <a:pt x="3955733" y="3108579"/>
                  <a:pt x="3941731" y="3094578"/>
                  <a:pt x="3941731" y="3077242"/>
                </a:cubicBezTo>
                <a:cubicBezTo>
                  <a:pt x="3941731" y="3059906"/>
                  <a:pt x="3955733" y="3045905"/>
                  <a:pt x="3973068" y="3045905"/>
                </a:cubicBezTo>
                <a:close/>
                <a:moveTo>
                  <a:pt x="4062603" y="3045905"/>
                </a:moveTo>
                <a:cubicBezTo>
                  <a:pt x="4079939" y="3045905"/>
                  <a:pt x="4093940" y="3059906"/>
                  <a:pt x="4093940" y="3077242"/>
                </a:cubicBezTo>
                <a:cubicBezTo>
                  <a:pt x="4093940" y="3094578"/>
                  <a:pt x="4079939" y="3108579"/>
                  <a:pt x="4062603" y="3108579"/>
                </a:cubicBezTo>
                <a:cubicBezTo>
                  <a:pt x="4045268" y="3108579"/>
                  <a:pt x="4031266" y="3094578"/>
                  <a:pt x="4031266" y="3077242"/>
                </a:cubicBezTo>
                <a:cubicBezTo>
                  <a:pt x="4031266" y="3059906"/>
                  <a:pt x="4045363" y="3045905"/>
                  <a:pt x="4062603" y="3045905"/>
                </a:cubicBezTo>
                <a:close/>
                <a:moveTo>
                  <a:pt x="4152329" y="3045905"/>
                </a:moveTo>
                <a:cubicBezTo>
                  <a:pt x="4169664" y="3045905"/>
                  <a:pt x="4183666" y="3059906"/>
                  <a:pt x="4183666" y="3077242"/>
                </a:cubicBezTo>
                <a:cubicBezTo>
                  <a:pt x="4183666" y="3094578"/>
                  <a:pt x="4169664" y="3108579"/>
                  <a:pt x="4152329" y="3108579"/>
                </a:cubicBezTo>
                <a:cubicBezTo>
                  <a:pt x="4134993" y="3108579"/>
                  <a:pt x="4120991" y="3094578"/>
                  <a:pt x="4120991" y="3077242"/>
                </a:cubicBezTo>
                <a:cubicBezTo>
                  <a:pt x="4120991" y="3059906"/>
                  <a:pt x="4134993" y="3045905"/>
                  <a:pt x="4152329" y="3045905"/>
                </a:cubicBezTo>
                <a:close/>
                <a:moveTo>
                  <a:pt x="4241864" y="3045905"/>
                </a:moveTo>
                <a:cubicBezTo>
                  <a:pt x="4259199" y="3045905"/>
                  <a:pt x="4273201" y="3059906"/>
                  <a:pt x="4273201" y="3077242"/>
                </a:cubicBezTo>
                <a:cubicBezTo>
                  <a:pt x="4273201" y="3094578"/>
                  <a:pt x="4259199" y="3108579"/>
                  <a:pt x="4241864" y="3108579"/>
                </a:cubicBezTo>
                <a:cubicBezTo>
                  <a:pt x="4224528" y="3108579"/>
                  <a:pt x="4210526" y="3094578"/>
                  <a:pt x="4210526" y="3077242"/>
                </a:cubicBezTo>
                <a:cubicBezTo>
                  <a:pt x="4210526" y="3059906"/>
                  <a:pt x="4224528" y="3045905"/>
                  <a:pt x="4241864" y="3045905"/>
                </a:cubicBezTo>
                <a:close/>
                <a:moveTo>
                  <a:pt x="4420934" y="3045905"/>
                </a:moveTo>
                <a:cubicBezTo>
                  <a:pt x="4438269" y="3045905"/>
                  <a:pt x="4452271" y="3059906"/>
                  <a:pt x="4452271" y="3077242"/>
                </a:cubicBezTo>
                <a:cubicBezTo>
                  <a:pt x="4452271" y="3094578"/>
                  <a:pt x="4438269" y="3108579"/>
                  <a:pt x="4420934" y="3108579"/>
                </a:cubicBezTo>
                <a:cubicBezTo>
                  <a:pt x="4403598" y="3108579"/>
                  <a:pt x="4389597" y="3094578"/>
                  <a:pt x="4389597" y="3077242"/>
                </a:cubicBezTo>
                <a:cubicBezTo>
                  <a:pt x="4389597" y="3059906"/>
                  <a:pt x="4403693" y="3045905"/>
                  <a:pt x="4420934" y="3045905"/>
                </a:cubicBezTo>
                <a:close/>
                <a:moveTo>
                  <a:pt x="4779359" y="3045905"/>
                </a:moveTo>
                <a:cubicBezTo>
                  <a:pt x="4796695" y="3045905"/>
                  <a:pt x="4810697" y="3059906"/>
                  <a:pt x="4810697" y="3077242"/>
                </a:cubicBezTo>
                <a:cubicBezTo>
                  <a:pt x="4810697" y="3094578"/>
                  <a:pt x="4796695" y="3108579"/>
                  <a:pt x="4779359" y="3108579"/>
                </a:cubicBezTo>
                <a:cubicBezTo>
                  <a:pt x="4762024" y="3108579"/>
                  <a:pt x="4748022" y="3094578"/>
                  <a:pt x="4748022" y="3077242"/>
                </a:cubicBezTo>
                <a:cubicBezTo>
                  <a:pt x="4748022" y="3059906"/>
                  <a:pt x="4762024" y="3045905"/>
                  <a:pt x="4779359" y="3045905"/>
                </a:cubicBezTo>
                <a:close/>
                <a:moveTo>
                  <a:pt x="4868895" y="3045905"/>
                </a:moveTo>
                <a:cubicBezTo>
                  <a:pt x="4886230" y="3045905"/>
                  <a:pt x="4900232" y="3059906"/>
                  <a:pt x="4900232" y="3077242"/>
                </a:cubicBezTo>
                <a:cubicBezTo>
                  <a:pt x="4900232" y="3094578"/>
                  <a:pt x="4886230" y="3108579"/>
                  <a:pt x="4868895" y="3108579"/>
                </a:cubicBezTo>
                <a:cubicBezTo>
                  <a:pt x="4851559" y="3108579"/>
                  <a:pt x="4837557" y="3094578"/>
                  <a:pt x="4837557" y="3077242"/>
                </a:cubicBezTo>
                <a:cubicBezTo>
                  <a:pt x="4837557" y="3059906"/>
                  <a:pt x="4851559" y="3045905"/>
                  <a:pt x="4868895" y="3045905"/>
                </a:cubicBezTo>
                <a:close/>
                <a:moveTo>
                  <a:pt x="4958525" y="3045905"/>
                </a:moveTo>
                <a:cubicBezTo>
                  <a:pt x="4975860" y="3045905"/>
                  <a:pt x="4989862" y="3059906"/>
                  <a:pt x="4989862" y="3077242"/>
                </a:cubicBezTo>
                <a:cubicBezTo>
                  <a:pt x="4989862" y="3094578"/>
                  <a:pt x="4975860" y="3108579"/>
                  <a:pt x="4958525" y="3108579"/>
                </a:cubicBezTo>
                <a:cubicBezTo>
                  <a:pt x="4941189" y="3108579"/>
                  <a:pt x="4927187" y="3094578"/>
                  <a:pt x="4927187" y="3077242"/>
                </a:cubicBezTo>
                <a:cubicBezTo>
                  <a:pt x="4927187" y="3059906"/>
                  <a:pt x="4941285" y="3045905"/>
                  <a:pt x="4958525" y="3045905"/>
                </a:cubicBezTo>
                <a:close/>
                <a:moveTo>
                  <a:pt x="5048155" y="3045905"/>
                </a:moveTo>
                <a:cubicBezTo>
                  <a:pt x="5065490" y="3045905"/>
                  <a:pt x="5079493" y="3059906"/>
                  <a:pt x="5079493" y="3077242"/>
                </a:cubicBezTo>
                <a:cubicBezTo>
                  <a:pt x="5079493" y="3094578"/>
                  <a:pt x="5065490" y="3108579"/>
                  <a:pt x="5048155" y="3108579"/>
                </a:cubicBezTo>
                <a:cubicBezTo>
                  <a:pt x="5030819" y="3108579"/>
                  <a:pt x="5016818" y="3094578"/>
                  <a:pt x="5016818" y="3077242"/>
                </a:cubicBezTo>
                <a:cubicBezTo>
                  <a:pt x="5016818" y="3059906"/>
                  <a:pt x="5030819" y="3045905"/>
                  <a:pt x="5048155" y="3045905"/>
                </a:cubicBezTo>
                <a:close/>
                <a:moveTo>
                  <a:pt x="5137690" y="3045905"/>
                </a:moveTo>
                <a:cubicBezTo>
                  <a:pt x="5155026" y="3045905"/>
                  <a:pt x="5169027" y="3059906"/>
                  <a:pt x="5169027" y="3077242"/>
                </a:cubicBezTo>
                <a:cubicBezTo>
                  <a:pt x="5169027" y="3094578"/>
                  <a:pt x="5155026" y="3108579"/>
                  <a:pt x="5137690" y="3108579"/>
                </a:cubicBezTo>
                <a:cubicBezTo>
                  <a:pt x="5120355" y="3108579"/>
                  <a:pt x="5106353" y="3094578"/>
                  <a:pt x="5106353" y="3077242"/>
                </a:cubicBezTo>
                <a:cubicBezTo>
                  <a:pt x="5106353" y="3059906"/>
                  <a:pt x="5120355" y="3045905"/>
                  <a:pt x="5137690" y="3045905"/>
                </a:cubicBezTo>
                <a:close/>
                <a:moveTo>
                  <a:pt x="5227225" y="3045905"/>
                </a:moveTo>
                <a:cubicBezTo>
                  <a:pt x="5244560" y="3045905"/>
                  <a:pt x="5258562" y="3059906"/>
                  <a:pt x="5258562" y="3077242"/>
                </a:cubicBezTo>
                <a:cubicBezTo>
                  <a:pt x="5258562" y="3094578"/>
                  <a:pt x="5244560" y="3108579"/>
                  <a:pt x="5227225" y="3108579"/>
                </a:cubicBezTo>
                <a:cubicBezTo>
                  <a:pt x="5209889" y="3108579"/>
                  <a:pt x="5195888" y="3094578"/>
                  <a:pt x="5195888" y="3077242"/>
                </a:cubicBezTo>
                <a:cubicBezTo>
                  <a:pt x="5195888" y="3059906"/>
                  <a:pt x="5209985" y="3045905"/>
                  <a:pt x="5227225" y="3045905"/>
                </a:cubicBezTo>
                <a:close/>
                <a:moveTo>
                  <a:pt x="5316855" y="3045905"/>
                </a:moveTo>
                <a:cubicBezTo>
                  <a:pt x="5334191" y="3045905"/>
                  <a:pt x="5348192" y="3059906"/>
                  <a:pt x="5348192" y="3077242"/>
                </a:cubicBezTo>
                <a:cubicBezTo>
                  <a:pt x="5348192" y="3094578"/>
                  <a:pt x="5334191" y="3108579"/>
                  <a:pt x="5316855" y="3108579"/>
                </a:cubicBezTo>
                <a:cubicBezTo>
                  <a:pt x="5299520" y="3108579"/>
                  <a:pt x="5285518" y="3094578"/>
                  <a:pt x="5285518" y="3077242"/>
                </a:cubicBezTo>
                <a:cubicBezTo>
                  <a:pt x="5285518" y="3059906"/>
                  <a:pt x="5299615" y="3045905"/>
                  <a:pt x="5316855" y="3045905"/>
                </a:cubicBezTo>
                <a:close/>
                <a:moveTo>
                  <a:pt x="5406485" y="3045905"/>
                </a:moveTo>
                <a:cubicBezTo>
                  <a:pt x="5423821" y="3045905"/>
                  <a:pt x="5437823" y="3059906"/>
                  <a:pt x="5437823" y="3077242"/>
                </a:cubicBezTo>
                <a:cubicBezTo>
                  <a:pt x="5437823" y="3094578"/>
                  <a:pt x="5423821" y="3108579"/>
                  <a:pt x="5406485" y="3108579"/>
                </a:cubicBezTo>
                <a:cubicBezTo>
                  <a:pt x="5389150" y="3108579"/>
                  <a:pt x="5375148" y="3094578"/>
                  <a:pt x="5375148" y="3077242"/>
                </a:cubicBezTo>
                <a:cubicBezTo>
                  <a:pt x="5375148" y="3059906"/>
                  <a:pt x="5389150" y="3045905"/>
                  <a:pt x="5406485" y="3045905"/>
                </a:cubicBezTo>
                <a:close/>
                <a:moveTo>
                  <a:pt x="5496021" y="3045905"/>
                </a:moveTo>
                <a:cubicBezTo>
                  <a:pt x="5513356" y="3045905"/>
                  <a:pt x="5527358" y="3059906"/>
                  <a:pt x="5527358" y="3077242"/>
                </a:cubicBezTo>
                <a:cubicBezTo>
                  <a:pt x="5527358" y="3094578"/>
                  <a:pt x="5513356" y="3108579"/>
                  <a:pt x="5496021" y="3108579"/>
                </a:cubicBezTo>
                <a:cubicBezTo>
                  <a:pt x="5478685" y="3108579"/>
                  <a:pt x="5464683" y="3094578"/>
                  <a:pt x="5464683" y="3077242"/>
                </a:cubicBezTo>
                <a:cubicBezTo>
                  <a:pt x="5464683" y="3059906"/>
                  <a:pt x="5478685" y="3045905"/>
                  <a:pt x="5496021" y="3045905"/>
                </a:cubicBezTo>
                <a:close/>
                <a:moveTo>
                  <a:pt x="5585555" y="3045905"/>
                </a:moveTo>
                <a:cubicBezTo>
                  <a:pt x="5602891" y="3045905"/>
                  <a:pt x="5616893" y="3059906"/>
                  <a:pt x="5616893" y="3077242"/>
                </a:cubicBezTo>
                <a:cubicBezTo>
                  <a:pt x="5616893" y="3094578"/>
                  <a:pt x="5602891" y="3108579"/>
                  <a:pt x="5585555" y="3108579"/>
                </a:cubicBezTo>
                <a:cubicBezTo>
                  <a:pt x="5568220" y="3108579"/>
                  <a:pt x="5554218" y="3094578"/>
                  <a:pt x="5554218" y="3077242"/>
                </a:cubicBezTo>
                <a:cubicBezTo>
                  <a:pt x="5554218" y="3059906"/>
                  <a:pt x="5568315" y="3045905"/>
                  <a:pt x="5585555" y="3045905"/>
                </a:cubicBezTo>
                <a:close/>
                <a:moveTo>
                  <a:pt x="5675186" y="3045905"/>
                </a:moveTo>
                <a:cubicBezTo>
                  <a:pt x="5692521" y="3045905"/>
                  <a:pt x="5706523" y="3059906"/>
                  <a:pt x="5706523" y="3077242"/>
                </a:cubicBezTo>
                <a:cubicBezTo>
                  <a:pt x="5706523" y="3094578"/>
                  <a:pt x="5692521" y="3108579"/>
                  <a:pt x="5675186" y="3108579"/>
                </a:cubicBezTo>
                <a:cubicBezTo>
                  <a:pt x="5657850" y="3108579"/>
                  <a:pt x="5643849" y="3094578"/>
                  <a:pt x="5643849" y="3077242"/>
                </a:cubicBezTo>
                <a:cubicBezTo>
                  <a:pt x="5643849" y="3059906"/>
                  <a:pt x="5657850" y="3045905"/>
                  <a:pt x="5675186" y="3045905"/>
                </a:cubicBezTo>
                <a:close/>
                <a:moveTo>
                  <a:pt x="5764816" y="3045905"/>
                </a:moveTo>
                <a:cubicBezTo>
                  <a:pt x="5782151" y="3045905"/>
                  <a:pt x="5796153" y="3059906"/>
                  <a:pt x="5796153" y="3077242"/>
                </a:cubicBezTo>
                <a:cubicBezTo>
                  <a:pt x="5796153" y="3094578"/>
                  <a:pt x="5782151" y="3108579"/>
                  <a:pt x="5764816" y="3108579"/>
                </a:cubicBezTo>
                <a:cubicBezTo>
                  <a:pt x="5747480" y="3108579"/>
                  <a:pt x="5733479" y="3094578"/>
                  <a:pt x="5733479" y="3077242"/>
                </a:cubicBezTo>
                <a:cubicBezTo>
                  <a:pt x="5733479" y="3059906"/>
                  <a:pt x="5747480" y="3045905"/>
                  <a:pt x="5764816" y="3045905"/>
                </a:cubicBezTo>
                <a:close/>
                <a:moveTo>
                  <a:pt x="5854351" y="3045905"/>
                </a:moveTo>
                <a:cubicBezTo>
                  <a:pt x="5871687" y="3045905"/>
                  <a:pt x="5885688" y="3059906"/>
                  <a:pt x="5885688" y="3077242"/>
                </a:cubicBezTo>
                <a:cubicBezTo>
                  <a:pt x="5885688" y="3094578"/>
                  <a:pt x="5871687" y="3108579"/>
                  <a:pt x="5854351" y="3108579"/>
                </a:cubicBezTo>
                <a:cubicBezTo>
                  <a:pt x="5837015" y="3108579"/>
                  <a:pt x="5823014" y="3094578"/>
                  <a:pt x="5823014" y="3077242"/>
                </a:cubicBezTo>
                <a:cubicBezTo>
                  <a:pt x="5823014" y="3059906"/>
                  <a:pt x="5837111" y="3045905"/>
                  <a:pt x="5854351" y="3045905"/>
                </a:cubicBezTo>
                <a:close/>
                <a:moveTo>
                  <a:pt x="5943981" y="3045905"/>
                </a:moveTo>
                <a:cubicBezTo>
                  <a:pt x="5961317" y="3045905"/>
                  <a:pt x="5975319" y="3059906"/>
                  <a:pt x="5975319" y="3077242"/>
                </a:cubicBezTo>
                <a:cubicBezTo>
                  <a:pt x="5975319" y="3094578"/>
                  <a:pt x="5961317" y="3108579"/>
                  <a:pt x="5943981" y="3108579"/>
                </a:cubicBezTo>
                <a:cubicBezTo>
                  <a:pt x="5926645" y="3108579"/>
                  <a:pt x="5912644" y="3094578"/>
                  <a:pt x="5912644" y="3077242"/>
                </a:cubicBezTo>
                <a:cubicBezTo>
                  <a:pt x="5912644" y="3059906"/>
                  <a:pt x="5926645" y="3045905"/>
                  <a:pt x="5943981" y="3045905"/>
                </a:cubicBezTo>
                <a:close/>
                <a:moveTo>
                  <a:pt x="6033516" y="3045905"/>
                </a:moveTo>
                <a:cubicBezTo>
                  <a:pt x="6050852" y="3045905"/>
                  <a:pt x="6064853" y="3059906"/>
                  <a:pt x="6064853" y="3077242"/>
                </a:cubicBezTo>
                <a:cubicBezTo>
                  <a:pt x="6064853" y="3094578"/>
                  <a:pt x="6050852" y="3108579"/>
                  <a:pt x="6033516" y="3108579"/>
                </a:cubicBezTo>
                <a:cubicBezTo>
                  <a:pt x="6016181" y="3108579"/>
                  <a:pt x="6002179" y="3094578"/>
                  <a:pt x="6002179" y="3077242"/>
                </a:cubicBezTo>
                <a:cubicBezTo>
                  <a:pt x="6002179" y="3059906"/>
                  <a:pt x="6016181" y="3045905"/>
                  <a:pt x="6033516" y="3045905"/>
                </a:cubicBezTo>
                <a:close/>
                <a:moveTo>
                  <a:pt x="6123146" y="3045905"/>
                </a:moveTo>
                <a:cubicBezTo>
                  <a:pt x="6140482" y="3045905"/>
                  <a:pt x="6154484" y="3059906"/>
                  <a:pt x="6154484" y="3077242"/>
                </a:cubicBezTo>
                <a:cubicBezTo>
                  <a:pt x="6154484" y="3094578"/>
                  <a:pt x="6140482" y="3108579"/>
                  <a:pt x="6123146" y="3108579"/>
                </a:cubicBezTo>
                <a:cubicBezTo>
                  <a:pt x="6105811" y="3108579"/>
                  <a:pt x="6091809" y="3094578"/>
                  <a:pt x="6091809" y="3077242"/>
                </a:cubicBezTo>
                <a:cubicBezTo>
                  <a:pt x="6091809" y="3059906"/>
                  <a:pt x="6105811" y="3045905"/>
                  <a:pt x="6123146" y="3045905"/>
                </a:cubicBezTo>
                <a:close/>
                <a:moveTo>
                  <a:pt x="6212681" y="3045905"/>
                </a:moveTo>
                <a:cubicBezTo>
                  <a:pt x="6230017" y="3045905"/>
                  <a:pt x="6244019" y="3059906"/>
                  <a:pt x="6244019" y="3077242"/>
                </a:cubicBezTo>
                <a:cubicBezTo>
                  <a:pt x="6244019" y="3094578"/>
                  <a:pt x="6230017" y="3108579"/>
                  <a:pt x="6212681" y="3108579"/>
                </a:cubicBezTo>
                <a:cubicBezTo>
                  <a:pt x="6195346" y="3108579"/>
                  <a:pt x="6181344" y="3094578"/>
                  <a:pt x="6181344" y="3077242"/>
                </a:cubicBezTo>
                <a:cubicBezTo>
                  <a:pt x="6181344" y="3059906"/>
                  <a:pt x="6195441" y="3045905"/>
                  <a:pt x="6212681" y="3045905"/>
                </a:cubicBezTo>
                <a:close/>
                <a:moveTo>
                  <a:pt x="6302311" y="3045905"/>
                </a:moveTo>
                <a:cubicBezTo>
                  <a:pt x="6319647" y="3045905"/>
                  <a:pt x="6333649" y="3059906"/>
                  <a:pt x="6333649" y="3077242"/>
                </a:cubicBezTo>
                <a:cubicBezTo>
                  <a:pt x="6333649" y="3094578"/>
                  <a:pt x="6319647" y="3108579"/>
                  <a:pt x="6302311" y="3108579"/>
                </a:cubicBezTo>
                <a:cubicBezTo>
                  <a:pt x="6284977" y="3108579"/>
                  <a:pt x="6270974" y="3094578"/>
                  <a:pt x="6270974" y="3077242"/>
                </a:cubicBezTo>
                <a:cubicBezTo>
                  <a:pt x="6270974" y="3059906"/>
                  <a:pt x="6284977" y="3045905"/>
                  <a:pt x="6302311" y="3045905"/>
                </a:cubicBezTo>
                <a:close/>
                <a:moveTo>
                  <a:pt x="6391847" y="3045905"/>
                </a:moveTo>
                <a:cubicBezTo>
                  <a:pt x="6409182" y="3045905"/>
                  <a:pt x="6423184" y="3059906"/>
                  <a:pt x="6423184" y="3077242"/>
                </a:cubicBezTo>
                <a:cubicBezTo>
                  <a:pt x="6423184" y="3094578"/>
                  <a:pt x="6409182" y="3108579"/>
                  <a:pt x="6391847" y="3108579"/>
                </a:cubicBezTo>
                <a:cubicBezTo>
                  <a:pt x="6374511" y="3108579"/>
                  <a:pt x="6360510" y="3094578"/>
                  <a:pt x="6360510" y="3077242"/>
                </a:cubicBezTo>
                <a:cubicBezTo>
                  <a:pt x="6360510" y="3059906"/>
                  <a:pt x="6374511" y="3045905"/>
                  <a:pt x="6391847" y="3045905"/>
                </a:cubicBezTo>
                <a:close/>
                <a:moveTo>
                  <a:pt x="6481477" y="3045905"/>
                </a:moveTo>
                <a:cubicBezTo>
                  <a:pt x="6498812" y="3045905"/>
                  <a:pt x="6512814" y="3059906"/>
                  <a:pt x="6512814" y="3077242"/>
                </a:cubicBezTo>
                <a:cubicBezTo>
                  <a:pt x="6512814" y="3094578"/>
                  <a:pt x="6498812" y="3108579"/>
                  <a:pt x="6481477" y="3108579"/>
                </a:cubicBezTo>
                <a:cubicBezTo>
                  <a:pt x="6464142" y="3108579"/>
                  <a:pt x="6450140" y="3094578"/>
                  <a:pt x="6450140" y="3077242"/>
                </a:cubicBezTo>
                <a:cubicBezTo>
                  <a:pt x="6450140" y="3059906"/>
                  <a:pt x="6464236" y="3045905"/>
                  <a:pt x="6481477" y="3045905"/>
                </a:cubicBezTo>
                <a:close/>
                <a:moveTo>
                  <a:pt x="6571107" y="3045905"/>
                </a:moveTo>
                <a:cubicBezTo>
                  <a:pt x="6588443" y="3045905"/>
                  <a:pt x="6602444" y="3059906"/>
                  <a:pt x="6602444" y="3077242"/>
                </a:cubicBezTo>
                <a:cubicBezTo>
                  <a:pt x="6602444" y="3094578"/>
                  <a:pt x="6588443" y="3108579"/>
                  <a:pt x="6571107" y="3108579"/>
                </a:cubicBezTo>
                <a:cubicBezTo>
                  <a:pt x="6553772" y="3108579"/>
                  <a:pt x="6539770" y="3094578"/>
                  <a:pt x="6539770" y="3077242"/>
                </a:cubicBezTo>
                <a:cubicBezTo>
                  <a:pt x="6539770" y="3059906"/>
                  <a:pt x="6553772" y="3045905"/>
                  <a:pt x="6571107" y="3045905"/>
                </a:cubicBezTo>
                <a:close/>
                <a:moveTo>
                  <a:pt x="6660643" y="3045905"/>
                </a:moveTo>
                <a:cubicBezTo>
                  <a:pt x="6677978" y="3045905"/>
                  <a:pt x="6691980" y="3059906"/>
                  <a:pt x="6691980" y="3077242"/>
                </a:cubicBezTo>
                <a:cubicBezTo>
                  <a:pt x="6691980" y="3094578"/>
                  <a:pt x="6677978" y="3108579"/>
                  <a:pt x="6660643" y="3108579"/>
                </a:cubicBezTo>
                <a:cubicBezTo>
                  <a:pt x="6643307" y="3108579"/>
                  <a:pt x="6629305" y="3094578"/>
                  <a:pt x="6629305" y="3077242"/>
                </a:cubicBezTo>
                <a:cubicBezTo>
                  <a:pt x="6629305" y="3059906"/>
                  <a:pt x="6643307" y="3045905"/>
                  <a:pt x="6660643" y="3045905"/>
                </a:cubicBezTo>
                <a:close/>
                <a:moveTo>
                  <a:pt x="6750177" y="3045905"/>
                </a:moveTo>
                <a:cubicBezTo>
                  <a:pt x="6767513" y="3045905"/>
                  <a:pt x="6781514" y="3059906"/>
                  <a:pt x="6781514" y="3077242"/>
                </a:cubicBezTo>
                <a:cubicBezTo>
                  <a:pt x="6781514" y="3094578"/>
                  <a:pt x="6767513" y="3108579"/>
                  <a:pt x="6750177" y="3108579"/>
                </a:cubicBezTo>
                <a:cubicBezTo>
                  <a:pt x="6732842" y="3108579"/>
                  <a:pt x="6718840" y="3094578"/>
                  <a:pt x="6718840" y="3077242"/>
                </a:cubicBezTo>
                <a:cubicBezTo>
                  <a:pt x="6718840" y="3059906"/>
                  <a:pt x="6732937" y="3045905"/>
                  <a:pt x="6750177" y="3045905"/>
                </a:cubicBezTo>
                <a:close/>
                <a:moveTo>
                  <a:pt x="7018973" y="3045905"/>
                </a:moveTo>
                <a:cubicBezTo>
                  <a:pt x="7036308" y="3045905"/>
                  <a:pt x="7050310" y="3059906"/>
                  <a:pt x="7050310" y="3077242"/>
                </a:cubicBezTo>
                <a:cubicBezTo>
                  <a:pt x="7050310" y="3094578"/>
                  <a:pt x="7036308" y="3108579"/>
                  <a:pt x="7018973" y="3108579"/>
                </a:cubicBezTo>
                <a:cubicBezTo>
                  <a:pt x="7001637" y="3108579"/>
                  <a:pt x="6987635" y="3094578"/>
                  <a:pt x="6987635" y="3077242"/>
                </a:cubicBezTo>
                <a:cubicBezTo>
                  <a:pt x="6987635" y="3059906"/>
                  <a:pt x="7001733" y="3045905"/>
                  <a:pt x="7018973" y="3045905"/>
                </a:cubicBezTo>
                <a:close/>
                <a:moveTo>
                  <a:pt x="1195959" y="3135440"/>
                </a:moveTo>
                <a:cubicBezTo>
                  <a:pt x="1213295" y="3135440"/>
                  <a:pt x="1227296" y="3149441"/>
                  <a:pt x="1227296" y="3166777"/>
                </a:cubicBezTo>
                <a:cubicBezTo>
                  <a:pt x="1227296" y="3184112"/>
                  <a:pt x="1213295" y="3198114"/>
                  <a:pt x="1195959" y="3198114"/>
                </a:cubicBezTo>
                <a:cubicBezTo>
                  <a:pt x="1178624" y="3198114"/>
                  <a:pt x="1164622" y="3184112"/>
                  <a:pt x="1164622" y="3166777"/>
                </a:cubicBezTo>
                <a:cubicBezTo>
                  <a:pt x="1164622" y="3149441"/>
                  <a:pt x="1178624" y="3135440"/>
                  <a:pt x="1195959" y="3135440"/>
                </a:cubicBezTo>
                <a:close/>
                <a:moveTo>
                  <a:pt x="1285494" y="3135440"/>
                </a:moveTo>
                <a:cubicBezTo>
                  <a:pt x="1302830" y="3135440"/>
                  <a:pt x="1316831" y="3149441"/>
                  <a:pt x="1316831" y="3166777"/>
                </a:cubicBezTo>
                <a:cubicBezTo>
                  <a:pt x="1316831" y="3184112"/>
                  <a:pt x="1302830" y="3198114"/>
                  <a:pt x="1285494" y="3198114"/>
                </a:cubicBezTo>
                <a:cubicBezTo>
                  <a:pt x="1268159" y="3198114"/>
                  <a:pt x="1254157" y="3184112"/>
                  <a:pt x="1254157" y="3166777"/>
                </a:cubicBezTo>
                <a:cubicBezTo>
                  <a:pt x="1254157" y="3149441"/>
                  <a:pt x="1268159" y="3135440"/>
                  <a:pt x="1285494" y="3135440"/>
                </a:cubicBezTo>
                <a:close/>
                <a:moveTo>
                  <a:pt x="1375029" y="3135440"/>
                </a:moveTo>
                <a:cubicBezTo>
                  <a:pt x="1392364" y="3135440"/>
                  <a:pt x="1406366" y="3149441"/>
                  <a:pt x="1406366" y="3166777"/>
                </a:cubicBezTo>
                <a:cubicBezTo>
                  <a:pt x="1406366" y="3184112"/>
                  <a:pt x="1392364" y="3198114"/>
                  <a:pt x="1375029" y="3198114"/>
                </a:cubicBezTo>
                <a:cubicBezTo>
                  <a:pt x="1357693" y="3198114"/>
                  <a:pt x="1343692" y="3184112"/>
                  <a:pt x="1343692" y="3166777"/>
                </a:cubicBezTo>
                <a:cubicBezTo>
                  <a:pt x="1343692" y="3149441"/>
                  <a:pt x="1357789" y="3135440"/>
                  <a:pt x="1375029" y="3135440"/>
                </a:cubicBezTo>
                <a:close/>
                <a:moveTo>
                  <a:pt x="1464755" y="3135440"/>
                </a:moveTo>
                <a:cubicBezTo>
                  <a:pt x="1482090" y="3135440"/>
                  <a:pt x="1496092" y="3149441"/>
                  <a:pt x="1496092" y="3166777"/>
                </a:cubicBezTo>
                <a:cubicBezTo>
                  <a:pt x="1496092" y="3184112"/>
                  <a:pt x="1482090" y="3198114"/>
                  <a:pt x="1464755" y="3198114"/>
                </a:cubicBezTo>
                <a:cubicBezTo>
                  <a:pt x="1447419" y="3198114"/>
                  <a:pt x="1433417" y="3184112"/>
                  <a:pt x="1433417" y="3166777"/>
                </a:cubicBezTo>
                <a:cubicBezTo>
                  <a:pt x="1433417" y="3149441"/>
                  <a:pt x="1447419" y="3135440"/>
                  <a:pt x="1464755" y="3135440"/>
                </a:cubicBezTo>
                <a:close/>
                <a:moveTo>
                  <a:pt x="1554289" y="3135440"/>
                </a:moveTo>
                <a:cubicBezTo>
                  <a:pt x="1571625" y="3135440"/>
                  <a:pt x="1585627" y="3149441"/>
                  <a:pt x="1585627" y="3166777"/>
                </a:cubicBezTo>
                <a:cubicBezTo>
                  <a:pt x="1585627" y="3184112"/>
                  <a:pt x="1571625" y="3198114"/>
                  <a:pt x="1554289" y="3198114"/>
                </a:cubicBezTo>
                <a:cubicBezTo>
                  <a:pt x="1536954" y="3198114"/>
                  <a:pt x="1522952" y="3184112"/>
                  <a:pt x="1522952" y="3166777"/>
                </a:cubicBezTo>
                <a:cubicBezTo>
                  <a:pt x="1522952" y="3149441"/>
                  <a:pt x="1536954" y="3135440"/>
                  <a:pt x="1554289" y="3135440"/>
                </a:cubicBezTo>
                <a:close/>
                <a:moveTo>
                  <a:pt x="1643825" y="3135440"/>
                </a:moveTo>
                <a:cubicBezTo>
                  <a:pt x="1661160" y="3135440"/>
                  <a:pt x="1675162" y="3149441"/>
                  <a:pt x="1675162" y="3166777"/>
                </a:cubicBezTo>
                <a:cubicBezTo>
                  <a:pt x="1675162" y="3184112"/>
                  <a:pt x="1661160" y="3198114"/>
                  <a:pt x="1643825" y="3198114"/>
                </a:cubicBezTo>
                <a:cubicBezTo>
                  <a:pt x="1626489" y="3198114"/>
                  <a:pt x="1612487" y="3184112"/>
                  <a:pt x="1612487" y="3166777"/>
                </a:cubicBezTo>
                <a:cubicBezTo>
                  <a:pt x="1612487" y="3149441"/>
                  <a:pt x="1626584" y="3135440"/>
                  <a:pt x="1643825" y="3135440"/>
                </a:cubicBezTo>
                <a:close/>
                <a:moveTo>
                  <a:pt x="1733455" y="3135440"/>
                </a:moveTo>
                <a:cubicBezTo>
                  <a:pt x="1750790" y="3135440"/>
                  <a:pt x="1764792" y="3149441"/>
                  <a:pt x="1764792" y="3166777"/>
                </a:cubicBezTo>
                <a:cubicBezTo>
                  <a:pt x="1764792" y="3184112"/>
                  <a:pt x="1750790" y="3198114"/>
                  <a:pt x="1733455" y="3198114"/>
                </a:cubicBezTo>
                <a:cubicBezTo>
                  <a:pt x="1716119" y="3198114"/>
                  <a:pt x="1702118" y="3184112"/>
                  <a:pt x="1702118" y="3166777"/>
                </a:cubicBezTo>
                <a:cubicBezTo>
                  <a:pt x="1702118" y="3149441"/>
                  <a:pt x="1716119" y="3135440"/>
                  <a:pt x="1733455" y="3135440"/>
                </a:cubicBezTo>
                <a:close/>
                <a:moveTo>
                  <a:pt x="1912620" y="3135440"/>
                </a:moveTo>
                <a:cubicBezTo>
                  <a:pt x="1929956" y="3135440"/>
                  <a:pt x="1943957" y="3149441"/>
                  <a:pt x="1943957" y="3166777"/>
                </a:cubicBezTo>
                <a:cubicBezTo>
                  <a:pt x="1943957" y="3184112"/>
                  <a:pt x="1929956" y="3198114"/>
                  <a:pt x="1912620" y="3198114"/>
                </a:cubicBezTo>
                <a:cubicBezTo>
                  <a:pt x="1895285" y="3198114"/>
                  <a:pt x="1881283" y="3184112"/>
                  <a:pt x="1881283" y="3166777"/>
                </a:cubicBezTo>
                <a:cubicBezTo>
                  <a:pt x="1881283" y="3149441"/>
                  <a:pt x="1895285" y="3135440"/>
                  <a:pt x="1912620" y="3135440"/>
                </a:cubicBezTo>
                <a:close/>
                <a:moveTo>
                  <a:pt x="2002155" y="3135440"/>
                </a:moveTo>
                <a:cubicBezTo>
                  <a:pt x="2019491" y="3135440"/>
                  <a:pt x="2033492" y="3149441"/>
                  <a:pt x="2033492" y="3166777"/>
                </a:cubicBezTo>
                <a:cubicBezTo>
                  <a:pt x="2033492" y="3184112"/>
                  <a:pt x="2019491" y="3198114"/>
                  <a:pt x="2002155" y="3198114"/>
                </a:cubicBezTo>
                <a:cubicBezTo>
                  <a:pt x="1984820" y="3198114"/>
                  <a:pt x="1970818" y="3184112"/>
                  <a:pt x="1970818" y="3166777"/>
                </a:cubicBezTo>
                <a:cubicBezTo>
                  <a:pt x="1970818" y="3149441"/>
                  <a:pt x="1984915" y="3135440"/>
                  <a:pt x="2002155" y="3135440"/>
                </a:cubicBezTo>
                <a:close/>
                <a:moveTo>
                  <a:pt x="3704273" y="3135440"/>
                </a:moveTo>
                <a:cubicBezTo>
                  <a:pt x="3721608" y="3135440"/>
                  <a:pt x="3735610" y="3149441"/>
                  <a:pt x="3735610" y="3166777"/>
                </a:cubicBezTo>
                <a:cubicBezTo>
                  <a:pt x="3735610" y="3184112"/>
                  <a:pt x="3721608" y="3198114"/>
                  <a:pt x="3704273" y="3198114"/>
                </a:cubicBezTo>
                <a:cubicBezTo>
                  <a:pt x="3686937" y="3198114"/>
                  <a:pt x="3672935" y="3184112"/>
                  <a:pt x="3672935" y="3166777"/>
                </a:cubicBezTo>
                <a:cubicBezTo>
                  <a:pt x="3672935" y="3149441"/>
                  <a:pt x="3687032" y="3135440"/>
                  <a:pt x="3704273" y="3135440"/>
                </a:cubicBezTo>
                <a:close/>
                <a:moveTo>
                  <a:pt x="3793903" y="3135440"/>
                </a:moveTo>
                <a:cubicBezTo>
                  <a:pt x="3811238" y="3135440"/>
                  <a:pt x="3825240" y="3149441"/>
                  <a:pt x="3825240" y="3166777"/>
                </a:cubicBezTo>
                <a:cubicBezTo>
                  <a:pt x="3825240" y="3184112"/>
                  <a:pt x="3811238" y="3198114"/>
                  <a:pt x="3793903" y="3198114"/>
                </a:cubicBezTo>
                <a:cubicBezTo>
                  <a:pt x="3776567" y="3198114"/>
                  <a:pt x="3762566" y="3184112"/>
                  <a:pt x="3762566" y="3166777"/>
                </a:cubicBezTo>
                <a:cubicBezTo>
                  <a:pt x="3762566" y="3149441"/>
                  <a:pt x="3776663" y="3135440"/>
                  <a:pt x="3793903" y="3135440"/>
                </a:cubicBezTo>
                <a:close/>
                <a:moveTo>
                  <a:pt x="3883533" y="3135440"/>
                </a:moveTo>
                <a:cubicBezTo>
                  <a:pt x="3900869" y="3135440"/>
                  <a:pt x="3914870" y="3149441"/>
                  <a:pt x="3914870" y="3166777"/>
                </a:cubicBezTo>
                <a:cubicBezTo>
                  <a:pt x="3914870" y="3184112"/>
                  <a:pt x="3900869" y="3198114"/>
                  <a:pt x="3883533" y="3198114"/>
                </a:cubicBezTo>
                <a:cubicBezTo>
                  <a:pt x="3866198" y="3198114"/>
                  <a:pt x="3852196" y="3184112"/>
                  <a:pt x="3852196" y="3166777"/>
                </a:cubicBezTo>
                <a:cubicBezTo>
                  <a:pt x="3852196" y="3149441"/>
                  <a:pt x="3866198" y="3135440"/>
                  <a:pt x="3883533" y="3135440"/>
                </a:cubicBezTo>
                <a:close/>
                <a:moveTo>
                  <a:pt x="3973068" y="3135440"/>
                </a:moveTo>
                <a:cubicBezTo>
                  <a:pt x="3990404" y="3135440"/>
                  <a:pt x="4004405" y="3149441"/>
                  <a:pt x="4004405" y="3166777"/>
                </a:cubicBezTo>
                <a:cubicBezTo>
                  <a:pt x="4004405" y="3184112"/>
                  <a:pt x="3990404" y="3198114"/>
                  <a:pt x="3973068" y="3198114"/>
                </a:cubicBezTo>
                <a:cubicBezTo>
                  <a:pt x="3955733" y="3198114"/>
                  <a:pt x="3941731" y="3184112"/>
                  <a:pt x="3941731" y="3166777"/>
                </a:cubicBezTo>
                <a:cubicBezTo>
                  <a:pt x="3941731" y="3149441"/>
                  <a:pt x="3955733" y="3135440"/>
                  <a:pt x="3973068" y="3135440"/>
                </a:cubicBezTo>
                <a:close/>
                <a:moveTo>
                  <a:pt x="4062603" y="3135440"/>
                </a:moveTo>
                <a:cubicBezTo>
                  <a:pt x="4079939" y="3135440"/>
                  <a:pt x="4093940" y="3149441"/>
                  <a:pt x="4093940" y="3166777"/>
                </a:cubicBezTo>
                <a:cubicBezTo>
                  <a:pt x="4093940" y="3184112"/>
                  <a:pt x="4079939" y="3198114"/>
                  <a:pt x="4062603" y="3198114"/>
                </a:cubicBezTo>
                <a:cubicBezTo>
                  <a:pt x="4045268" y="3198114"/>
                  <a:pt x="4031266" y="3184112"/>
                  <a:pt x="4031266" y="3166777"/>
                </a:cubicBezTo>
                <a:cubicBezTo>
                  <a:pt x="4031266" y="3149441"/>
                  <a:pt x="4045363" y="3135440"/>
                  <a:pt x="4062603" y="3135440"/>
                </a:cubicBezTo>
                <a:close/>
                <a:moveTo>
                  <a:pt x="4152329" y="3135440"/>
                </a:moveTo>
                <a:cubicBezTo>
                  <a:pt x="4169664" y="3135440"/>
                  <a:pt x="4183666" y="3149441"/>
                  <a:pt x="4183666" y="3166777"/>
                </a:cubicBezTo>
                <a:cubicBezTo>
                  <a:pt x="4183666" y="3184112"/>
                  <a:pt x="4169664" y="3198114"/>
                  <a:pt x="4152329" y="3198114"/>
                </a:cubicBezTo>
                <a:cubicBezTo>
                  <a:pt x="4134993" y="3198114"/>
                  <a:pt x="4120991" y="3184112"/>
                  <a:pt x="4120991" y="3166777"/>
                </a:cubicBezTo>
                <a:cubicBezTo>
                  <a:pt x="4120991" y="3149441"/>
                  <a:pt x="4134993" y="3135440"/>
                  <a:pt x="4152329" y="3135440"/>
                </a:cubicBezTo>
                <a:close/>
                <a:moveTo>
                  <a:pt x="4241864" y="3135440"/>
                </a:moveTo>
                <a:cubicBezTo>
                  <a:pt x="4259199" y="3135440"/>
                  <a:pt x="4273201" y="3149441"/>
                  <a:pt x="4273201" y="3166777"/>
                </a:cubicBezTo>
                <a:cubicBezTo>
                  <a:pt x="4273201" y="3184112"/>
                  <a:pt x="4259199" y="3198114"/>
                  <a:pt x="4241864" y="3198114"/>
                </a:cubicBezTo>
                <a:cubicBezTo>
                  <a:pt x="4224528" y="3198114"/>
                  <a:pt x="4210526" y="3184112"/>
                  <a:pt x="4210526" y="3166777"/>
                </a:cubicBezTo>
                <a:cubicBezTo>
                  <a:pt x="4210526" y="3149441"/>
                  <a:pt x="4224528" y="3135440"/>
                  <a:pt x="4241864" y="3135440"/>
                </a:cubicBezTo>
                <a:close/>
                <a:moveTo>
                  <a:pt x="4331399" y="3135440"/>
                </a:moveTo>
                <a:cubicBezTo>
                  <a:pt x="4348734" y="3135440"/>
                  <a:pt x="4362736" y="3149441"/>
                  <a:pt x="4362736" y="3166777"/>
                </a:cubicBezTo>
                <a:cubicBezTo>
                  <a:pt x="4362736" y="3184112"/>
                  <a:pt x="4348734" y="3198114"/>
                  <a:pt x="4331399" y="3198114"/>
                </a:cubicBezTo>
                <a:cubicBezTo>
                  <a:pt x="4314063" y="3198114"/>
                  <a:pt x="4300062" y="3184112"/>
                  <a:pt x="4300062" y="3166777"/>
                </a:cubicBezTo>
                <a:cubicBezTo>
                  <a:pt x="4300062" y="3149441"/>
                  <a:pt x="4314158" y="3135440"/>
                  <a:pt x="4331399" y="3135440"/>
                </a:cubicBezTo>
                <a:close/>
                <a:moveTo>
                  <a:pt x="4420934" y="3135440"/>
                </a:moveTo>
                <a:cubicBezTo>
                  <a:pt x="4438269" y="3135440"/>
                  <a:pt x="4452271" y="3149441"/>
                  <a:pt x="4452271" y="3166777"/>
                </a:cubicBezTo>
                <a:cubicBezTo>
                  <a:pt x="4452271" y="3184112"/>
                  <a:pt x="4438269" y="3198114"/>
                  <a:pt x="4420934" y="3198114"/>
                </a:cubicBezTo>
                <a:cubicBezTo>
                  <a:pt x="4403598" y="3198114"/>
                  <a:pt x="4389597" y="3184112"/>
                  <a:pt x="4389597" y="3166777"/>
                </a:cubicBezTo>
                <a:cubicBezTo>
                  <a:pt x="4389597" y="3149441"/>
                  <a:pt x="4403693" y="3135440"/>
                  <a:pt x="4420934" y="3135440"/>
                </a:cubicBezTo>
                <a:close/>
                <a:moveTo>
                  <a:pt x="4510564" y="3135440"/>
                </a:moveTo>
                <a:cubicBezTo>
                  <a:pt x="4527899" y="3135440"/>
                  <a:pt x="4541901" y="3149441"/>
                  <a:pt x="4541901" y="3166777"/>
                </a:cubicBezTo>
                <a:cubicBezTo>
                  <a:pt x="4541901" y="3184112"/>
                  <a:pt x="4527899" y="3198114"/>
                  <a:pt x="4510564" y="3198114"/>
                </a:cubicBezTo>
                <a:cubicBezTo>
                  <a:pt x="4493229" y="3198114"/>
                  <a:pt x="4479227" y="3184112"/>
                  <a:pt x="4479227" y="3166777"/>
                </a:cubicBezTo>
                <a:cubicBezTo>
                  <a:pt x="4479227" y="3149441"/>
                  <a:pt x="4493229" y="3135440"/>
                  <a:pt x="4510564" y="3135440"/>
                </a:cubicBezTo>
                <a:close/>
                <a:moveTo>
                  <a:pt x="4600194" y="3135440"/>
                </a:moveTo>
                <a:cubicBezTo>
                  <a:pt x="4617530" y="3135440"/>
                  <a:pt x="4631531" y="3149441"/>
                  <a:pt x="4631531" y="3166777"/>
                </a:cubicBezTo>
                <a:cubicBezTo>
                  <a:pt x="4631531" y="3184112"/>
                  <a:pt x="4617530" y="3198114"/>
                  <a:pt x="4600194" y="3198114"/>
                </a:cubicBezTo>
                <a:cubicBezTo>
                  <a:pt x="4582859" y="3198114"/>
                  <a:pt x="4568857" y="3184112"/>
                  <a:pt x="4568857" y="3166777"/>
                </a:cubicBezTo>
                <a:cubicBezTo>
                  <a:pt x="4568857" y="3149441"/>
                  <a:pt x="4582859" y="3135440"/>
                  <a:pt x="4600194" y="3135440"/>
                </a:cubicBezTo>
                <a:close/>
                <a:moveTo>
                  <a:pt x="4689729" y="3135440"/>
                </a:moveTo>
                <a:cubicBezTo>
                  <a:pt x="4707065" y="3135440"/>
                  <a:pt x="4721066" y="3149441"/>
                  <a:pt x="4721066" y="3166777"/>
                </a:cubicBezTo>
                <a:cubicBezTo>
                  <a:pt x="4721066" y="3184112"/>
                  <a:pt x="4707065" y="3198114"/>
                  <a:pt x="4689729" y="3198114"/>
                </a:cubicBezTo>
                <a:cubicBezTo>
                  <a:pt x="4672394" y="3198114"/>
                  <a:pt x="4658392" y="3184112"/>
                  <a:pt x="4658392" y="3166777"/>
                </a:cubicBezTo>
                <a:cubicBezTo>
                  <a:pt x="4658392" y="3149441"/>
                  <a:pt x="4672489" y="3135440"/>
                  <a:pt x="4689729" y="3135440"/>
                </a:cubicBezTo>
                <a:close/>
                <a:moveTo>
                  <a:pt x="4779359" y="3135440"/>
                </a:moveTo>
                <a:cubicBezTo>
                  <a:pt x="4796695" y="3135440"/>
                  <a:pt x="4810697" y="3149441"/>
                  <a:pt x="4810697" y="3166777"/>
                </a:cubicBezTo>
                <a:cubicBezTo>
                  <a:pt x="4810697" y="3184112"/>
                  <a:pt x="4796695" y="3198114"/>
                  <a:pt x="4779359" y="3198114"/>
                </a:cubicBezTo>
                <a:cubicBezTo>
                  <a:pt x="4762024" y="3198114"/>
                  <a:pt x="4748022" y="3184112"/>
                  <a:pt x="4748022" y="3166777"/>
                </a:cubicBezTo>
                <a:cubicBezTo>
                  <a:pt x="4748022" y="3149441"/>
                  <a:pt x="4762024" y="3135440"/>
                  <a:pt x="4779359" y="3135440"/>
                </a:cubicBezTo>
                <a:close/>
                <a:moveTo>
                  <a:pt x="4868895" y="3135440"/>
                </a:moveTo>
                <a:cubicBezTo>
                  <a:pt x="4886230" y="3135440"/>
                  <a:pt x="4900232" y="3149441"/>
                  <a:pt x="4900232" y="3166777"/>
                </a:cubicBezTo>
                <a:cubicBezTo>
                  <a:pt x="4900232" y="3184112"/>
                  <a:pt x="4886230" y="3198114"/>
                  <a:pt x="4868895" y="3198114"/>
                </a:cubicBezTo>
                <a:cubicBezTo>
                  <a:pt x="4851559" y="3198114"/>
                  <a:pt x="4837557" y="3184112"/>
                  <a:pt x="4837557" y="3166777"/>
                </a:cubicBezTo>
                <a:cubicBezTo>
                  <a:pt x="4837557" y="3149441"/>
                  <a:pt x="4851559" y="3135440"/>
                  <a:pt x="4868895" y="3135440"/>
                </a:cubicBezTo>
                <a:close/>
                <a:moveTo>
                  <a:pt x="4958525" y="3135440"/>
                </a:moveTo>
                <a:cubicBezTo>
                  <a:pt x="4975860" y="3135440"/>
                  <a:pt x="4989862" y="3149441"/>
                  <a:pt x="4989862" y="3166777"/>
                </a:cubicBezTo>
                <a:cubicBezTo>
                  <a:pt x="4989862" y="3184112"/>
                  <a:pt x="4975860" y="3198114"/>
                  <a:pt x="4958525" y="3198114"/>
                </a:cubicBezTo>
                <a:cubicBezTo>
                  <a:pt x="4941189" y="3198114"/>
                  <a:pt x="4927187" y="3184112"/>
                  <a:pt x="4927187" y="3166777"/>
                </a:cubicBezTo>
                <a:cubicBezTo>
                  <a:pt x="4927187" y="3149441"/>
                  <a:pt x="4941285" y="3135440"/>
                  <a:pt x="4958525" y="3135440"/>
                </a:cubicBezTo>
                <a:close/>
                <a:moveTo>
                  <a:pt x="5048155" y="3135440"/>
                </a:moveTo>
                <a:cubicBezTo>
                  <a:pt x="5065490" y="3135440"/>
                  <a:pt x="5079493" y="3149441"/>
                  <a:pt x="5079493" y="3166777"/>
                </a:cubicBezTo>
                <a:cubicBezTo>
                  <a:pt x="5079493" y="3184112"/>
                  <a:pt x="5065490" y="3198114"/>
                  <a:pt x="5048155" y="3198114"/>
                </a:cubicBezTo>
                <a:cubicBezTo>
                  <a:pt x="5030819" y="3198114"/>
                  <a:pt x="5016818" y="3184112"/>
                  <a:pt x="5016818" y="3166777"/>
                </a:cubicBezTo>
                <a:cubicBezTo>
                  <a:pt x="5016818" y="3149441"/>
                  <a:pt x="5030819" y="3135440"/>
                  <a:pt x="5048155" y="3135440"/>
                </a:cubicBezTo>
                <a:close/>
                <a:moveTo>
                  <a:pt x="5137690" y="3135440"/>
                </a:moveTo>
                <a:cubicBezTo>
                  <a:pt x="5155026" y="3135440"/>
                  <a:pt x="5169027" y="3149441"/>
                  <a:pt x="5169027" y="3166777"/>
                </a:cubicBezTo>
                <a:cubicBezTo>
                  <a:pt x="5169027" y="3184112"/>
                  <a:pt x="5155026" y="3198114"/>
                  <a:pt x="5137690" y="3198114"/>
                </a:cubicBezTo>
                <a:cubicBezTo>
                  <a:pt x="5120355" y="3198114"/>
                  <a:pt x="5106353" y="3184112"/>
                  <a:pt x="5106353" y="3166777"/>
                </a:cubicBezTo>
                <a:cubicBezTo>
                  <a:pt x="5106353" y="3149441"/>
                  <a:pt x="5120355" y="3135440"/>
                  <a:pt x="5137690" y="3135440"/>
                </a:cubicBezTo>
                <a:close/>
                <a:moveTo>
                  <a:pt x="5227225" y="3135440"/>
                </a:moveTo>
                <a:cubicBezTo>
                  <a:pt x="5244560" y="3135440"/>
                  <a:pt x="5258562" y="3149441"/>
                  <a:pt x="5258562" y="3166777"/>
                </a:cubicBezTo>
                <a:cubicBezTo>
                  <a:pt x="5258562" y="3184112"/>
                  <a:pt x="5244560" y="3198114"/>
                  <a:pt x="5227225" y="3198114"/>
                </a:cubicBezTo>
                <a:cubicBezTo>
                  <a:pt x="5209889" y="3198114"/>
                  <a:pt x="5195888" y="3184112"/>
                  <a:pt x="5195888" y="3166777"/>
                </a:cubicBezTo>
                <a:cubicBezTo>
                  <a:pt x="5195888" y="3149441"/>
                  <a:pt x="5209985" y="3135440"/>
                  <a:pt x="5227225" y="3135440"/>
                </a:cubicBezTo>
                <a:close/>
                <a:moveTo>
                  <a:pt x="5316855" y="3135440"/>
                </a:moveTo>
                <a:cubicBezTo>
                  <a:pt x="5334191" y="3135440"/>
                  <a:pt x="5348192" y="3149441"/>
                  <a:pt x="5348192" y="3166777"/>
                </a:cubicBezTo>
                <a:cubicBezTo>
                  <a:pt x="5348192" y="3184112"/>
                  <a:pt x="5334191" y="3198114"/>
                  <a:pt x="5316855" y="3198114"/>
                </a:cubicBezTo>
                <a:cubicBezTo>
                  <a:pt x="5299520" y="3198114"/>
                  <a:pt x="5285518" y="3184112"/>
                  <a:pt x="5285518" y="3166777"/>
                </a:cubicBezTo>
                <a:cubicBezTo>
                  <a:pt x="5285518" y="3149441"/>
                  <a:pt x="5299615" y="3135440"/>
                  <a:pt x="5316855" y="3135440"/>
                </a:cubicBezTo>
                <a:close/>
                <a:moveTo>
                  <a:pt x="5406485" y="3135440"/>
                </a:moveTo>
                <a:cubicBezTo>
                  <a:pt x="5423821" y="3135440"/>
                  <a:pt x="5437823" y="3149441"/>
                  <a:pt x="5437823" y="3166777"/>
                </a:cubicBezTo>
                <a:cubicBezTo>
                  <a:pt x="5437823" y="3184112"/>
                  <a:pt x="5423821" y="3198114"/>
                  <a:pt x="5406485" y="3198114"/>
                </a:cubicBezTo>
                <a:cubicBezTo>
                  <a:pt x="5389150" y="3198114"/>
                  <a:pt x="5375148" y="3184112"/>
                  <a:pt x="5375148" y="3166777"/>
                </a:cubicBezTo>
                <a:cubicBezTo>
                  <a:pt x="5375148" y="3149441"/>
                  <a:pt x="5389150" y="3135440"/>
                  <a:pt x="5406485" y="3135440"/>
                </a:cubicBezTo>
                <a:close/>
                <a:moveTo>
                  <a:pt x="5496021" y="3135440"/>
                </a:moveTo>
                <a:cubicBezTo>
                  <a:pt x="5513356" y="3135440"/>
                  <a:pt x="5527358" y="3149441"/>
                  <a:pt x="5527358" y="3166777"/>
                </a:cubicBezTo>
                <a:cubicBezTo>
                  <a:pt x="5527358" y="3184112"/>
                  <a:pt x="5513356" y="3198114"/>
                  <a:pt x="5496021" y="3198114"/>
                </a:cubicBezTo>
                <a:cubicBezTo>
                  <a:pt x="5478685" y="3198114"/>
                  <a:pt x="5464683" y="3184112"/>
                  <a:pt x="5464683" y="3166777"/>
                </a:cubicBezTo>
                <a:cubicBezTo>
                  <a:pt x="5464683" y="3149441"/>
                  <a:pt x="5478685" y="3135440"/>
                  <a:pt x="5496021" y="3135440"/>
                </a:cubicBezTo>
                <a:close/>
                <a:moveTo>
                  <a:pt x="5585555" y="3135440"/>
                </a:moveTo>
                <a:cubicBezTo>
                  <a:pt x="5602891" y="3135440"/>
                  <a:pt x="5616893" y="3149441"/>
                  <a:pt x="5616893" y="3166777"/>
                </a:cubicBezTo>
                <a:cubicBezTo>
                  <a:pt x="5616893" y="3184112"/>
                  <a:pt x="5602891" y="3198114"/>
                  <a:pt x="5585555" y="3198114"/>
                </a:cubicBezTo>
                <a:cubicBezTo>
                  <a:pt x="5568220" y="3198114"/>
                  <a:pt x="5554218" y="3184112"/>
                  <a:pt x="5554218" y="3166777"/>
                </a:cubicBezTo>
                <a:cubicBezTo>
                  <a:pt x="5554218" y="3149441"/>
                  <a:pt x="5568315" y="3135440"/>
                  <a:pt x="5585555" y="3135440"/>
                </a:cubicBezTo>
                <a:close/>
                <a:moveTo>
                  <a:pt x="5675186" y="3135440"/>
                </a:moveTo>
                <a:cubicBezTo>
                  <a:pt x="5692521" y="3135440"/>
                  <a:pt x="5706523" y="3149441"/>
                  <a:pt x="5706523" y="3166777"/>
                </a:cubicBezTo>
                <a:cubicBezTo>
                  <a:pt x="5706523" y="3184112"/>
                  <a:pt x="5692521" y="3198114"/>
                  <a:pt x="5675186" y="3198114"/>
                </a:cubicBezTo>
                <a:cubicBezTo>
                  <a:pt x="5657850" y="3198114"/>
                  <a:pt x="5643849" y="3184112"/>
                  <a:pt x="5643849" y="3166777"/>
                </a:cubicBezTo>
                <a:cubicBezTo>
                  <a:pt x="5643849" y="3149441"/>
                  <a:pt x="5657850" y="3135440"/>
                  <a:pt x="5675186" y="3135440"/>
                </a:cubicBezTo>
                <a:close/>
                <a:moveTo>
                  <a:pt x="5764816" y="3135440"/>
                </a:moveTo>
                <a:cubicBezTo>
                  <a:pt x="5782151" y="3135440"/>
                  <a:pt x="5796153" y="3149441"/>
                  <a:pt x="5796153" y="3166777"/>
                </a:cubicBezTo>
                <a:cubicBezTo>
                  <a:pt x="5796153" y="3184112"/>
                  <a:pt x="5782151" y="3198114"/>
                  <a:pt x="5764816" y="3198114"/>
                </a:cubicBezTo>
                <a:cubicBezTo>
                  <a:pt x="5747480" y="3198114"/>
                  <a:pt x="5733479" y="3184112"/>
                  <a:pt x="5733479" y="3166777"/>
                </a:cubicBezTo>
                <a:cubicBezTo>
                  <a:pt x="5733479" y="3149441"/>
                  <a:pt x="5747480" y="3135440"/>
                  <a:pt x="5764816" y="3135440"/>
                </a:cubicBezTo>
                <a:close/>
                <a:moveTo>
                  <a:pt x="5854351" y="3135440"/>
                </a:moveTo>
                <a:cubicBezTo>
                  <a:pt x="5871687" y="3135440"/>
                  <a:pt x="5885688" y="3149441"/>
                  <a:pt x="5885688" y="3166777"/>
                </a:cubicBezTo>
                <a:cubicBezTo>
                  <a:pt x="5885688" y="3184112"/>
                  <a:pt x="5871687" y="3198114"/>
                  <a:pt x="5854351" y="3198114"/>
                </a:cubicBezTo>
                <a:cubicBezTo>
                  <a:pt x="5837015" y="3198114"/>
                  <a:pt x="5823014" y="3184112"/>
                  <a:pt x="5823014" y="3166777"/>
                </a:cubicBezTo>
                <a:cubicBezTo>
                  <a:pt x="5823014" y="3149441"/>
                  <a:pt x="5837111" y="3135440"/>
                  <a:pt x="5854351" y="3135440"/>
                </a:cubicBezTo>
                <a:close/>
                <a:moveTo>
                  <a:pt x="5943981" y="3135440"/>
                </a:moveTo>
                <a:cubicBezTo>
                  <a:pt x="5961317" y="3135440"/>
                  <a:pt x="5975319" y="3149441"/>
                  <a:pt x="5975319" y="3166777"/>
                </a:cubicBezTo>
                <a:cubicBezTo>
                  <a:pt x="5975319" y="3184112"/>
                  <a:pt x="5961317" y="3198114"/>
                  <a:pt x="5943981" y="3198114"/>
                </a:cubicBezTo>
                <a:cubicBezTo>
                  <a:pt x="5926645" y="3198114"/>
                  <a:pt x="5912644" y="3184112"/>
                  <a:pt x="5912644" y="3166777"/>
                </a:cubicBezTo>
                <a:cubicBezTo>
                  <a:pt x="5912644" y="3149441"/>
                  <a:pt x="5926645" y="3135440"/>
                  <a:pt x="5943981" y="3135440"/>
                </a:cubicBezTo>
                <a:close/>
                <a:moveTo>
                  <a:pt x="6033516" y="3135440"/>
                </a:moveTo>
                <a:cubicBezTo>
                  <a:pt x="6050852" y="3135440"/>
                  <a:pt x="6064853" y="3149441"/>
                  <a:pt x="6064853" y="3166777"/>
                </a:cubicBezTo>
                <a:cubicBezTo>
                  <a:pt x="6064853" y="3184112"/>
                  <a:pt x="6050852" y="3198114"/>
                  <a:pt x="6033516" y="3198114"/>
                </a:cubicBezTo>
                <a:cubicBezTo>
                  <a:pt x="6016181" y="3198114"/>
                  <a:pt x="6002179" y="3184112"/>
                  <a:pt x="6002179" y="3166777"/>
                </a:cubicBezTo>
                <a:cubicBezTo>
                  <a:pt x="6002179" y="3149441"/>
                  <a:pt x="6016181" y="3135440"/>
                  <a:pt x="6033516" y="3135440"/>
                </a:cubicBezTo>
                <a:close/>
                <a:moveTo>
                  <a:pt x="6123146" y="3135440"/>
                </a:moveTo>
                <a:cubicBezTo>
                  <a:pt x="6140482" y="3135440"/>
                  <a:pt x="6154484" y="3149441"/>
                  <a:pt x="6154484" y="3166777"/>
                </a:cubicBezTo>
                <a:cubicBezTo>
                  <a:pt x="6154484" y="3184112"/>
                  <a:pt x="6140482" y="3198114"/>
                  <a:pt x="6123146" y="3198114"/>
                </a:cubicBezTo>
                <a:cubicBezTo>
                  <a:pt x="6105811" y="3198114"/>
                  <a:pt x="6091809" y="3184112"/>
                  <a:pt x="6091809" y="3166777"/>
                </a:cubicBezTo>
                <a:cubicBezTo>
                  <a:pt x="6091809" y="3149441"/>
                  <a:pt x="6105811" y="3135440"/>
                  <a:pt x="6123146" y="3135440"/>
                </a:cubicBezTo>
                <a:close/>
                <a:moveTo>
                  <a:pt x="6212681" y="3135440"/>
                </a:moveTo>
                <a:cubicBezTo>
                  <a:pt x="6230017" y="3135440"/>
                  <a:pt x="6244019" y="3149441"/>
                  <a:pt x="6244019" y="3166777"/>
                </a:cubicBezTo>
                <a:cubicBezTo>
                  <a:pt x="6244019" y="3184112"/>
                  <a:pt x="6230017" y="3198114"/>
                  <a:pt x="6212681" y="3198114"/>
                </a:cubicBezTo>
                <a:cubicBezTo>
                  <a:pt x="6195346" y="3198114"/>
                  <a:pt x="6181344" y="3184112"/>
                  <a:pt x="6181344" y="3166777"/>
                </a:cubicBezTo>
                <a:cubicBezTo>
                  <a:pt x="6181344" y="3149441"/>
                  <a:pt x="6195441" y="3135440"/>
                  <a:pt x="6212681" y="3135440"/>
                </a:cubicBezTo>
                <a:close/>
                <a:moveTo>
                  <a:pt x="6302311" y="3135440"/>
                </a:moveTo>
                <a:cubicBezTo>
                  <a:pt x="6319647" y="3135440"/>
                  <a:pt x="6333649" y="3149441"/>
                  <a:pt x="6333649" y="3166777"/>
                </a:cubicBezTo>
                <a:cubicBezTo>
                  <a:pt x="6333649" y="3184112"/>
                  <a:pt x="6319647" y="3198114"/>
                  <a:pt x="6302311" y="3198114"/>
                </a:cubicBezTo>
                <a:cubicBezTo>
                  <a:pt x="6284977" y="3198114"/>
                  <a:pt x="6270974" y="3184112"/>
                  <a:pt x="6270974" y="3166777"/>
                </a:cubicBezTo>
                <a:cubicBezTo>
                  <a:pt x="6270974" y="3149441"/>
                  <a:pt x="6284977" y="3135440"/>
                  <a:pt x="6302311" y="3135440"/>
                </a:cubicBezTo>
                <a:close/>
                <a:moveTo>
                  <a:pt x="6391847" y="3135440"/>
                </a:moveTo>
                <a:cubicBezTo>
                  <a:pt x="6409182" y="3135440"/>
                  <a:pt x="6423184" y="3149441"/>
                  <a:pt x="6423184" y="3166777"/>
                </a:cubicBezTo>
                <a:cubicBezTo>
                  <a:pt x="6423184" y="3184112"/>
                  <a:pt x="6409182" y="3198114"/>
                  <a:pt x="6391847" y="3198114"/>
                </a:cubicBezTo>
                <a:cubicBezTo>
                  <a:pt x="6374511" y="3198114"/>
                  <a:pt x="6360510" y="3184112"/>
                  <a:pt x="6360510" y="3166777"/>
                </a:cubicBezTo>
                <a:cubicBezTo>
                  <a:pt x="6360510" y="3149441"/>
                  <a:pt x="6374511" y="3135440"/>
                  <a:pt x="6391847" y="3135440"/>
                </a:cubicBezTo>
                <a:close/>
                <a:moveTo>
                  <a:pt x="6481477" y="3135440"/>
                </a:moveTo>
                <a:cubicBezTo>
                  <a:pt x="6498812" y="3135440"/>
                  <a:pt x="6512814" y="3149441"/>
                  <a:pt x="6512814" y="3166777"/>
                </a:cubicBezTo>
                <a:cubicBezTo>
                  <a:pt x="6512814" y="3184112"/>
                  <a:pt x="6498812" y="3198114"/>
                  <a:pt x="6481477" y="3198114"/>
                </a:cubicBezTo>
                <a:cubicBezTo>
                  <a:pt x="6464142" y="3198114"/>
                  <a:pt x="6450140" y="3184112"/>
                  <a:pt x="6450140" y="3166777"/>
                </a:cubicBezTo>
                <a:cubicBezTo>
                  <a:pt x="6450140" y="3149441"/>
                  <a:pt x="6464236" y="3135440"/>
                  <a:pt x="6481477" y="3135440"/>
                </a:cubicBezTo>
                <a:close/>
                <a:moveTo>
                  <a:pt x="6571107" y="3135440"/>
                </a:moveTo>
                <a:cubicBezTo>
                  <a:pt x="6588443" y="3135440"/>
                  <a:pt x="6602444" y="3149441"/>
                  <a:pt x="6602444" y="3166777"/>
                </a:cubicBezTo>
                <a:cubicBezTo>
                  <a:pt x="6602444" y="3184112"/>
                  <a:pt x="6588443" y="3198114"/>
                  <a:pt x="6571107" y="3198114"/>
                </a:cubicBezTo>
                <a:cubicBezTo>
                  <a:pt x="6553772" y="3198114"/>
                  <a:pt x="6539770" y="3184112"/>
                  <a:pt x="6539770" y="3166777"/>
                </a:cubicBezTo>
                <a:cubicBezTo>
                  <a:pt x="6539770" y="3149441"/>
                  <a:pt x="6553772" y="3135440"/>
                  <a:pt x="6571107" y="3135440"/>
                </a:cubicBezTo>
                <a:close/>
                <a:moveTo>
                  <a:pt x="6660643" y="3135440"/>
                </a:moveTo>
                <a:cubicBezTo>
                  <a:pt x="6677978" y="3135440"/>
                  <a:pt x="6691980" y="3149441"/>
                  <a:pt x="6691980" y="3166777"/>
                </a:cubicBezTo>
                <a:cubicBezTo>
                  <a:pt x="6691980" y="3184112"/>
                  <a:pt x="6677978" y="3198114"/>
                  <a:pt x="6660643" y="3198114"/>
                </a:cubicBezTo>
                <a:cubicBezTo>
                  <a:pt x="6643307" y="3198114"/>
                  <a:pt x="6629305" y="3184112"/>
                  <a:pt x="6629305" y="3166777"/>
                </a:cubicBezTo>
                <a:cubicBezTo>
                  <a:pt x="6629305" y="3149441"/>
                  <a:pt x="6643307" y="3135440"/>
                  <a:pt x="6660643" y="3135440"/>
                </a:cubicBezTo>
                <a:close/>
                <a:moveTo>
                  <a:pt x="6750177" y="3135440"/>
                </a:moveTo>
                <a:cubicBezTo>
                  <a:pt x="6767513" y="3135440"/>
                  <a:pt x="6781514" y="3149441"/>
                  <a:pt x="6781514" y="3166777"/>
                </a:cubicBezTo>
                <a:cubicBezTo>
                  <a:pt x="6781514" y="3184112"/>
                  <a:pt x="6767513" y="3198114"/>
                  <a:pt x="6750177" y="3198114"/>
                </a:cubicBezTo>
                <a:cubicBezTo>
                  <a:pt x="6732842" y="3198114"/>
                  <a:pt x="6718840" y="3184112"/>
                  <a:pt x="6718840" y="3166777"/>
                </a:cubicBezTo>
                <a:cubicBezTo>
                  <a:pt x="6718840" y="3149441"/>
                  <a:pt x="6732937" y="3135440"/>
                  <a:pt x="6750177" y="3135440"/>
                </a:cubicBezTo>
                <a:close/>
                <a:moveTo>
                  <a:pt x="1285494" y="3225165"/>
                </a:moveTo>
                <a:cubicBezTo>
                  <a:pt x="1302830" y="3225165"/>
                  <a:pt x="1316831" y="3239167"/>
                  <a:pt x="1316831" y="3256503"/>
                </a:cubicBezTo>
                <a:cubicBezTo>
                  <a:pt x="1316831" y="3273838"/>
                  <a:pt x="1302830" y="3287840"/>
                  <a:pt x="1285494" y="3287840"/>
                </a:cubicBezTo>
                <a:cubicBezTo>
                  <a:pt x="1268159" y="3287840"/>
                  <a:pt x="1254157" y="3273838"/>
                  <a:pt x="1254157" y="3256503"/>
                </a:cubicBezTo>
                <a:cubicBezTo>
                  <a:pt x="1254157" y="3239167"/>
                  <a:pt x="1268159" y="3225165"/>
                  <a:pt x="1285494" y="3225165"/>
                </a:cubicBezTo>
                <a:close/>
                <a:moveTo>
                  <a:pt x="1375029" y="3225165"/>
                </a:moveTo>
                <a:cubicBezTo>
                  <a:pt x="1392364" y="3225165"/>
                  <a:pt x="1406366" y="3239167"/>
                  <a:pt x="1406366" y="3256503"/>
                </a:cubicBezTo>
                <a:cubicBezTo>
                  <a:pt x="1406366" y="3273838"/>
                  <a:pt x="1392364" y="3287840"/>
                  <a:pt x="1375029" y="3287840"/>
                </a:cubicBezTo>
                <a:cubicBezTo>
                  <a:pt x="1357693" y="3287840"/>
                  <a:pt x="1343692" y="3273838"/>
                  <a:pt x="1343692" y="3256503"/>
                </a:cubicBezTo>
                <a:cubicBezTo>
                  <a:pt x="1343692" y="3239167"/>
                  <a:pt x="1357789" y="3225165"/>
                  <a:pt x="1375029" y="3225165"/>
                </a:cubicBezTo>
                <a:close/>
                <a:moveTo>
                  <a:pt x="1464755" y="3225165"/>
                </a:moveTo>
                <a:cubicBezTo>
                  <a:pt x="1482090" y="3225165"/>
                  <a:pt x="1496092" y="3239167"/>
                  <a:pt x="1496092" y="3256503"/>
                </a:cubicBezTo>
                <a:cubicBezTo>
                  <a:pt x="1496092" y="3273838"/>
                  <a:pt x="1482090" y="3287840"/>
                  <a:pt x="1464755" y="3287840"/>
                </a:cubicBezTo>
                <a:cubicBezTo>
                  <a:pt x="1447419" y="3287840"/>
                  <a:pt x="1433417" y="3273838"/>
                  <a:pt x="1433417" y="3256503"/>
                </a:cubicBezTo>
                <a:cubicBezTo>
                  <a:pt x="1433417" y="3239167"/>
                  <a:pt x="1447419" y="3225165"/>
                  <a:pt x="1464755" y="3225165"/>
                </a:cubicBezTo>
                <a:close/>
                <a:moveTo>
                  <a:pt x="1554289" y="3225165"/>
                </a:moveTo>
                <a:cubicBezTo>
                  <a:pt x="1571625" y="3225165"/>
                  <a:pt x="1585627" y="3239167"/>
                  <a:pt x="1585627" y="3256503"/>
                </a:cubicBezTo>
                <a:cubicBezTo>
                  <a:pt x="1585627" y="3273838"/>
                  <a:pt x="1571625" y="3287840"/>
                  <a:pt x="1554289" y="3287840"/>
                </a:cubicBezTo>
                <a:cubicBezTo>
                  <a:pt x="1536954" y="3287840"/>
                  <a:pt x="1522952" y="3273838"/>
                  <a:pt x="1522952" y="3256503"/>
                </a:cubicBezTo>
                <a:cubicBezTo>
                  <a:pt x="1522952" y="3239167"/>
                  <a:pt x="1536954" y="3225165"/>
                  <a:pt x="1554289" y="3225165"/>
                </a:cubicBezTo>
                <a:close/>
                <a:moveTo>
                  <a:pt x="2002155" y="3225165"/>
                </a:moveTo>
                <a:cubicBezTo>
                  <a:pt x="2019491" y="3225165"/>
                  <a:pt x="2033492" y="3239167"/>
                  <a:pt x="2033492" y="3256503"/>
                </a:cubicBezTo>
                <a:cubicBezTo>
                  <a:pt x="2033492" y="3273838"/>
                  <a:pt x="2019491" y="3287840"/>
                  <a:pt x="2002155" y="3287840"/>
                </a:cubicBezTo>
                <a:cubicBezTo>
                  <a:pt x="1984820" y="3287840"/>
                  <a:pt x="1970818" y="3273838"/>
                  <a:pt x="1970818" y="3256503"/>
                </a:cubicBezTo>
                <a:cubicBezTo>
                  <a:pt x="1970818" y="3239167"/>
                  <a:pt x="1984915" y="3225165"/>
                  <a:pt x="2002155" y="3225165"/>
                </a:cubicBezTo>
                <a:close/>
                <a:moveTo>
                  <a:pt x="3614738" y="3225165"/>
                </a:moveTo>
                <a:cubicBezTo>
                  <a:pt x="3632073" y="3225165"/>
                  <a:pt x="3646075" y="3239167"/>
                  <a:pt x="3646075" y="3256503"/>
                </a:cubicBezTo>
                <a:cubicBezTo>
                  <a:pt x="3646075" y="3273838"/>
                  <a:pt x="3632073" y="3287840"/>
                  <a:pt x="3614738" y="3287840"/>
                </a:cubicBezTo>
                <a:cubicBezTo>
                  <a:pt x="3597402" y="3287840"/>
                  <a:pt x="3583400" y="3273838"/>
                  <a:pt x="3583400" y="3256503"/>
                </a:cubicBezTo>
                <a:cubicBezTo>
                  <a:pt x="3583400" y="3239167"/>
                  <a:pt x="3597402" y="3225165"/>
                  <a:pt x="3614738" y="3225165"/>
                </a:cubicBezTo>
                <a:close/>
                <a:moveTo>
                  <a:pt x="3704273" y="3225165"/>
                </a:moveTo>
                <a:cubicBezTo>
                  <a:pt x="3721608" y="3225165"/>
                  <a:pt x="3735610" y="3239167"/>
                  <a:pt x="3735610" y="3256503"/>
                </a:cubicBezTo>
                <a:cubicBezTo>
                  <a:pt x="3735610" y="3273838"/>
                  <a:pt x="3721608" y="3287840"/>
                  <a:pt x="3704273" y="3287840"/>
                </a:cubicBezTo>
                <a:cubicBezTo>
                  <a:pt x="3686937" y="3287840"/>
                  <a:pt x="3672935" y="3273838"/>
                  <a:pt x="3672935" y="3256503"/>
                </a:cubicBezTo>
                <a:cubicBezTo>
                  <a:pt x="3672935" y="3239167"/>
                  <a:pt x="3687032" y="3225165"/>
                  <a:pt x="3704273" y="3225165"/>
                </a:cubicBezTo>
                <a:close/>
                <a:moveTo>
                  <a:pt x="3793903" y="3225165"/>
                </a:moveTo>
                <a:cubicBezTo>
                  <a:pt x="3811238" y="3225165"/>
                  <a:pt x="3825240" y="3239167"/>
                  <a:pt x="3825240" y="3256503"/>
                </a:cubicBezTo>
                <a:cubicBezTo>
                  <a:pt x="3825240" y="3273838"/>
                  <a:pt x="3811238" y="3287840"/>
                  <a:pt x="3793903" y="3287840"/>
                </a:cubicBezTo>
                <a:cubicBezTo>
                  <a:pt x="3776567" y="3287840"/>
                  <a:pt x="3762566" y="3273838"/>
                  <a:pt x="3762566" y="3256503"/>
                </a:cubicBezTo>
                <a:cubicBezTo>
                  <a:pt x="3762566" y="3239167"/>
                  <a:pt x="3776663" y="3225165"/>
                  <a:pt x="3793903" y="3225165"/>
                </a:cubicBezTo>
                <a:close/>
                <a:moveTo>
                  <a:pt x="3883533" y="3225165"/>
                </a:moveTo>
                <a:cubicBezTo>
                  <a:pt x="3900869" y="3225165"/>
                  <a:pt x="3914870" y="3239167"/>
                  <a:pt x="3914870" y="3256503"/>
                </a:cubicBezTo>
                <a:cubicBezTo>
                  <a:pt x="3914870" y="3273838"/>
                  <a:pt x="3900869" y="3287840"/>
                  <a:pt x="3883533" y="3287840"/>
                </a:cubicBezTo>
                <a:cubicBezTo>
                  <a:pt x="3866198" y="3287840"/>
                  <a:pt x="3852196" y="3273838"/>
                  <a:pt x="3852196" y="3256503"/>
                </a:cubicBezTo>
                <a:cubicBezTo>
                  <a:pt x="3852196" y="3239167"/>
                  <a:pt x="3866198" y="3225165"/>
                  <a:pt x="3883533" y="3225165"/>
                </a:cubicBezTo>
                <a:close/>
                <a:moveTo>
                  <a:pt x="3973068" y="3225165"/>
                </a:moveTo>
                <a:cubicBezTo>
                  <a:pt x="3990404" y="3225165"/>
                  <a:pt x="4004405" y="3239167"/>
                  <a:pt x="4004405" y="3256503"/>
                </a:cubicBezTo>
                <a:cubicBezTo>
                  <a:pt x="4004405" y="3273838"/>
                  <a:pt x="3990404" y="3287840"/>
                  <a:pt x="3973068" y="3287840"/>
                </a:cubicBezTo>
                <a:cubicBezTo>
                  <a:pt x="3955733" y="3287840"/>
                  <a:pt x="3941731" y="3273838"/>
                  <a:pt x="3941731" y="3256503"/>
                </a:cubicBezTo>
                <a:cubicBezTo>
                  <a:pt x="3941731" y="3239167"/>
                  <a:pt x="3955733" y="3225165"/>
                  <a:pt x="3973068" y="3225165"/>
                </a:cubicBezTo>
                <a:close/>
                <a:moveTo>
                  <a:pt x="4062603" y="3225165"/>
                </a:moveTo>
                <a:cubicBezTo>
                  <a:pt x="4079939" y="3225165"/>
                  <a:pt x="4093940" y="3239167"/>
                  <a:pt x="4093940" y="3256503"/>
                </a:cubicBezTo>
                <a:cubicBezTo>
                  <a:pt x="4093940" y="3273838"/>
                  <a:pt x="4079939" y="3287840"/>
                  <a:pt x="4062603" y="3287840"/>
                </a:cubicBezTo>
                <a:cubicBezTo>
                  <a:pt x="4045268" y="3287840"/>
                  <a:pt x="4031266" y="3273838"/>
                  <a:pt x="4031266" y="3256503"/>
                </a:cubicBezTo>
                <a:cubicBezTo>
                  <a:pt x="4031266" y="3239167"/>
                  <a:pt x="4045363" y="3225165"/>
                  <a:pt x="4062603" y="3225165"/>
                </a:cubicBezTo>
                <a:close/>
                <a:moveTo>
                  <a:pt x="4152329" y="3225165"/>
                </a:moveTo>
                <a:cubicBezTo>
                  <a:pt x="4169664" y="3225165"/>
                  <a:pt x="4183666" y="3239167"/>
                  <a:pt x="4183666" y="3256503"/>
                </a:cubicBezTo>
                <a:cubicBezTo>
                  <a:pt x="4183666" y="3273838"/>
                  <a:pt x="4169664" y="3287840"/>
                  <a:pt x="4152329" y="3287840"/>
                </a:cubicBezTo>
                <a:cubicBezTo>
                  <a:pt x="4134993" y="3287840"/>
                  <a:pt x="4120991" y="3273838"/>
                  <a:pt x="4120991" y="3256503"/>
                </a:cubicBezTo>
                <a:cubicBezTo>
                  <a:pt x="4120991" y="3239167"/>
                  <a:pt x="4134993" y="3225165"/>
                  <a:pt x="4152329" y="3225165"/>
                </a:cubicBezTo>
                <a:close/>
                <a:moveTo>
                  <a:pt x="4241864" y="3225165"/>
                </a:moveTo>
                <a:cubicBezTo>
                  <a:pt x="4259199" y="3225165"/>
                  <a:pt x="4273201" y="3239167"/>
                  <a:pt x="4273201" y="3256503"/>
                </a:cubicBezTo>
                <a:cubicBezTo>
                  <a:pt x="4273201" y="3273838"/>
                  <a:pt x="4259199" y="3287840"/>
                  <a:pt x="4241864" y="3287840"/>
                </a:cubicBezTo>
                <a:cubicBezTo>
                  <a:pt x="4224528" y="3287840"/>
                  <a:pt x="4210526" y="3273838"/>
                  <a:pt x="4210526" y="3256503"/>
                </a:cubicBezTo>
                <a:cubicBezTo>
                  <a:pt x="4210526" y="3239167"/>
                  <a:pt x="4224528" y="3225165"/>
                  <a:pt x="4241864" y="3225165"/>
                </a:cubicBezTo>
                <a:close/>
                <a:moveTo>
                  <a:pt x="4331399" y="3225165"/>
                </a:moveTo>
                <a:cubicBezTo>
                  <a:pt x="4348734" y="3225165"/>
                  <a:pt x="4362736" y="3239167"/>
                  <a:pt x="4362736" y="3256503"/>
                </a:cubicBezTo>
                <a:cubicBezTo>
                  <a:pt x="4362736" y="3273838"/>
                  <a:pt x="4348734" y="3287840"/>
                  <a:pt x="4331399" y="3287840"/>
                </a:cubicBezTo>
                <a:cubicBezTo>
                  <a:pt x="4314063" y="3287840"/>
                  <a:pt x="4300062" y="3273838"/>
                  <a:pt x="4300062" y="3256503"/>
                </a:cubicBezTo>
                <a:cubicBezTo>
                  <a:pt x="4300062" y="3239167"/>
                  <a:pt x="4314158" y="3225165"/>
                  <a:pt x="4331399" y="3225165"/>
                </a:cubicBezTo>
                <a:close/>
                <a:moveTo>
                  <a:pt x="4420934" y="3225165"/>
                </a:moveTo>
                <a:cubicBezTo>
                  <a:pt x="4438269" y="3225165"/>
                  <a:pt x="4452271" y="3239167"/>
                  <a:pt x="4452271" y="3256503"/>
                </a:cubicBezTo>
                <a:cubicBezTo>
                  <a:pt x="4452271" y="3273838"/>
                  <a:pt x="4438269" y="3287840"/>
                  <a:pt x="4420934" y="3287840"/>
                </a:cubicBezTo>
                <a:cubicBezTo>
                  <a:pt x="4403598" y="3287840"/>
                  <a:pt x="4389597" y="3273838"/>
                  <a:pt x="4389597" y="3256503"/>
                </a:cubicBezTo>
                <a:cubicBezTo>
                  <a:pt x="4389597" y="3239167"/>
                  <a:pt x="4403693" y="3225165"/>
                  <a:pt x="4420934" y="3225165"/>
                </a:cubicBezTo>
                <a:close/>
                <a:moveTo>
                  <a:pt x="4510564" y="3225165"/>
                </a:moveTo>
                <a:cubicBezTo>
                  <a:pt x="4527899" y="3225165"/>
                  <a:pt x="4541901" y="3239167"/>
                  <a:pt x="4541901" y="3256503"/>
                </a:cubicBezTo>
                <a:cubicBezTo>
                  <a:pt x="4541901" y="3273838"/>
                  <a:pt x="4527899" y="3287840"/>
                  <a:pt x="4510564" y="3287840"/>
                </a:cubicBezTo>
                <a:cubicBezTo>
                  <a:pt x="4493229" y="3287840"/>
                  <a:pt x="4479227" y="3273838"/>
                  <a:pt x="4479227" y="3256503"/>
                </a:cubicBezTo>
                <a:cubicBezTo>
                  <a:pt x="4479227" y="3239167"/>
                  <a:pt x="4493229" y="3225165"/>
                  <a:pt x="4510564" y="3225165"/>
                </a:cubicBezTo>
                <a:close/>
                <a:moveTo>
                  <a:pt x="4600194" y="3225165"/>
                </a:moveTo>
                <a:cubicBezTo>
                  <a:pt x="4617530" y="3225165"/>
                  <a:pt x="4631531" y="3239167"/>
                  <a:pt x="4631531" y="3256503"/>
                </a:cubicBezTo>
                <a:cubicBezTo>
                  <a:pt x="4631531" y="3273838"/>
                  <a:pt x="4617530" y="3287840"/>
                  <a:pt x="4600194" y="3287840"/>
                </a:cubicBezTo>
                <a:cubicBezTo>
                  <a:pt x="4582859" y="3287840"/>
                  <a:pt x="4568857" y="3273838"/>
                  <a:pt x="4568857" y="3256503"/>
                </a:cubicBezTo>
                <a:cubicBezTo>
                  <a:pt x="4568857" y="3239167"/>
                  <a:pt x="4582859" y="3225165"/>
                  <a:pt x="4600194" y="3225165"/>
                </a:cubicBezTo>
                <a:close/>
                <a:moveTo>
                  <a:pt x="4689729" y="3225165"/>
                </a:moveTo>
                <a:cubicBezTo>
                  <a:pt x="4707065" y="3225165"/>
                  <a:pt x="4721066" y="3239167"/>
                  <a:pt x="4721066" y="3256503"/>
                </a:cubicBezTo>
                <a:cubicBezTo>
                  <a:pt x="4721066" y="3273838"/>
                  <a:pt x="4707065" y="3287840"/>
                  <a:pt x="4689729" y="3287840"/>
                </a:cubicBezTo>
                <a:cubicBezTo>
                  <a:pt x="4672394" y="3287840"/>
                  <a:pt x="4658392" y="3273838"/>
                  <a:pt x="4658392" y="3256503"/>
                </a:cubicBezTo>
                <a:cubicBezTo>
                  <a:pt x="4658392" y="3239167"/>
                  <a:pt x="4672489" y="3225165"/>
                  <a:pt x="4689729" y="3225165"/>
                </a:cubicBezTo>
                <a:close/>
                <a:moveTo>
                  <a:pt x="4779359" y="3225165"/>
                </a:moveTo>
                <a:cubicBezTo>
                  <a:pt x="4796695" y="3225165"/>
                  <a:pt x="4810697" y="3239167"/>
                  <a:pt x="4810697" y="3256503"/>
                </a:cubicBezTo>
                <a:cubicBezTo>
                  <a:pt x="4810697" y="3273838"/>
                  <a:pt x="4796695" y="3287840"/>
                  <a:pt x="4779359" y="3287840"/>
                </a:cubicBezTo>
                <a:cubicBezTo>
                  <a:pt x="4762024" y="3287840"/>
                  <a:pt x="4748022" y="3273838"/>
                  <a:pt x="4748022" y="3256503"/>
                </a:cubicBezTo>
                <a:cubicBezTo>
                  <a:pt x="4748022" y="3239167"/>
                  <a:pt x="4762024" y="3225165"/>
                  <a:pt x="4779359" y="3225165"/>
                </a:cubicBezTo>
                <a:close/>
                <a:moveTo>
                  <a:pt x="4868895" y="3225165"/>
                </a:moveTo>
                <a:cubicBezTo>
                  <a:pt x="4886230" y="3225165"/>
                  <a:pt x="4900232" y="3239167"/>
                  <a:pt x="4900232" y="3256503"/>
                </a:cubicBezTo>
                <a:cubicBezTo>
                  <a:pt x="4900232" y="3273838"/>
                  <a:pt x="4886230" y="3287840"/>
                  <a:pt x="4868895" y="3287840"/>
                </a:cubicBezTo>
                <a:cubicBezTo>
                  <a:pt x="4851559" y="3287840"/>
                  <a:pt x="4837557" y="3273838"/>
                  <a:pt x="4837557" y="3256503"/>
                </a:cubicBezTo>
                <a:cubicBezTo>
                  <a:pt x="4837557" y="3239167"/>
                  <a:pt x="4851559" y="3225165"/>
                  <a:pt x="4868895" y="3225165"/>
                </a:cubicBezTo>
                <a:close/>
                <a:moveTo>
                  <a:pt x="4958525" y="3225165"/>
                </a:moveTo>
                <a:cubicBezTo>
                  <a:pt x="4975860" y="3225165"/>
                  <a:pt x="4989862" y="3239167"/>
                  <a:pt x="4989862" y="3256503"/>
                </a:cubicBezTo>
                <a:cubicBezTo>
                  <a:pt x="4989862" y="3273838"/>
                  <a:pt x="4975860" y="3287840"/>
                  <a:pt x="4958525" y="3287840"/>
                </a:cubicBezTo>
                <a:cubicBezTo>
                  <a:pt x="4941189" y="3287840"/>
                  <a:pt x="4927187" y="3273838"/>
                  <a:pt x="4927187" y="3256503"/>
                </a:cubicBezTo>
                <a:cubicBezTo>
                  <a:pt x="4927187" y="3239167"/>
                  <a:pt x="4941285" y="3225165"/>
                  <a:pt x="4958525" y="3225165"/>
                </a:cubicBezTo>
                <a:close/>
                <a:moveTo>
                  <a:pt x="5048155" y="3225165"/>
                </a:moveTo>
                <a:cubicBezTo>
                  <a:pt x="5065490" y="3225165"/>
                  <a:pt x="5079493" y="3239167"/>
                  <a:pt x="5079493" y="3256503"/>
                </a:cubicBezTo>
                <a:cubicBezTo>
                  <a:pt x="5079493" y="3273838"/>
                  <a:pt x="5065490" y="3287840"/>
                  <a:pt x="5048155" y="3287840"/>
                </a:cubicBezTo>
                <a:cubicBezTo>
                  <a:pt x="5030819" y="3287840"/>
                  <a:pt x="5016818" y="3273838"/>
                  <a:pt x="5016818" y="3256503"/>
                </a:cubicBezTo>
                <a:cubicBezTo>
                  <a:pt x="5016818" y="3239167"/>
                  <a:pt x="5030819" y="3225165"/>
                  <a:pt x="5048155" y="3225165"/>
                </a:cubicBezTo>
                <a:close/>
                <a:moveTo>
                  <a:pt x="5316855" y="3225165"/>
                </a:moveTo>
                <a:cubicBezTo>
                  <a:pt x="5334191" y="3225165"/>
                  <a:pt x="5348192" y="3239167"/>
                  <a:pt x="5348192" y="3256503"/>
                </a:cubicBezTo>
                <a:cubicBezTo>
                  <a:pt x="5348192" y="3273838"/>
                  <a:pt x="5334191" y="3287840"/>
                  <a:pt x="5316855" y="3287840"/>
                </a:cubicBezTo>
                <a:cubicBezTo>
                  <a:pt x="5299520" y="3287840"/>
                  <a:pt x="5285518" y="3273838"/>
                  <a:pt x="5285518" y="3256503"/>
                </a:cubicBezTo>
                <a:cubicBezTo>
                  <a:pt x="5285518" y="3239167"/>
                  <a:pt x="5299615" y="3225165"/>
                  <a:pt x="5316855" y="3225165"/>
                </a:cubicBezTo>
                <a:close/>
                <a:moveTo>
                  <a:pt x="5406485" y="3225165"/>
                </a:moveTo>
                <a:cubicBezTo>
                  <a:pt x="5423821" y="3225165"/>
                  <a:pt x="5437823" y="3239167"/>
                  <a:pt x="5437823" y="3256503"/>
                </a:cubicBezTo>
                <a:cubicBezTo>
                  <a:pt x="5437823" y="3273838"/>
                  <a:pt x="5423821" y="3287840"/>
                  <a:pt x="5406485" y="3287840"/>
                </a:cubicBezTo>
                <a:cubicBezTo>
                  <a:pt x="5389150" y="3287840"/>
                  <a:pt x="5375148" y="3273838"/>
                  <a:pt x="5375148" y="3256503"/>
                </a:cubicBezTo>
                <a:cubicBezTo>
                  <a:pt x="5375148" y="3239167"/>
                  <a:pt x="5389150" y="3225165"/>
                  <a:pt x="5406485" y="3225165"/>
                </a:cubicBezTo>
                <a:close/>
                <a:moveTo>
                  <a:pt x="5496021" y="3225165"/>
                </a:moveTo>
                <a:cubicBezTo>
                  <a:pt x="5513356" y="3225165"/>
                  <a:pt x="5527358" y="3239167"/>
                  <a:pt x="5527358" y="3256503"/>
                </a:cubicBezTo>
                <a:cubicBezTo>
                  <a:pt x="5527358" y="3273838"/>
                  <a:pt x="5513356" y="3287840"/>
                  <a:pt x="5496021" y="3287840"/>
                </a:cubicBezTo>
                <a:cubicBezTo>
                  <a:pt x="5478685" y="3287840"/>
                  <a:pt x="5464683" y="3273838"/>
                  <a:pt x="5464683" y="3256503"/>
                </a:cubicBezTo>
                <a:cubicBezTo>
                  <a:pt x="5464683" y="3239167"/>
                  <a:pt x="5478685" y="3225165"/>
                  <a:pt x="5496021" y="3225165"/>
                </a:cubicBezTo>
                <a:close/>
                <a:moveTo>
                  <a:pt x="5585555" y="3225165"/>
                </a:moveTo>
                <a:cubicBezTo>
                  <a:pt x="5602891" y="3225165"/>
                  <a:pt x="5616893" y="3239167"/>
                  <a:pt x="5616893" y="3256503"/>
                </a:cubicBezTo>
                <a:cubicBezTo>
                  <a:pt x="5616893" y="3273838"/>
                  <a:pt x="5602891" y="3287840"/>
                  <a:pt x="5585555" y="3287840"/>
                </a:cubicBezTo>
                <a:cubicBezTo>
                  <a:pt x="5568220" y="3287840"/>
                  <a:pt x="5554218" y="3273838"/>
                  <a:pt x="5554218" y="3256503"/>
                </a:cubicBezTo>
                <a:cubicBezTo>
                  <a:pt x="5554218" y="3239167"/>
                  <a:pt x="5568315" y="3225165"/>
                  <a:pt x="5585555" y="3225165"/>
                </a:cubicBezTo>
                <a:close/>
                <a:moveTo>
                  <a:pt x="5675186" y="3225165"/>
                </a:moveTo>
                <a:cubicBezTo>
                  <a:pt x="5692521" y="3225165"/>
                  <a:pt x="5706523" y="3239167"/>
                  <a:pt x="5706523" y="3256503"/>
                </a:cubicBezTo>
                <a:cubicBezTo>
                  <a:pt x="5706523" y="3273838"/>
                  <a:pt x="5692521" y="3287840"/>
                  <a:pt x="5675186" y="3287840"/>
                </a:cubicBezTo>
                <a:cubicBezTo>
                  <a:pt x="5657850" y="3287840"/>
                  <a:pt x="5643849" y="3273838"/>
                  <a:pt x="5643849" y="3256503"/>
                </a:cubicBezTo>
                <a:cubicBezTo>
                  <a:pt x="5643849" y="3239167"/>
                  <a:pt x="5657850" y="3225165"/>
                  <a:pt x="5675186" y="3225165"/>
                </a:cubicBezTo>
                <a:close/>
                <a:moveTo>
                  <a:pt x="5764816" y="3225165"/>
                </a:moveTo>
                <a:cubicBezTo>
                  <a:pt x="5782151" y="3225165"/>
                  <a:pt x="5796153" y="3239167"/>
                  <a:pt x="5796153" y="3256503"/>
                </a:cubicBezTo>
                <a:cubicBezTo>
                  <a:pt x="5796153" y="3273838"/>
                  <a:pt x="5782151" y="3287840"/>
                  <a:pt x="5764816" y="3287840"/>
                </a:cubicBezTo>
                <a:cubicBezTo>
                  <a:pt x="5747480" y="3287840"/>
                  <a:pt x="5733479" y="3273838"/>
                  <a:pt x="5733479" y="3256503"/>
                </a:cubicBezTo>
                <a:cubicBezTo>
                  <a:pt x="5733479" y="3239167"/>
                  <a:pt x="5747480" y="3225165"/>
                  <a:pt x="5764816" y="3225165"/>
                </a:cubicBezTo>
                <a:close/>
                <a:moveTo>
                  <a:pt x="5854351" y="3225165"/>
                </a:moveTo>
                <a:cubicBezTo>
                  <a:pt x="5871687" y="3225165"/>
                  <a:pt x="5885688" y="3239167"/>
                  <a:pt x="5885688" y="3256503"/>
                </a:cubicBezTo>
                <a:cubicBezTo>
                  <a:pt x="5885688" y="3273838"/>
                  <a:pt x="5871687" y="3287840"/>
                  <a:pt x="5854351" y="3287840"/>
                </a:cubicBezTo>
                <a:cubicBezTo>
                  <a:pt x="5837015" y="3287840"/>
                  <a:pt x="5823014" y="3273838"/>
                  <a:pt x="5823014" y="3256503"/>
                </a:cubicBezTo>
                <a:cubicBezTo>
                  <a:pt x="5823014" y="3239167"/>
                  <a:pt x="5837111" y="3225165"/>
                  <a:pt x="5854351" y="3225165"/>
                </a:cubicBezTo>
                <a:close/>
                <a:moveTo>
                  <a:pt x="5943981" y="3225165"/>
                </a:moveTo>
                <a:cubicBezTo>
                  <a:pt x="5961317" y="3225165"/>
                  <a:pt x="5975319" y="3239167"/>
                  <a:pt x="5975319" y="3256503"/>
                </a:cubicBezTo>
                <a:cubicBezTo>
                  <a:pt x="5975319" y="3273838"/>
                  <a:pt x="5961317" y="3287840"/>
                  <a:pt x="5943981" y="3287840"/>
                </a:cubicBezTo>
                <a:cubicBezTo>
                  <a:pt x="5926645" y="3287840"/>
                  <a:pt x="5912644" y="3273838"/>
                  <a:pt x="5912644" y="3256503"/>
                </a:cubicBezTo>
                <a:cubicBezTo>
                  <a:pt x="5912644" y="3239167"/>
                  <a:pt x="5926645" y="3225165"/>
                  <a:pt x="5943981" y="3225165"/>
                </a:cubicBezTo>
                <a:close/>
                <a:moveTo>
                  <a:pt x="6033516" y="3225165"/>
                </a:moveTo>
                <a:cubicBezTo>
                  <a:pt x="6050852" y="3225165"/>
                  <a:pt x="6064853" y="3239167"/>
                  <a:pt x="6064853" y="3256503"/>
                </a:cubicBezTo>
                <a:cubicBezTo>
                  <a:pt x="6064853" y="3273838"/>
                  <a:pt x="6050852" y="3287840"/>
                  <a:pt x="6033516" y="3287840"/>
                </a:cubicBezTo>
                <a:cubicBezTo>
                  <a:pt x="6016181" y="3287840"/>
                  <a:pt x="6002179" y="3273838"/>
                  <a:pt x="6002179" y="3256503"/>
                </a:cubicBezTo>
                <a:cubicBezTo>
                  <a:pt x="6002179" y="3239167"/>
                  <a:pt x="6016181" y="3225165"/>
                  <a:pt x="6033516" y="3225165"/>
                </a:cubicBezTo>
                <a:close/>
                <a:moveTo>
                  <a:pt x="6123146" y="3225165"/>
                </a:moveTo>
                <a:cubicBezTo>
                  <a:pt x="6140482" y="3225165"/>
                  <a:pt x="6154484" y="3239167"/>
                  <a:pt x="6154484" y="3256503"/>
                </a:cubicBezTo>
                <a:cubicBezTo>
                  <a:pt x="6154484" y="3273838"/>
                  <a:pt x="6140482" y="3287840"/>
                  <a:pt x="6123146" y="3287840"/>
                </a:cubicBezTo>
                <a:cubicBezTo>
                  <a:pt x="6105811" y="3287840"/>
                  <a:pt x="6091809" y="3273838"/>
                  <a:pt x="6091809" y="3256503"/>
                </a:cubicBezTo>
                <a:cubicBezTo>
                  <a:pt x="6091809" y="3239167"/>
                  <a:pt x="6105811" y="3225165"/>
                  <a:pt x="6123146" y="3225165"/>
                </a:cubicBezTo>
                <a:close/>
                <a:moveTo>
                  <a:pt x="6212681" y="3225165"/>
                </a:moveTo>
                <a:cubicBezTo>
                  <a:pt x="6230017" y="3225165"/>
                  <a:pt x="6244019" y="3239167"/>
                  <a:pt x="6244019" y="3256503"/>
                </a:cubicBezTo>
                <a:cubicBezTo>
                  <a:pt x="6244019" y="3273838"/>
                  <a:pt x="6230017" y="3287840"/>
                  <a:pt x="6212681" y="3287840"/>
                </a:cubicBezTo>
                <a:cubicBezTo>
                  <a:pt x="6195346" y="3287840"/>
                  <a:pt x="6181344" y="3273838"/>
                  <a:pt x="6181344" y="3256503"/>
                </a:cubicBezTo>
                <a:cubicBezTo>
                  <a:pt x="6181344" y="3239167"/>
                  <a:pt x="6195441" y="3225165"/>
                  <a:pt x="6212681" y="3225165"/>
                </a:cubicBezTo>
                <a:close/>
                <a:moveTo>
                  <a:pt x="6302311" y="3225165"/>
                </a:moveTo>
                <a:cubicBezTo>
                  <a:pt x="6319647" y="3225165"/>
                  <a:pt x="6333649" y="3239167"/>
                  <a:pt x="6333649" y="3256503"/>
                </a:cubicBezTo>
                <a:cubicBezTo>
                  <a:pt x="6333649" y="3273838"/>
                  <a:pt x="6319647" y="3287840"/>
                  <a:pt x="6302311" y="3287840"/>
                </a:cubicBezTo>
                <a:cubicBezTo>
                  <a:pt x="6284977" y="3287840"/>
                  <a:pt x="6270974" y="3273838"/>
                  <a:pt x="6270974" y="3256503"/>
                </a:cubicBezTo>
                <a:cubicBezTo>
                  <a:pt x="6270974" y="3239167"/>
                  <a:pt x="6284977" y="3225165"/>
                  <a:pt x="6302311" y="3225165"/>
                </a:cubicBezTo>
                <a:close/>
                <a:moveTo>
                  <a:pt x="6391847" y="3225165"/>
                </a:moveTo>
                <a:cubicBezTo>
                  <a:pt x="6409182" y="3225165"/>
                  <a:pt x="6423184" y="3239167"/>
                  <a:pt x="6423184" y="3256503"/>
                </a:cubicBezTo>
                <a:cubicBezTo>
                  <a:pt x="6423184" y="3273838"/>
                  <a:pt x="6409182" y="3287840"/>
                  <a:pt x="6391847" y="3287840"/>
                </a:cubicBezTo>
                <a:cubicBezTo>
                  <a:pt x="6374511" y="3287840"/>
                  <a:pt x="6360510" y="3273838"/>
                  <a:pt x="6360510" y="3256503"/>
                </a:cubicBezTo>
                <a:cubicBezTo>
                  <a:pt x="6360510" y="3239167"/>
                  <a:pt x="6374511" y="3225165"/>
                  <a:pt x="6391847" y="3225165"/>
                </a:cubicBezTo>
                <a:close/>
                <a:moveTo>
                  <a:pt x="6481477" y="3225165"/>
                </a:moveTo>
                <a:cubicBezTo>
                  <a:pt x="6498812" y="3225165"/>
                  <a:pt x="6512814" y="3239167"/>
                  <a:pt x="6512814" y="3256503"/>
                </a:cubicBezTo>
                <a:cubicBezTo>
                  <a:pt x="6512814" y="3273838"/>
                  <a:pt x="6498812" y="3287840"/>
                  <a:pt x="6481477" y="3287840"/>
                </a:cubicBezTo>
                <a:cubicBezTo>
                  <a:pt x="6464142" y="3287840"/>
                  <a:pt x="6450140" y="3273838"/>
                  <a:pt x="6450140" y="3256503"/>
                </a:cubicBezTo>
                <a:cubicBezTo>
                  <a:pt x="6450140" y="3239167"/>
                  <a:pt x="6464236" y="3225165"/>
                  <a:pt x="6481477" y="3225165"/>
                </a:cubicBezTo>
                <a:close/>
                <a:moveTo>
                  <a:pt x="6571107" y="3225165"/>
                </a:moveTo>
                <a:cubicBezTo>
                  <a:pt x="6588443" y="3225165"/>
                  <a:pt x="6602444" y="3239167"/>
                  <a:pt x="6602444" y="3256503"/>
                </a:cubicBezTo>
                <a:cubicBezTo>
                  <a:pt x="6602444" y="3273838"/>
                  <a:pt x="6588443" y="3287840"/>
                  <a:pt x="6571107" y="3287840"/>
                </a:cubicBezTo>
                <a:cubicBezTo>
                  <a:pt x="6553772" y="3287840"/>
                  <a:pt x="6539770" y="3273838"/>
                  <a:pt x="6539770" y="3256503"/>
                </a:cubicBezTo>
                <a:cubicBezTo>
                  <a:pt x="6539770" y="3239167"/>
                  <a:pt x="6553772" y="3225165"/>
                  <a:pt x="6571107" y="3225165"/>
                </a:cubicBezTo>
                <a:close/>
                <a:moveTo>
                  <a:pt x="6660643" y="3225165"/>
                </a:moveTo>
                <a:cubicBezTo>
                  <a:pt x="6677978" y="3225165"/>
                  <a:pt x="6691980" y="3239167"/>
                  <a:pt x="6691980" y="3256503"/>
                </a:cubicBezTo>
                <a:cubicBezTo>
                  <a:pt x="6691980" y="3273838"/>
                  <a:pt x="6677978" y="3287840"/>
                  <a:pt x="6660643" y="3287840"/>
                </a:cubicBezTo>
                <a:cubicBezTo>
                  <a:pt x="6643307" y="3287840"/>
                  <a:pt x="6629305" y="3273838"/>
                  <a:pt x="6629305" y="3256503"/>
                </a:cubicBezTo>
                <a:cubicBezTo>
                  <a:pt x="6629305" y="3239167"/>
                  <a:pt x="6643307" y="3225165"/>
                  <a:pt x="6660643" y="3225165"/>
                </a:cubicBezTo>
                <a:close/>
                <a:moveTo>
                  <a:pt x="1464755" y="3314700"/>
                </a:moveTo>
                <a:cubicBezTo>
                  <a:pt x="1482090" y="3314700"/>
                  <a:pt x="1496092" y="3328702"/>
                  <a:pt x="1496092" y="3346037"/>
                </a:cubicBezTo>
                <a:cubicBezTo>
                  <a:pt x="1496092" y="3363373"/>
                  <a:pt x="1482090" y="3377374"/>
                  <a:pt x="1464755" y="3377374"/>
                </a:cubicBezTo>
                <a:cubicBezTo>
                  <a:pt x="1447419" y="3377374"/>
                  <a:pt x="1433417" y="3363373"/>
                  <a:pt x="1433417" y="3346037"/>
                </a:cubicBezTo>
                <a:cubicBezTo>
                  <a:pt x="1433417" y="3328702"/>
                  <a:pt x="1447419" y="3314700"/>
                  <a:pt x="1464755" y="3314700"/>
                </a:cubicBezTo>
                <a:close/>
                <a:moveTo>
                  <a:pt x="1554289" y="3314700"/>
                </a:moveTo>
                <a:cubicBezTo>
                  <a:pt x="1571625" y="3314700"/>
                  <a:pt x="1585627" y="3328702"/>
                  <a:pt x="1585627" y="3346037"/>
                </a:cubicBezTo>
                <a:cubicBezTo>
                  <a:pt x="1585627" y="3363373"/>
                  <a:pt x="1571625" y="3377374"/>
                  <a:pt x="1554289" y="3377374"/>
                </a:cubicBezTo>
                <a:cubicBezTo>
                  <a:pt x="1536954" y="3377374"/>
                  <a:pt x="1522952" y="3363373"/>
                  <a:pt x="1522952" y="3346037"/>
                </a:cubicBezTo>
                <a:cubicBezTo>
                  <a:pt x="1522952" y="3328702"/>
                  <a:pt x="1536954" y="3314700"/>
                  <a:pt x="1554289" y="3314700"/>
                </a:cubicBezTo>
                <a:close/>
                <a:moveTo>
                  <a:pt x="2002155" y="3314700"/>
                </a:moveTo>
                <a:cubicBezTo>
                  <a:pt x="2019491" y="3314700"/>
                  <a:pt x="2033492" y="3328702"/>
                  <a:pt x="2033492" y="3346037"/>
                </a:cubicBezTo>
                <a:cubicBezTo>
                  <a:pt x="2033492" y="3363373"/>
                  <a:pt x="2019491" y="3377374"/>
                  <a:pt x="2002155" y="3377374"/>
                </a:cubicBezTo>
                <a:cubicBezTo>
                  <a:pt x="1984820" y="3377374"/>
                  <a:pt x="1970818" y="3363373"/>
                  <a:pt x="1970818" y="3346037"/>
                </a:cubicBezTo>
                <a:cubicBezTo>
                  <a:pt x="1970818" y="3328702"/>
                  <a:pt x="1984915" y="3314700"/>
                  <a:pt x="2002155" y="3314700"/>
                </a:cubicBezTo>
                <a:close/>
                <a:moveTo>
                  <a:pt x="3883533" y="3314700"/>
                </a:moveTo>
                <a:cubicBezTo>
                  <a:pt x="3900869" y="3314700"/>
                  <a:pt x="3914870" y="3328702"/>
                  <a:pt x="3914870" y="3346037"/>
                </a:cubicBezTo>
                <a:cubicBezTo>
                  <a:pt x="3914870" y="3363373"/>
                  <a:pt x="3900869" y="3377374"/>
                  <a:pt x="3883533" y="3377374"/>
                </a:cubicBezTo>
                <a:cubicBezTo>
                  <a:pt x="3866198" y="3377374"/>
                  <a:pt x="3852196" y="3363373"/>
                  <a:pt x="3852196" y="3346037"/>
                </a:cubicBezTo>
                <a:cubicBezTo>
                  <a:pt x="3852196" y="3328702"/>
                  <a:pt x="3866198" y="3314700"/>
                  <a:pt x="3883533" y="3314700"/>
                </a:cubicBezTo>
                <a:close/>
                <a:moveTo>
                  <a:pt x="3973068" y="3314700"/>
                </a:moveTo>
                <a:cubicBezTo>
                  <a:pt x="3990404" y="3314700"/>
                  <a:pt x="4004405" y="3328702"/>
                  <a:pt x="4004405" y="3346037"/>
                </a:cubicBezTo>
                <a:cubicBezTo>
                  <a:pt x="4004405" y="3363373"/>
                  <a:pt x="3990404" y="3377374"/>
                  <a:pt x="3973068" y="3377374"/>
                </a:cubicBezTo>
                <a:cubicBezTo>
                  <a:pt x="3955733" y="3377374"/>
                  <a:pt x="3941731" y="3363373"/>
                  <a:pt x="3941731" y="3346037"/>
                </a:cubicBezTo>
                <a:cubicBezTo>
                  <a:pt x="3941731" y="3328702"/>
                  <a:pt x="3955733" y="3314700"/>
                  <a:pt x="3973068" y="3314700"/>
                </a:cubicBezTo>
                <a:close/>
                <a:moveTo>
                  <a:pt x="4062603" y="3314700"/>
                </a:moveTo>
                <a:cubicBezTo>
                  <a:pt x="4079939" y="3314700"/>
                  <a:pt x="4093940" y="3328702"/>
                  <a:pt x="4093940" y="3346037"/>
                </a:cubicBezTo>
                <a:cubicBezTo>
                  <a:pt x="4093940" y="3363373"/>
                  <a:pt x="4079939" y="3377374"/>
                  <a:pt x="4062603" y="3377374"/>
                </a:cubicBezTo>
                <a:cubicBezTo>
                  <a:pt x="4045268" y="3377374"/>
                  <a:pt x="4031266" y="3363373"/>
                  <a:pt x="4031266" y="3346037"/>
                </a:cubicBezTo>
                <a:cubicBezTo>
                  <a:pt x="4031266" y="3328702"/>
                  <a:pt x="4045363" y="3314700"/>
                  <a:pt x="4062603" y="3314700"/>
                </a:cubicBezTo>
                <a:close/>
                <a:moveTo>
                  <a:pt x="4152329" y="3314700"/>
                </a:moveTo>
                <a:cubicBezTo>
                  <a:pt x="4169664" y="3314700"/>
                  <a:pt x="4183666" y="3328702"/>
                  <a:pt x="4183666" y="3346037"/>
                </a:cubicBezTo>
                <a:cubicBezTo>
                  <a:pt x="4183666" y="3363373"/>
                  <a:pt x="4169664" y="3377374"/>
                  <a:pt x="4152329" y="3377374"/>
                </a:cubicBezTo>
                <a:cubicBezTo>
                  <a:pt x="4134993" y="3377374"/>
                  <a:pt x="4120991" y="3363373"/>
                  <a:pt x="4120991" y="3346037"/>
                </a:cubicBezTo>
                <a:cubicBezTo>
                  <a:pt x="4120991" y="3328702"/>
                  <a:pt x="4134993" y="3314700"/>
                  <a:pt x="4152329" y="3314700"/>
                </a:cubicBezTo>
                <a:close/>
                <a:moveTo>
                  <a:pt x="4241864" y="3314700"/>
                </a:moveTo>
                <a:cubicBezTo>
                  <a:pt x="4259199" y="3314700"/>
                  <a:pt x="4273201" y="3328702"/>
                  <a:pt x="4273201" y="3346037"/>
                </a:cubicBezTo>
                <a:cubicBezTo>
                  <a:pt x="4273201" y="3363373"/>
                  <a:pt x="4259199" y="3377374"/>
                  <a:pt x="4241864" y="3377374"/>
                </a:cubicBezTo>
                <a:cubicBezTo>
                  <a:pt x="4224528" y="3377374"/>
                  <a:pt x="4210526" y="3363373"/>
                  <a:pt x="4210526" y="3346037"/>
                </a:cubicBezTo>
                <a:cubicBezTo>
                  <a:pt x="4210526" y="3328702"/>
                  <a:pt x="4224528" y="3314700"/>
                  <a:pt x="4241864" y="3314700"/>
                </a:cubicBezTo>
                <a:close/>
                <a:moveTo>
                  <a:pt x="4331399" y="3314700"/>
                </a:moveTo>
                <a:cubicBezTo>
                  <a:pt x="4348734" y="3314700"/>
                  <a:pt x="4362736" y="3328702"/>
                  <a:pt x="4362736" y="3346037"/>
                </a:cubicBezTo>
                <a:cubicBezTo>
                  <a:pt x="4362736" y="3363373"/>
                  <a:pt x="4348734" y="3377374"/>
                  <a:pt x="4331399" y="3377374"/>
                </a:cubicBezTo>
                <a:cubicBezTo>
                  <a:pt x="4314063" y="3377374"/>
                  <a:pt x="4300062" y="3363373"/>
                  <a:pt x="4300062" y="3346037"/>
                </a:cubicBezTo>
                <a:cubicBezTo>
                  <a:pt x="4300062" y="3328702"/>
                  <a:pt x="4314158" y="3314700"/>
                  <a:pt x="4331399" y="3314700"/>
                </a:cubicBezTo>
                <a:close/>
                <a:moveTo>
                  <a:pt x="4420934" y="3314700"/>
                </a:moveTo>
                <a:cubicBezTo>
                  <a:pt x="4438269" y="3314700"/>
                  <a:pt x="4452271" y="3328702"/>
                  <a:pt x="4452271" y="3346037"/>
                </a:cubicBezTo>
                <a:cubicBezTo>
                  <a:pt x="4452271" y="3363373"/>
                  <a:pt x="4438269" y="3377374"/>
                  <a:pt x="4420934" y="3377374"/>
                </a:cubicBezTo>
                <a:cubicBezTo>
                  <a:pt x="4403598" y="3377374"/>
                  <a:pt x="4389597" y="3363373"/>
                  <a:pt x="4389597" y="3346037"/>
                </a:cubicBezTo>
                <a:cubicBezTo>
                  <a:pt x="4389597" y="3328702"/>
                  <a:pt x="4403693" y="3314700"/>
                  <a:pt x="4420934" y="3314700"/>
                </a:cubicBezTo>
                <a:close/>
                <a:moveTo>
                  <a:pt x="4510564" y="3314700"/>
                </a:moveTo>
                <a:cubicBezTo>
                  <a:pt x="4527899" y="3314700"/>
                  <a:pt x="4541901" y="3328702"/>
                  <a:pt x="4541901" y="3346037"/>
                </a:cubicBezTo>
                <a:cubicBezTo>
                  <a:pt x="4541901" y="3363373"/>
                  <a:pt x="4527899" y="3377374"/>
                  <a:pt x="4510564" y="3377374"/>
                </a:cubicBezTo>
                <a:cubicBezTo>
                  <a:pt x="4493229" y="3377374"/>
                  <a:pt x="4479227" y="3363373"/>
                  <a:pt x="4479227" y="3346037"/>
                </a:cubicBezTo>
                <a:cubicBezTo>
                  <a:pt x="4479227" y="3328702"/>
                  <a:pt x="4493229" y="3314700"/>
                  <a:pt x="4510564" y="3314700"/>
                </a:cubicBezTo>
                <a:close/>
                <a:moveTo>
                  <a:pt x="4600194" y="3314700"/>
                </a:moveTo>
                <a:cubicBezTo>
                  <a:pt x="4617530" y="3314700"/>
                  <a:pt x="4631531" y="3328702"/>
                  <a:pt x="4631531" y="3346037"/>
                </a:cubicBezTo>
                <a:cubicBezTo>
                  <a:pt x="4631531" y="3363373"/>
                  <a:pt x="4617530" y="3377374"/>
                  <a:pt x="4600194" y="3377374"/>
                </a:cubicBezTo>
                <a:cubicBezTo>
                  <a:pt x="4582859" y="3377374"/>
                  <a:pt x="4568857" y="3363373"/>
                  <a:pt x="4568857" y="3346037"/>
                </a:cubicBezTo>
                <a:cubicBezTo>
                  <a:pt x="4568857" y="3328702"/>
                  <a:pt x="4582859" y="3314700"/>
                  <a:pt x="4600194" y="3314700"/>
                </a:cubicBezTo>
                <a:close/>
                <a:moveTo>
                  <a:pt x="4689729" y="3314700"/>
                </a:moveTo>
                <a:cubicBezTo>
                  <a:pt x="4707065" y="3314700"/>
                  <a:pt x="4721066" y="3328702"/>
                  <a:pt x="4721066" y="3346037"/>
                </a:cubicBezTo>
                <a:cubicBezTo>
                  <a:pt x="4721066" y="3363373"/>
                  <a:pt x="4707065" y="3377374"/>
                  <a:pt x="4689729" y="3377374"/>
                </a:cubicBezTo>
                <a:cubicBezTo>
                  <a:pt x="4672394" y="3377374"/>
                  <a:pt x="4658392" y="3363373"/>
                  <a:pt x="4658392" y="3346037"/>
                </a:cubicBezTo>
                <a:cubicBezTo>
                  <a:pt x="4658392" y="3328702"/>
                  <a:pt x="4672489" y="3314700"/>
                  <a:pt x="4689729" y="3314700"/>
                </a:cubicBezTo>
                <a:close/>
                <a:moveTo>
                  <a:pt x="4868895" y="3314700"/>
                </a:moveTo>
                <a:cubicBezTo>
                  <a:pt x="4886230" y="3314700"/>
                  <a:pt x="4900232" y="3328702"/>
                  <a:pt x="4900232" y="3346037"/>
                </a:cubicBezTo>
                <a:cubicBezTo>
                  <a:pt x="4900232" y="3363373"/>
                  <a:pt x="4886230" y="3377374"/>
                  <a:pt x="4868895" y="3377374"/>
                </a:cubicBezTo>
                <a:cubicBezTo>
                  <a:pt x="4851559" y="3377374"/>
                  <a:pt x="4837557" y="3363373"/>
                  <a:pt x="4837557" y="3346037"/>
                </a:cubicBezTo>
                <a:cubicBezTo>
                  <a:pt x="4837557" y="3328702"/>
                  <a:pt x="4851559" y="3314700"/>
                  <a:pt x="4868895" y="3314700"/>
                </a:cubicBezTo>
                <a:close/>
                <a:moveTo>
                  <a:pt x="4958525" y="3314700"/>
                </a:moveTo>
                <a:cubicBezTo>
                  <a:pt x="4975860" y="3314700"/>
                  <a:pt x="4989862" y="3328702"/>
                  <a:pt x="4989862" y="3346037"/>
                </a:cubicBezTo>
                <a:cubicBezTo>
                  <a:pt x="4989862" y="3363373"/>
                  <a:pt x="4975860" y="3377374"/>
                  <a:pt x="4958525" y="3377374"/>
                </a:cubicBezTo>
                <a:cubicBezTo>
                  <a:pt x="4941189" y="3377374"/>
                  <a:pt x="4927187" y="3363373"/>
                  <a:pt x="4927187" y="3346037"/>
                </a:cubicBezTo>
                <a:cubicBezTo>
                  <a:pt x="4927187" y="3328702"/>
                  <a:pt x="4941285" y="3314700"/>
                  <a:pt x="4958525" y="3314700"/>
                </a:cubicBezTo>
                <a:close/>
                <a:moveTo>
                  <a:pt x="5048155" y="3314700"/>
                </a:moveTo>
                <a:cubicBezTo>
                  <a:pt x="5065490" y="3314700"/>
                  <a:pt x="5079493" y="3328702"/>
                  <a:pt x="5079493" y="3346037"/>
                </a:cubicBezTo>
                <a:cubicBezTo>
                  <a:pt x="5079493" y="3363373"/>
                  <a:pt x="5065490" y="3377374"/>
                  <a:pt x="5048155" y="3377374"/>
                </a:cubicBezTo>
                <a:cubicBezTo>
                  <a:pt x="5030819" y="3377374"/>
                  <a:pt x="5016818" y="3363373"/>
                  <a:pt x="5016818" y="3346037"/>
                </a:cubicBezTo>
                <a:cubicBezTo>
                  <a:pt x="5016818" y="3328702"/>
                  <a:pt x="5030819" y="3314700"/>
                  <a:pt x="5048155" y="3314700"/>
                </a:cubicBezTo>
                <a:close/>
                <a:moveTo>
                  <a:pt x="5137690" y="3314700"/>
                </a:moveTo>
                <a:cubicBezTo>
                  <a:pt x="5155026" y="3314700"/>
                  <a:pt x="5169027" y="3328702"/>
                  <a:pt x="5169027" y="3346037"/>
                </a:cubicBezTo>
                <a:cubicBezTo>
                  <a:pt x="5169027" y="3363373"/>
                  <a:pt x="5155026" y="3377374"/>
                  <a:pt x="5137690" y="3377374"/>
                </a:cubicBezTo>
                <a:cubicBezTo>
                  <a:pt x="5120355" y="3377374"/>
                  <a:pt x="5106353" y="3363373"/>
                  <a:pt x="5106353" y="3346037"/>
                </a:cubicBezTo>
                <a:cubicBezTo>
                  <a:pt x="5106353" y="3328702"/>
                  <a:pt x="5120355" y="3314700"/>
                  <a:pt x="5137690" y="3314700"/>
                </a:cubicBezTo>
                <a:close/>
                <a:moveTo>
                  <a:pt x="5227225" y="3314700"/>
                </a:moveTo>
                <a:cubicBezTo>
                  <a:pt x="5244560" y="3314700"/>
                  <a:pt x="5258562" y="3328702"/>
                  <a:pt x="5258562" y="3346037"/>
                </a:cubicBezTo>
                <a:cubicBezTo>
                  <a:pt x="5258562" y="3363373"/>
                  <a:pt x="5244560" y="3377374"/>
                  <a:pt x="5227225" y="3377374"/>
                </a:cubicBezTo>
                <a:cubicBezTo>
                  <a:pt x="5209889" y="3377374"/>
                  <a:pt x="5195888" y="3363373"/>
                  <a:pt x="5195888" y="3346037"/>
                </a:cubicBezTo>
                <a:cubicBezTo>
                  <a:pt x="5195888" y="3328702"/>
                  <a:pt x="5209985" y="3314700"/>
                  <a:pt x="5227225" y="3314700"/>
                </a:cubicBezTo>
                <a:close/>
                <a:moveTo>
                  <a:pt x="5316855" y="3314700"/>
                </a:moveTo>
                <a:cubicBezTo>
                  <a:pt x="5334191" y="3314700"/>
                  <a:pt x="5348192" y="3328702"/>
                  <a:pt x="5348192" y="3346037"/>
                </a:cubicBezTo>
                <a:cubicBezTo>
                  <a:pt x="5348192" y="3363373"/>
                  <a:pt x="5334191" y="3377374"/>
                  <a:pt x="5316855" y="3377374"/>
                </a:cubicBezTo>
                <a:cubicBezTo>
                  <a:pt x="5299520" y="3377374"/>
                  <a:pt x="5285518" y="3363373"/>
                  <a:pt x="5285518" y="3346037"/>
                </a:cubicBezTo>
                <a:cubicBezTo>
                  <a:pt x="5285518" y="3328702"/>
                  <a:pt x="5299615" y="3314700"/>
                  <a:pt x="5316855" y="3314700"/>
                </a:cubicBezTo>
                <a:close/>
                <a:moveTo>
                  <a:pt x="5585555" y="3314700"/>
                </a:moveTo>
                <a:cubicBezTo>
                  <a:pt x="5602891" y="3314700"/>
                  <a:pt x="5616893" y="3328702"/>
                  <a:pt x="5616893" y="3346037"/>
                </a:cubicBezTo>
                <a:cubicBezTo>
                  <a:pt x="5616893" y="3363373"/>
                  <a:pt x="5602891" y="3377374"/>
                  <a:pt x="5585555" y="3377374"/>
                </a:cubicBezTo>
                <a:cubicBezTo>
                  <a:pt x="5568220" y="3377374"/>
                  <a:pt x="5554218" y="3363373"/>
                  <a:pt x="5554218" y="3346037"/>
                </a:cubicBezTo>
                <a:cubicBezTo>
                  <a:pt x="5554218" y="3328702"/>
                  <a:pt x="5568315" y="3314700"/>
                  <a:pt x="5585555" y="3314700"/>
                </a:cubicBezTo>
                <a:close/>
                <a:moveTo>
                  <a:pt x="5675186" y="3314700"/>
                </a:moveTo>
                <a:cubicBezTo>
                  <a:pt x="5692521" y="3314700"/>
                  <a:pt x="5706523" y="3328702"/>
                  <a:pt x="5706523" y="3346037"/>
                </a:cubicBezTo>
                <a:cubicBezTo>
                  <a:pt x="5706523" y="3363373"/>
                  <a:pt x="5692521" y="3377374"/>
                  <a:pt x="5675186" y="3377374"/>
                </a:cubicBezTo>
                <a:cubicBezTo>
                  <a:pt x="5657850" y="3377374"/>
                  <a:pt x="5643849" y="3363373"/>
                  <a:pt x="5643849" y="3346037"/>
                </a:cubicBezTo>
                <a:cubicBezTo>
                  <a:pt x="5643849" y="3328702"/>
                  <a:pt x="5657850" y="3314700"/>
                  <a:pt x="5675186" y="3314700"/>
                </a:cubicBezTo>
                <a:close/>
                <a:moveTo>
                  <a:pt x="5764816" y="3314700"/>
                </a:moveTo>
                <a:cubicBezTo>
                  <a:pt x="5782151" y="3314700"/>
                  <a:pt x="5796153" y="3328702"/>
                  <a:pt x="5796153" y="3346037"/>
                </a:cubicBezTo>
                <a:cubicBezTo>
                  <a:pt x="5796153" y="3363373"/>
                  <a:pt x="5782151" y="3377374"/>
                  <a:pt x="5764816" y="3377374"/>
                </a:cubicBezTo>
                <a:cubicBezTo>
                  <a:pt x="5747480" y="3377374"/>
                  <a:pt x="5733479" y="3363373"/>
                  <a:pt x="5733479" y="3346037"/>
                </a:cubicBezTo>
                <a:cubicBezTo>
                  <a:pt x="5733479" y="3328702"/>
                  <a:pt x="5747480" y="3314700"/>
                  <a:pt x="5764816" y="3314700"/>
                </a:cubicBezTo>
                <a:close/>
                <a:moveTo>
                  <a:pt x="5854351" y="3314700"/>
                </a:moveTo>
                <a:cubicBezTo>
                  <a:pt x="5871687" y="3314700"/>
                  <a:pt x="5885688" y="3328702"/>
                  <a:pt x="5885688" y="3346037"/>
                </a:cubicBezTo>
                <a:cubicBezTo>
                  <a:pt x="5885688" y="3363373"/>
                  <a:pt x="5871687" y="3377374"/>
                  <a:pt x="5854351" y="3377374"/>
                </a:cubicBezTo>
                <a:cubicBezTo>
                  <a:pt x="5837015" y="3377374"/>
                  <a:pt x="5823014" y="3363373"/>
                  <a:pt x="5823014" y="3346037"/>
                </a:cubicBezTo>
                <a:cubicBezTo>
                  <a:pt x="5823014" y="3328702"/>
                  <a:pt x="5837111" y="3314700"/>
                  <a:pt x="5854351" y="3314700"/>
                </a:cubicBezTo>
                <a:close/>
                <a:moveTo>
                  <a:pt x="5943981" y="3314700"/>
                </a:moveTo>
                <a:cubicBezTo>
                  <a:pt x="5961317" y="3314700"/>
                  <a:pt x="5975319" y="3328702"/>
                  <a:pt x="5975319" y="3346037"/>
                </a:cubicBezTo>
                <a:cubicBezTo>
                  <a:pt x="5975319" y="3363373"/>
                  <a:pt x="5961317" y="3377374"/>
                  <a:pt x="5943981" y="3377374"/>
                </a:cubicBezTo>
                <a:cubicBezTo>
                  <a:pt x="5926645" y="3377374"/>
                  <a:pt x="5912644" y="3363373"/>
                  <a:pt x="5912644" y="3346037"/>
                </a:cubicBezTo>
                <a:cubicBezTo>
                  <a:pt x="5912644" y="3328702"/>
                  <a:pt x="5926645" y="3314700"/>
                  <a:pt x="5943981" y="3314700"/>
                </a:cubicBezTo>
                <a:close/>
                <a:moveTo>
                  <a:pt x="6033516" y="3314700"/>
                </a:moveTo>
                <a:cubicBezTo>
                  <a:pt x="6050852" y="3314700"/>
                  <a:pt x="6064853" y="3328702"/>
                  <a:pt x="6064853" y="3346037"/>
                </a:cubicBezTo>
                <a:cubicBezTo>
                  <a:pt x="6064853" y="3363373"/>
                  <a:pt x="6050852" y="3377374"/>
                  <a:pt x="6033516" y="3377374"/>
                </a:cubicBezTo>
                <a:cubicBezTo>
                  <a:pt x="6016181" y="3377374"/>
                  <a:pt x="6002179" y="3363373"/>
                  <a:pt x="6002179" y="3346037"/>
                </a:cubicBezTo>
                <a:cubicBezTo>
                  <a:pt x="6002179" y="3328702"/>
                  <a:pt x="6016181" y="3314700"/>
                  <a:pt x="6033516" y="3314700"/>
                </a:cubicBezTo>
                <a:close/>
                <a:moveTo>
                  <a:pt x="6123146" y="3314700"/>
                </a:moveTo>
                <a:cubicBezTo>
                  <a:pt x="6140482" y="3314700"/>
                  <a:pt x="6154484" y="3328702"/>
                  <a:pt x="6154484" y="3346037"/>
                </a:cubicBezTo>
                <a:cubicBezTo>
                  <a:pt x="6154484" y="3363373"/>
                  <a:pt x="6140482" y="3377374"/>
                  <a:pt x="6123146" y="3377374"/>
                </a:cubicBezTo>
                <a:cubicBezTo>
                  <a:pt x="6105811" y="3377374"/>
                  <a:pt x="6091809" y="3363373"/>
                  <a:pt x="6091809" y="3346037"/>
                </a:cubicBezTo>
                <a:cubicBezTo>
                  <a:pt x="6091809" y="3328702"/>
                  <a:pt x="6105811" y="3314700"/>
                  <a:pt x="6123146" y="3314700"/>
                </a:cubicBezTo>
                <a:close/>
                <a:moveTo>
                  <a:pt x="6212681" y="3314700"/>
                </a:moveTo>
                <a:cubicBezTo>
                  <a:pt x="6230017" y="3314700"/>
                  <a:pt x="6244019" y="3328702"/>
                  <a:pt x="6244019" y="3346037"/>
                </a:cubicBezTo>
                <a:cubicBezTo>
                  <a:pt x="6244019" y="3363373"/>
                  <a:pt x="6230017" y="3377374"/>
                  <a:pt x="6212681" y="3377374"/>
                </a:cubicBezTo>
                <a:cubicBezTo>
                  <a:pt x="6195346" y="3377374"/>
                  <a:pt x="6181344" y="3363373"/>
                  <a:pt x="6181344" y="3346037"/>
                </a:cubicBezTo>
                <a:cubicBezTo>
                  <a:pt x="6181344" y="3328702"/>
                  <a:pt x="6195441" y="3314700"/>
                  <a:pt x="6212681" y="3314700"/>
                </a:cubicBezTo>
                <a:close/>
                <a:moveTo>
                  <a:pt x="6302311" y="3314700"/>
                </a:moveTo>
                <a:cubicBezTo>
                  <a:pt x="6319647" y="3314700"/>
                  <a:pt x="6333649" y="3328702"/>
                  <a:pt x="6333649" y="3346037"/>
                </a:cubicBezTo>
                <a:cubicBezTo>
                  <a:pt x="6333649" y="3363373"/>
                  <a:pt x="6319647" y="3377374"/>
                  <a:pt x="6302311" y="3377374"/>
                </a:cubicBezTo>
                <a:cubicBezTo>
                  <a:pt x="6284977" y="3377374"/>
                  <a:pt x="6270974" y="3363373"/>
                  <a:pt x="6270974" y="3346037"/>
                </a:cubicBezTo>
                <a:cubicBezTo>
                  <a:pt x="6270974" y="3328702"/>
                  <a:pt x="6284977" y="3314700"/>
                  <a:pt x="6302311" y="3314700"/>
                </a:cubicBezTo>
                <a:close/>
                <a:moveTo>
                  <a:pt x="6391847" y="3314700"/>
                </a:moveTo>
                <a:cubicBezTo>
                  <a:pt x="6409182" y="3314700"/>
                  <a:pt x="6423184" y="3328702"/>
                  <a:pt x="6423184" y="3346037"/>
                </a:cubicBezTo>
                <a:cubicBezTo>
                  <a:pt x="6423184" y="3363373"/>
                  <a:pt x="6409182" y="3377374"/>
                  <a:pt x="6391847" y="3377374"/>
                </a:cubicBezTo>
                <a:cubicBezTo>
                  <a:pt x="6374511" y="3377374"/>
                  <a:pt x="6360510" y="3363373"/>
                  <a:pt x="6360510" y="3346037"/>
                </a:cubicBezTo>
                <a:cubicBezTo>
                  <a:pt x="6360510" y="3328702"/>
                  <a:pt x="6374511" y="3314700"/>
                  <a:pt x="6391847" y="3314700"/>
                </a:cubicBezTo>
                <a:close/>
                <a:moveTo>
                  <a:pt x="6481477" y="3314700"/>
                </a:moveTo>
                <a:cubicBezTo>
                  <a:pt x="6498812" y="3314700"/>
                  <a:pt x="6512814" y="3328702"/>
                  <a:pt x="6512814" y="3346037"/>
                </a:cubicBezTo>
                <a:cubicBezTo>
                  <a:pt x="6512814" y="3363373"/>
                  <a:pt x="6498812" y="3377374"/>
                  <a:pt x="6481477" y="3377374"/>
                </a:cubicBezTo>
                <a:cubicBezTo>
                  <a:pt x="6464142" y="3377374"/>
                  <a:pt x="6450140" y="3363373"/>
                  <a:pt x="6450140" y="3346037"/>
                </a:cubicBezTo>
                <a:cubicBezTo>
                  <a:pt x="6450140" y="3328702"/>
                  <a:pt x="6464236" y="3314700"/>
                  <a:pt x="6481477" y="3314700"/>
                </a:cubicBezTo>
                <a:close/>
                <a:moveTo>
                  <a:pt x="6571107" y="3314700"/>
                </a:moveTo>
                <a:cubicBezTo>
                  <a:pt x="6588443" y="3314700"/>
                  <a:pt x="6602444" y="3328702"/>
                  <a:pt x="6602444" y="3346037"/>
                </a:cubicBezTo>
                <a:cubicBezTo>
                  <a:pt x="6602444" y="3363373"/>
                  <a:pt x="6588443" y="3377374"/>
                  <a:pt x="6571107" y="3377374"/>
                </a:cubicBezTo>
                <a:cubicBezTo>
                  <a:pt x="6553772" y="3377374"/>
                  <a:pt x="6539770" y="3363373"/>
                  <a:pt x="6539770" y="3346037"/>
                </a:cubicBezTo>
                <a:cubicBezTo>
                  <a:pt x="6539770" y="3328702"/>
                  <a:pt x="6553772" y="3314700"/>
                  <a:pt x="6571107" y="3314700"/>
                </a:cubicBezTo>
                <a:close/>
                <a:moveTo>
                  <a:pt x="6750177" y="3314700"/>
                </a:moveTo>
                <a:cubicBezTo>
                  <a:pt x="6767513" y="3314700"/>
                  <a:pt x="6781514" y="3328702"/>
                  <a:pt x="6781514" y="3346037"/>
                </a:cubicBezTo>
                <a:cubicBezTo>
                  <a:pt x="6781514" y="3363373"/>
                  <a:pt x="6767513" y="3377374"/>
                  <a:pt x="6750177" y="3377374"/>
                </a:cubicBezTo>
                <a:cubicBezTo>
                  <a:pt x="6732842" y="3377374"/>
                  <a:pt x="6718840" y="3363373"/>
                  <a:pt x="6718840" y="3346037"/>
                </a:cubicBezTo>
                <a:cubicBezTo>
                  <a:pt x="6718840" y="3328702"/>
                  <a:pt x="6732937" y="3314700"/>
                  <a:pt x="6750177" y="3314700"/>
                </a:cubicBezTo>
                <a:close/>
                <a:moveTo>
                  <a:pt x="1464755" y="3404235"/>
                </a:moveTo>
                <a:cubicBezTo>
                  <a:pt x="1482090" y="3404235"/>
                  <a:pt x="1496092" y="3418237"/>
                  <a:pt x="1496092" y="3435572"/>
                </a:cubicBezTo>
                <a:cubicBezTo>
                  <a:pt x="1496092" y="3452908"/>
                  <a:pt x="1482090" y="3466910"/>
                  <a:pt x="1464755" y="3466910"/>
                </a:cubicBezTo>
                <a:cubicBezTo>
                  <a:pt x="1447419" y="3466910"/>
                  <a:pt x="1433417" y="3452908"/>
                  <a:pt x="1433417" y="3435572"/>
                </a:cubicBezTo>
                <a:cubicBezTo>
                  <a:pt x="1433417" y="3418237"/>
                  <a:pt x="1447419" y="3404235"/>
                  <a:pt x="1464755" y="3404235"/>
                </a:cubicBezTo>
                <a:close/>
                <a:moveTo>
                  <a:pt x="1554289" y="3404235"/>
                </a:moveTo>
                <a:cubicBezTo>
                  <a:pt x="1571625" y="3404235"/>
                  <a:pt x="1585627" y="3418237"/>
                  <a:pt x="1585627" y="3435572"/>
                </a:cubicBezTo>
                <a:cubicBezTo>
                  <a:pt x="1585627" y="3452908"/>
                  <a:pt x="1571625" y="3466910"/>
                  <a:pt x="1554289" y="3466910"/>
                </a:cubicBezTo>
                <a:cubicBezTo>
                  <a:pt x="1536954" y="3466910"/>
                  <a:pt x="1522952" y="3452908"/>
                  <a:pt x="1522952" y="3435572"/>
                </a:cubicBezTo>
                <a:cubicBezTo>
                  <a:pt x="1522952" y="3418237"/>
                  <a:pt x="1536954" y="3404235"/>
                  <a:pt x="1554289" y="3404235"/>
                </a:cubicBezTo>
                <a:close/>
                <a:moveTo>
                  <a:pt x="1643825" y="3404235"/>
                </a:moveTo>
                <a:cubicBezTo>
                  <a:pt x="1661160" y="3404235"/>
                  <a:pt x="1675162" y="3418237"/>
                  <a:pt x="1675162" y="3435572"/>
                </a:cubicBezTo>
                <a:cubicBezTo>
                  <a:pt x="1675162" y="3452908"/>
                  <a:pt x="1661160" y="3466910"/>
                  <a:pt x="1643825" y="3466910"/>
                </a:cubicBezTo>
                <a:cubicBezTo>
                  <a:pt x="1626489" y="3466910"/>
                  <a:pt x="1612487" y="3452908"/>
                  <a:pt x="1612487" y="3435572"/>
                </a:cubicBezTo>
                <a:cubicBezTo>
                  <a:pt x="1612487" y="3418237"/>
                  <a:pt x="1626584" y="3404235"/>
                  <a:pt x="1643825" y="3404235"/>
                </a:cubicBezTo>
                <a:close/>
                <a:moveTo>
                  <a:pt x="1823085" y="3404235"/>
                </a:moveTo>
                <a:cubicBezTo>
                  <a:pt x="1840421" y="3404235"/>
                  <a:pt x="1854422" y="3418237"/>
                  <a:pt x="1854422" y="3435572"/>
                </a:cubicBezTo>
                <a:cubicBezTo>
                  <a:pt x="1854422" y="3452908"/>
                  <a:pt x="1840421" y="3466910"/>
                  <a:pt x="1823085" y="3466910"/>
                </a:cubicBezTo>
                <a:cubicBezTo>
                  <a:pt x="1805750" y="3466910"/>
                  <a:pt x="1791748" y="3452908"/>
                  <a:pt x="1791748" y="3435572"/>
                </a:cubicBezTo>
                <a:cubicBezTo>
                  <a:pt x="1791748" y="3418237"/>
                  <a:pt x="1805750" y="3404235"/>
                  <a:pt x="1823085" y="3404235"/>
                </a:cubicBezTo>
                <a:close/>
                <a:moveTo>
                  <a:pt x="2270951" y="3404235"/>
                </a:moveTo>
                <a:cubicBezTo>
                  <a:pt x="2288286" y="3404235"/>
                  <a:pt x="2302288" y="3418237"/>
                  <a:pt x="2302288" y="3435572"/>
                </a:cubicBezTo>
                <a:cubicBezTo>
                  <a:pt x="2302288" y="3452908"/>
                  <a:pt x="2288286" y="3466910"/>
                  <a:pt x="2270951" y="3466910"/>
                </a:cubicBezTo>
                <a:cubicBezTo>
                  <a:pt x="2253615" y="3466910"/>
                  <a:pt x="2239613" y="3452908"/>
                  <a:pt x="2239613" y="3435572"/>
                </a:cubicBezTo>
                <a:cubicBezTo>
                  <a:pt x="2239613" y="3418237"/>
                  <a:pt x="2253710" y="3404235"/>
                  <a:pt x="2270951" y="3404235"/>
                </a:cubicBezTo>
                <a:close/>
                <a:moveTo>
                  <a:pt x="3883533" y="3404235"/>
                </a:moveTo>
                <a:cubicBezTo>
                  <a:pt x="3900869" y="3404235"/>
                  <a:pt x="3914870" y="3418237"/>
                  <a:pt x="3914870" y="3435572"/>
                </a:cubicBezTo>
                <a:cubicBezTo>
                  <a:pt x="3914870" y="3452908"/>
                  <a:pt x="3900869" y="3466910"/>
                  <a:pt x="3883533" y="3466910"/>
                </a:cubicBezTo>
                <a:cubicBezTo>
                  <a:pt x="3866198" y="3466910"/>
                  <a:pt x="3852196" y="3452908"/>
                  <a:pt x="3852196" y="3435572"/>
                </a:cubicBezTo>
                <a:cubicBezTo>
                  <a:pt x="3852196" y="3418237"/>
                  <a:pt x="3866198" y="3404235"/>
                  <a:pt x="3883533" y="3404235"/>
                </a:cubicBezTo>
                <a:close/>
                <a:moveTo>
                  <a:pt x="3973068" y="3404235"/>
                </a:moveTo>
                <a:cubicBezTo>
                  <a:pt x="3990404" y="3404235"/>
                  <a:pt x="4004405" y="3418237"/>
                  <a:pt x="4004405" y="3435572"/>
                </a:cubicBezTo>
                <a:cubicBezTo>
                  <a:pt x="4004405" y="3452908"/>
                  <a:pt x="3990404" y="3466910"/>
                  <a:pt x="3973068" y="3466910"/>
                </a:cubicBezTo>
                <a:cubicBezTo>
                  <a:pt x="3955733" y="3466910"/>
                  <a:pt x="3941731" y="3452908"/>
                  <a:pt x="3941731" y="3435572"/>
                </a:cubicBezTo>
                <a:cubicBezTo>
                  <a:pt x="3941731" y="3418237"/>
                  <a:pt x="3955733" y="3404235"/>
                  <a:pt x="3973068" y="3404235"/>
                </a:cubicBezTo>
                <a:close/>
                <a:moveTo>
                  <a:pt x="4062603" y="3404235"/>
                </a:moveTo>
                <a:cubicBezTo>
                  <a:pt x="4079939" y="3404235"/>
                  <a:pt x="4093940" y="3418237"/>
                  <a:pt x="4093940" y="3435572"/>
                </a:cubicBezTo>
                <a:cubicBezTo>
                  <a:pt x="4093940" y="3452908"/>
                  <a:pt x="4079939" y="3466910"/>
                  <a:pt x="4062603" y="3466910"/>
                </a:cubicBezTo>
                <a:cubicBezTo>
                  <a:pt x="4045268" y="3466910"/>
                  <a:pt x="4031266" y="3452908"/>
                  <a:pt x="4031266" y="3435572"/>
                </a:cubicBezTo>
                <a:cubicBezTo>
                  <a:pt x="4031266" y="3418237"/>
                  <a:pt x="4045363" y="3404235"/>
                  <a:pt x="4062603" y="3404235"/>
                </a:cubicBezTo>
                <a:close/>
                <a:moveTo>
                  <a:pt x="4152329" y="3404235"/>
                </a:moveTo>
                <a:cubicBezTo>
                  <a:pt x="4169664" y="3404235"/>
                  <a:pt x="4183666" y="3418237"/>
                  <a:pt x="4183666" y="3435572"/>
                </a:cubicBezTo>
                <a:cubicBezTo>
                  <a:pt x="4183666" y="3452908"/>
                  <a:pt x="4169664" y="3466910"/>
                  <a:pt x="4152329" y="3466910"/>
                </a:cubicBezTo>
                <a:cubicBezTo>
                  <a:pt x="4134993" y="3466910"/>
                  <a:pt x="4120991" y="3452908"/>
                  <a:pt x="4120991" y="3435572"/>
                </a:cubicBezTo>
                <a:cubicBezTo>
                  <a:pt x="4120991" y="3418237"/>
                  <a:pt x="4134993" y="3404235"/>
                  <a:pt x="4152329" y="3404235"/>
                </a:cubicBezTo>
                <a:close/>
                <a:moveTo>
                  <a:pt x="4241864" y="3404235"/>
                </a:moveTo>
                <a:cubicBezTo>
                  <a:pt x="4259199" y="3404235"/>
                  <a:pt x="4273201" y="3418237"/>
                  <a:pt x="4273201" y="3435572"/>
                </a:cubicBezTo>
                <a:cubicBezTo>
                  <a:pt x="4273201" y="3452908"/>
                  <a:pt x="4259199" y="3466910"/>
                  <a:pt x="4241864" y="3466910"/>
                </a:cubicBezTo>
                <a:cubicBezTo>
                  <a:pt x="4224528" y="3466910"/>
                  <a:pt x="4210526" y="3452908"/>
                  <a:pt x="4210526" y="3435572"/>
                </a:cubicBezTo>
                <a:cubicBezTo>
                  <a:pt x="4210526" y="3418237"/>
                  <a:pt x="4224528" y="3404235"/>
                  <a:pt x="4241864" y="3404235"/>
                </a:cubicBezTo>
                <a:close/>
                <a:moveTo>
                  <a:pt x="4331399" y="3404235"/>
                </a:moveTo>
                <a:cubicBezTo>
                  <a:pt x="4348734" y="3404235"/>
                  <a:pt x="4362736" y="3418237"/>
                  <a:pt x="4362736" y="3435572"/>
                </a:cubicBezTo>
                <a:cubicBezTo>
                  <a:pt x="4362736" y="3452908"/>
                  <a:pt x="4348734" y="3466910"/>
                  <a:pt x="4331399" y="3466910"/>
                </a:cubicBezTo>
                <a:cubicBezTo>
                  <a:pt x="4314063" y="3466910"/>
                  <a:pt x="4300062" y="3452908"/>
                  <a:pt x="4300062" y="3435572"/>
                </a:cubicBezTo>
                <a:cubicBezTo>
                  <a:pt x="4300062" y="3418237"/>
                  <a:pt x="4314158" y="3404235"/>
                  <a:pt x="4331399" y="3404235"/>
                </a:cubicBezTo>
                <a:close/>
                <a:moveTo>
                  <a:pt x="4420934" y="3404235"/>
                </a:moveTo>
                <a:cubicBezTo>
                  <a:pt x="4438269" y="3404235"/>
                  <a:pt x="4452271" y="3418237"/>
                  <a:pt x="4452271" y="3435572"/>
                </a:cubicBezTo>
                <a:cubicBezTo>
                  <a:pt x="4452271" y="3452908"/>
                  <a:pt x="4438269" y="3466910"/>
                  <a:pt x="4420934" y="3466910"/>
                </a:cubicBezTo>
                <a:cubicBezTo>
                  <a:pt x="4403598" y="3466910"/>
                  <a:pt x="4389597" y="3452908"/>
                  <a:pt x="4389597" y="3435572"/>
                </a:cubicBezTo>
                <a:cubicBezTo>
                  <a:pt x="4389597" y="3418237"/>
                  <a:pt x="4403693" y="3404235"/>
                  <a:pt x="4420934" y="3404235"/>
                </a:cubicBezTo>
                <a:close/>
                <a:moveTo>
                  <a:pt x="4510564" y="3404235"/>
                </a:moveTo>
                <a:cubicBezTo>
                  <a:pt x="4527899" y="3404235"/>
                  <a:pt x="4541901" y="3418237"/>
                  <a:pt x="4541901" y="3435572"/>
                </a:cubicBezTo>
                <a:cubicBezTo>
                  <a:pt x="4541901" y="3452908"/>
                  <a:pt x="4527899" y="3466910"/>
                  <a:pt x="4510564" y="3466910"/>
                </a:cubicBezTo>
                <a:cubicBezTo>
                  <a:pt x="4493229" y="3466910"/>
                  <a:pt x="4479227" y="3452908"/>
                  <a:pt x="4479227" y="3435572"/>
                </a:cubicBezTo>
                <a:cubicBezTo>
                  <a:pt x="4479227" y="3418237"/>
                  <a:pt x="4493229" y="3404235"/>
                  <a:pt x="4510564" y="3404235"/>
                </a:cubicBezTo>
                <a:close/>
                <a:moveTo>
                  <a:pt x="4600194" y="3404235"/>
                </a:moveTo>
                <a:cubicBezTo>
                  <a:pt x="4617530" y="3404235"/>
                  <a:pt x="4631531" y="3418237"/>
                  <a:pt x="4631531" y="3435572"/>
                </a:cubicBezTo>
                <a:cubicBezTo>
                  <a:pt x="4631531" y="3452908"/>
                  <a:pt x="4617530" y="3466910"/>
                  <a:pt x="4600194" y="3466910"/>
                </a:cubicBezTo>
                <a:cubicBezTo>
                  <a:pt x="4582859" y="3466910"/>
                  <a:pt x="4568857" y="3452908"/>
                  <a:pt x="4568857" y="3435572"/>
                </a:cubicBezTo>
                <a:cubicBezTo>
                  <a:pt x="4568857" y="3418237"/>
                  <a:pt x="4582859" y="3404235"/>
                  <a:pt x="4600194" y="3404235"/>
                </a:cubicBezTo>
                <a:close/>
                <a:moveTo>
                  <a:pt x="4689729" y="3404235"/>
                </a:moveTo>
                <a:cubicBezTo>
                  <a:pt x="4707065" y="3404235"/>
                  <a:pt x="4721066" y="3418237"/>
                  <a:pt x="4721066" y="3435572"/>
                </a:cubicBezTo>
                <a:cubicBezTo>
                  <a:pt x="4721066" y="3452908"/>
                  <a:pt x="4707065" y="3466910"/>
                  <a:pt x="4689729" y="3466910"/>
                </a:cubicBezTo>
                <a:cubicBezTo>
                  <a:pt x="4672394" y="3466910"/>
                  <a:pt x="4658392" y="3452908"/>
                  <a:pt x="4658392" y="3435572"/>
                </a:cubicBezTo>
                <a:cubicBezTo>
                  <a:pt x="4658392" y="3418237"/>
                  <a:pt x="4672489" y="3404235"/>
                  <a:pt x="4689729" y="3404235"/>
                </a:cubicBezTo>
                <a:close/>
                <a:moveTo>
                  <a:pt x="4779359" y="3404235"/>
                </a:moveTo>
                <a:cubicBezTo>
                  <a:pt x="4796695" y="3404235"/>
                  <a:pt x="4810697" y="3418237"/>
                  <a:pt x="4810697" y="3435572"/>
                </a:cubicBezTo>
                <a:cubicBezTo>
                  <a:pt x="4810697" y="3452908"/>
                  <a:pt x="4796695" y="3466910"/>
                  <a:pt x="4779359" y="3466910"/>
                </a:cubicBezTo>
                <a:cubicBezTo>
                  <a:pt x="4762024" y="3466910"/>
                  <a:pt x="4748022" y="3452908"/>
                  <a:pt x="4748022" y="3435572"/>
                </a:cubicBezTo>
                <a:cubicBezTo>
                  <a:pt x="4748022" y="3418237"/>
                  <a:pt x="4762024" y="3404235"/>
                  <a:pt x="4779359" y="3404235"/>
                </a:cubicBezTo>
                <a:close/>
                <a:moveTo>
                  <a:pt x="4958525" y="3404235"/>
                </a:moveTo>
                <a:cubicBezTo>
                  <a:pt x="4975860" y="3404235"/>
                  <a:pt x="4989862" y="3418237"/>
                  <a:pt x="4989862" y="3435572"/>
                </a:cubicBezTo>
                <a:cubicBezTo>
                  <a:pt x="4989862" y="3452908"/>
                  <a:pt x="4975860" y="3466910"/>
                  <a:pt x="4958525" y="3466910"/>
                </a:cubicBezTo>
                <a:cubicBezTo>
                  <a:pt x="4941189" y="3466910"/>
                  <a:pt x="4927187" y="3452908"/>
                  <a:pt x="4927187" y="3435572"/>
                </a:cubicBezTo>
                <a:cubicBezTo>
                  <a:pt x="4927187" y="3418237"/>
                  <a:pt x="4941285" y="3404235"/>
                  <a:pt x="4958525" y="3404235"/>
                </a:cubicBezTo>
                <a:close/>
                <a:moveTo>
                  <a:pt x="5048155" y="3404235"/>
                </a:moveTo>
                <a:cubicBezTo>
                  <a:pt x="5065490" y="3404235"/>
                  <a:pt x="5079493" y="3418237"/>
                  <a:pt x="5079493" y="3435572"/>
                </a:cubicBezTo>
                <a:cubicBezTo>
                  <a:pt x="5079493" y="3452908"/>
                  <a:pt x="5065490" y="3466910"/>
                  <a:pt x="5048155" y="3466910"/>
                </a:cubicBezTo>
                <a:cubicBezTo>
                  <a:pt x="5030819" y="3466910"/>
                  <a:pt x="5016818" y="3452908"/>
                  <a:pt x="5016818" y="3435572"/>
                </a:cubicBezTo>
                <a:cubicBezTo>
                  <a:pt x="5016818" y="3418237"/>
                  <a:pt x="5030819" y="3404235"/>
                  <a:pt x="5048155" y="3404235"/>
                </a:cubicBezTo>
                <a:close/>
                <a:moveTo>
                  <a:pt x="5137690" y="3404235"/>
                </a:moveTo>
                <a:cubicBezTo>
                  <a:pt x="5155026" y="3404235"/>
                  <a:pt x="5169027" y="3418237"/>
                  <a:pt x="5169027" y="3435572"/>
                </a:cubicBezTo>
                <a:cubicBezTo>
                  <a:pt x="5169027" y="3452908"/>
                  <a:pt x="5155026" y="3466910"/>
                  <a:pt x="5137690" y="3466910"/>
                </a:cubicBezTo>
                <a:cubicBezTo>
                  <a:pt x="5120355" y="3466910"/>
                  <a:pt x="5106353" y="3452908"/>
                  <a:pt x="5106353" y="3435572"/>
                </a:cubicBezTo>
                <a:cubicBezTo>
                  <a:pt x="5106353" y="3418237"/>
                  <a:pt x="5120355" y="3404235"/>
                  <a:pt x="5137690" y="3404235"/>
                </a:cubicBezTo>
                <a:close/>
                <a:moveTo>
                  <a:pt x="5227225" y="3404235"/>
                </a:moveTo>
                <a:cubicBezTo>
                  <a:pt x="5244560" y="3404235"/>
                  <a:pt x="5258562" y="3418237"/>
                  <a:pt x="5258562" y="3435572"/>
                </a:cubicBezTo>
                <a:cubicBezTo>
                  <a:pt x="5258562" y="3452908"/>
                  <a:pt x="5244560" y="3466910"/>
                  <a:pt x="5227225" y="3466910"/>
                </a:cubicBezTo>
                <a:cubicBezTo>
                  <a:pt x="5209889" y="3466910"/>
                  <a:pt x="5195888" y="3452908"/>
                  <a:pt x="5195888" y="3435572"/>
                </a:cubicBezTo>
                <a:cubicBezTo>
                  <a:pt x="5195888" y="3418237"/>
                  <a:pt x="5209985" y="3404235"/>
                  <a:pt x="5227225" y="3404235"/>
                </a:cubicBezTo>
                <a:close/>
                <a:moveTo>
                  <a:pt x="5675186" y="3404235"/>
                </a:moveTo>
                <a:cubicBezTo>
                  <a:pt x="5692521" y="3404235"/>
                  <a:pt x="5706523" y="3418237"/>
                  <a:pt x="5706523" y="3435572"/>
                </a:cubicBezTo>
                <a:cubicBezTo>
                  <a:pt x="5706523" y="3452908"/>
                  <a:pt x="5692521" y="3466910"/>
                  <a:pt x="5675186" y="3466910"/>
                </a:cubicBezTo>
                <a:cubicBezTo>
                  <a:pt x="5657850" y="3466910"/>
                  <a:pt x="5643849" y="3452908"/>
                  <a:pt x="5643849" y="3435572"/>
                </a:cubicBezTo>
                <a:cubicBezTo>
                  <a:pt x="5643849" y="3418237"/>
                  <a:pt x="5657850" y="3404235"/>
                  <a:pt x="5675186" y="3404235"/>
                </a:cubicBezTo>
                <a:close/>
                <a:moveTo>
                  <a:pt x="5764816" y="3404235"/>
                </a:moveTo>
                <a:cubicBezTo>
                  <a:pt x="5782151" y="3404235"/>
                  <a:pt x="5796153" y="3418237"/>
                  <a:pt x="5796153" y="3435572"/>
                </a:cubicBezTo>
                <a:cubicBezTo>
                  <a:pt x="5796153" y="3452908"/>
                  <a:pt x="5782151" y="3466910"/>
                  <a:pt x="5764816" y="3466910"/>
                </a:cubicBezTo>
                <a:cubicBezTo>
                  <a:pt x="5747480" y="3466910"/>
                  <a:pt x="5733479" y="3452908"/>
                  <a:pt x="5733479" y="3435572"/>
                </a:cubicBezTo>
                <a:cubicBezTo>
                  <a:pt x="5733479" y="3418237"/>
                  <a:pt x="5747480" y="3404235"/>
                  <a:pt x="5764816" y="3404235"/>
                </a:cubicBezTo>
                <a:close/>
                <a:moveTo>
                  <a:pt x="5854351" y="3404235"/>
                </a:moveTo>
                <a:cubicBezTo>
                  <a:pt x="5871687" y="3404235"/>
                  <a:pt x="5885688" y="3418237"/>
                  <a:pt x="5885688" y="3435572"/>
                </a:cubicBezTo>
                <a:cubicBezTo>
                  <a:pt x="5885688" y="3452908"/>
                  <a:pt x="5871687" y="3466910"/>
                  <a:pt x="5854351" y="3466910"/>
                </a:cubicBezTo>
                <a:cubicBezTo>
                  <a:pt x="5837015" y="3466910"/>
                  <a:pt x="5823014" y="3452908"/>
                  <a:pt x="5823014" y="3435572"/>
                </a:cubicBezTo>
                <a:cubicBezTo>
                  <a:pt x="5823014" y="3418237"/>
                  <a:pt x="5837111" y="3404235"/>
                  <a:pt x="5854351" y="3404235"/>
                </a:cubicBezTo>
                <a:close/>
                <a:moveTo>
                  <a:pt x="6123146" y="3404235"/>
                </a:moveTo>
                <a:cubicBezTo>
                  <a:pt x="6140482" y="3404235"/>
                  <a:pt x="6154484" y="3418237"/>
                  <a:pt x="6154484" y="3435572"/>
                </a:cubicBezTo>
                <a:cubicBezTo>
                  <a:pt x="6154484" y="3452908"/>
                  <a:pt x="6140482" y="3466910"/>
                  <a:pt x="6123146" y="3466910"/>
                </a:cubicBezTo>
                <a:cubicBezTo>
                  <a:pt x="6105811" y="3466910"/>
                  <a:pt x="6091809" y="3452908"/>
                  <a:pt x="6091809" y="3435572"/>
                </a:cubicBezTo>
                <a:cubicBezTo>
                  <a:pt x="6091809" y="3418237"/>
                  <a:pt x="6105811" y="3404235"/>
                  <a:pt x="6123146" y="3404235"/>
                </a:cubicBezTo>
                <a:close/>
                <a:moveTo>
                  <a:pt x="6212681" y="3404235"/>
                </a:moveTo>
                <a:cubicBezTo>
                  <a:pt x="6230017" y="3404235"/>
                  <a:pt x="6244019" y="3418237"/>
                  <a:pt x="6244019" y="3435572"/>
                </a:cubicBezTo>
                <a:cubicBezTo>
                  <a:pt x="6244019" y="3452908"/>
                  <a:pt x="6230017" y="3466910"/>
                  <a:pt x="6212681" y="3466910"/>
                </a:cubicBezTo>
                <a:cubicBezTo>
                  <a:pt x="6195346" y="3466910"/>
                  <a:pt x="6181344" y="3452908"/>
                  <a:pt x="6181344" y="3435572"/>
                </a:cubicBezTo>
                <a:cubicBezTo>
                  <a:pt x="6181344" y="3418237"/>
                  <a:pt x="6195441" y="3404235"/>
                  <a:pt x="6212681" y="3404235"/>
                </a:cubicBezTo>
                <a:close/>
                <a:moveTo>
                  <a:pt x="6302311" y="3404235"/>
                </a:moveTo>
                <a:cubicBezTo>
                  <a:pt x="6319647" y="3404235"/>
                  <a:pt x="6333649" y="3418237"/>
                  <a:pt x="6333649" y="3435572"/>
                </a:cubicBezTo>
                <a:cubicBezTo>
                  <a:pt x="6333649" y="3452908"/>
                  <a:pt x="6319647" y="3466910"/>
                  <a:pt x="6302311" y="3466910"/>
                </a:cubicBezTo>
                <a:cubicBezTo>
                  <a:pt x="6284977" y="3466910"/>
                  <a:pt x="6270974" y="3452908"/>
                  <a:pt x="6270974" y="3435572"/>
                </a:cubicBezTo>
                <a:cubicBezTo>
                  <a:pt x="6270974" y="3418237"/>
                  <a:pt x="6284977" y="3404235"/>
                  <a:pt x="6302311" y="3404235"/>
                </a:cubicBezTo>
                <a:close/>
                <a:moveTo>
                  <a:pt x="6391847" y="3404235"/>
                </a:moveTo>
                <a:cubicBezTo>
                  <a:pt x="6409182" y="3404235"/>
                  <a:pt x="6423184" y="3418237"/>
                  <a:pt x="6423184" y="3435572"/>
                </a:cubicBezTo>
                <a:cubicBezTo>
                  <a:pt x="6423184" y="3452908"/>
                  <a:pt x="6409182" y="3466910"/>
                  <a:pt x="6391847" y="3466910"/>
                </a:cubicBezTo>
                <a:cubicBezTo>
                  <a:pt x="6374511" y="3466910"/>
                  <a:pt x="6360510" y="3452908"/>
                  <a:pt x="6360510" y="3435572"/>
                </a:cubicBezTo>
                <a:cubicBezTo>
                  <a:pt x="6360510" y="3418237"/>
                  <a:pt x="6374511" y="3404235"/>
                  <a:pt x="6391847" y="3404235"/>
                </a:cubicBezTo>
                <a:close/>
                <a:moveTo>
                  <a:pt x="6481477" y="3404235"/>
                </a:moveTo>
                <a:cubicBezTo>
                  <a:pt x="6498812" y="3404235"/>
                  <a:pt x="6512814" y="3418237"/>
                  <a:pt x="6512814" y="3435572"/>
                </a:cubicBezTo>
                <a:cubicBezTo>
                  <a:pt x="6512814" y="3452908"/>
                  <a:pt x="6498812" y="3466910"/>
                  <a:pt x="6481477" y="3466910"/>
                </a:cubicBezTo>
                <a:cubicBezTo>
                  <a:pt x="6464142" y="3466910"/>
                  <a:pt x="6450140" y="3452908"/>
                  <a:pt x="6450140" y="3435572"/>
                </a:cubicBezTo>
                <a:cubicBezTo>
                  <a:pt x="6450140" y="3418237"/>
                  <a:pt x="6464236" y="3404235"/>
                  <a:pt x="6481477" y="3404235"/>
                </a:cubicBezTo>
                <a:close/>
                <a:moveTo>
                  <a:pt x="1733455" y="3493865"/>
                </a:moveTo>
                <a:cubicBezTo>
                  <a:pt x="1750790" y="3493865"/>
                  <a:pt x="1764792" y="3507867"/>
                  <a:pt x="1764792" y="3525203"/>
                </a:cubicBezTo>
                <a:cubicBezTo>
                  <a:pt x="1764792" y="3542538"/>
                  <a:pt x="1750790" y="3556540"/>
                  <a:pt x="1733455" y="3556540"/>
                </a:cubicBezTo>
                <a:cubicBezTo>
                  <a:pt x="1716119" y="3556540"/>
                  <a:pt x="1702118" y="3542538"/>
                  <a:pt x="1702118" y="3525203"/>
                </a:cubicBezTo>
                <a:cubicBezTo>
                  <a:pt x="1702118" y="3507867"/>
                  <a:pt x="1716119" y="3493865"/>
                  <a:pt x="1733455" y="3493865"/>
                </a:cubicBezTo>
                <a:close/>
                <a:moveTo>
                  <a:pt x="1823085" y="3493865"/>
                </a:moveTo>
                <a:cubicBezTo>
                  <a:pt x="1840421" y="3493865"/>
                  <a:pt x="1854422" y="3507867"/>
                  <a:pt x="1854422" y="3525203"/>
                </a:cubicBezTo>
                <a:cubicBezTo>
                  <a:pt x="1854422" y="3542538"/>
                  <a:pt x="1840421" y="3556540"/>
                  <a:pt x="1823085" y="3556540"/>
                </a:cubicBezTo>
                <a:cubicBezTo>
                  <a:pt x="1805750" y="3556540"/>
                  <a:pt x="1791748" y="3542538"/>
                  <a:pt x="1791748" y="3525203"/>
                </a:cubicBezTo>
                <a:cubicBezTo>
                  <a:pt x="1791748" y="3507867"/>
                  <a:pt x="1805750" y="3493865"/>
                  <a:pt x="1823085" y="3493865"/>
                </a:cubicBezTo>
                <a:close/>
                <a:moveTo>
                  <a:pt x="1912620" y="3493865"/>
                </a:moveTo>
                <a:cubicBezTo>
                  <a:pt x="1929956" y="3493865"/>
                  <a:pt x="1943957" y="3507867"/>
                  <a:pt x="1943957" y="3525203"/>
                </a:cubicBezTo>
                <a:cubicBezTo>
                  <a:pt x="1943957" y="3542538"/>
                  <a:pt x="1929956" y="3556540"/>
                  <a:pt x="1912620" y="3556540"/>
                </a:cubicBezTo>
                <a:cubicBezTo>
                  <a:pt x="1895285" y="3556540"/>
                  <a:pt x="1881283" y="3542538"/>
                  <a:pt x="1881283" y="3525203"/>
                </a:cubicBezTo>
                <a:cubicBezTo>
                  <a:pt x="1881283" y="3507867"/>
                  <a:pt x="1895285" y="3493865"/>
                  <a:pt x="1912620" y="3493865"/>
                </a:cubicBezTo>
                <a:close/>
                <a:moveTo>
                  <a:pt x="3525107" y="3493865"/>
                </a:moveTo>
                <a:cubicBezTo>
                  <a:pt x="3542443" y="3493865"/>
                  <a:pt x="3556445" y="3507867"/>
                  <a:pt x="3556445" y="3525203"/>
                </a:cubicBezTo>
                <a:cubicBezTo>
                  <a:pt x="3556445" y="3542538"/>
                  <a:pt x="3542443" y="3556540"/>
                  <a:pt x="3525107" y="3556540"/>
                </a:cubicBezTo>
                <a:cubicBezTo>
                  <a:pt x="3507772" y="3556540"/>
                  <a:pt x="3493770" y="3542538"/>
                  <a:pt x="3493770" y="3525203"/>
                </a:cubicBezTo>
                <a:cubicBezTo>
                  <a:pt x="3493770" y="3507867"/>
                  <a:pt x="3507867" y="3493865"/>
                  <a:pt x="3525107" y="3493865"/>
                </a:cubicBezTo>
                <a:close/>
                <a:moveTo>
                  <a:pt x="3614738" y="3493865"/>
                </a:moveTo>
                <a:cubicBezTo>
                  <a:pt x="3632073" y="3493865"/>
                  <a:pt x="3646075" y="3507867"/>
                  <a:pt x="3646075" y="3525203"/>
                </a:cubicBezTo>
                <a:cubicBezTo>
                  <a:pt x="3646075" y="3542538"/>
                  <a:pt x="3632073" y="3556540"/>
                  <a:pt x="3614738" y="3556540"/>
                </a:cubicBezTo>
                <a:cubicBezTo>
                  <a:pt x="3597402" y="3556540"/>
                  <a:pt x="3583400" y="3542538"/>
                  <a:pt x="3583400" y="3525203"/>
                </a:cubicBezTo>
                <a:cubicBezTo>
                  <a:pt x="3583400" y="3507867"/>
                  <a:pt x="3597402" y="3493865"/>
                  <a:pt x="3614738" y="3493865"/>
                </a:cubicBezTo>
                <a:close/>
                <a:moveTo>
                  <a:pt x="3883533" y="3493865"/>
                </a:moveTo>
                <a:cubicBezTo>
                  <a:pt x="3900869" y="3493865"/>
                  <a:pt x="3914870" y="3507867"/>
                  <a:pt x="3914870" y="3525203"/>
                </a:cubicBezTo>
                <a:cubicBezTo>
                  <a:pt x="3914870" y="3542538"/>
                  <a:pt x="3900869" y="3556540"/>
                  <a:pt x="3883533" y="3556540"/>
                </a:cubicBezTo>
                <a:cubicBezTo>
                  <a:pt x="3866198" y="3556540"/>
                  <a:pt x="3852196" y="3542538"/>
                  <a:pt x="3852196" y="3525203"/>
                </a:cubicBezTo>
                <a:cubicBezTo>
                  <a:pt x="3852196" y="3507867"/>
                  <a:pt x="3866198" y="3493865"/>
                  <a:pt x="3883533" y="3493865"/>
                </a:cubicBezTo>
                <a:close/>
                <a:moveTo>
                  <a:pt x="3973068" y="3493865"/>
                </a:moveTo>
                <a:cubicBezTo>
                  <a:pt x="3990404" y="3493865"/>
                  <a:pt x="4004405" y="3507867"/>
                  <a:pt x="4004405" y="3525203"/>
                </a:cubicBezTo>
                <a:cubicBezTo>
                  <a:pt x="4004405" y="3542538"/>
                  <a:pt x="3990404" y="3556540"/>
                  <a:pt x="3973068" y="3556540"/>
                </a:cubicBezTo>
                <a:cubicBezTo>
                  <a:pt x="3955733" y="3556540"/>
                  <a:pt x="3941731" y="3542538"/>
                  <a:pt x="3941731" y="3525203"/>
                </a:cubicBezTo>
                <a:cubicBezTo>
                  <a:pt x="3941731" y="3507867"/>
                  <a:pt x="3955733" y="3493865"/>
                  <a:pt x="3973068" y="3493865"/>
                </a:cubicBezTo>
                <a:close/>
                <a:moveTo>
                  <a:pt x="4062603" y="3493865"/>
                </a:moveTo>
                <a:cubicBezTo>
                  <a:pt x="4079939" y="3493865"/>
                  <a:pt x="4093940" y="3507867"/>
                  <a:pt x="4093940" y="3525203"/>
                </a:cubicBezTo>
                <a:cubicBezTo>
                  <a:pt x="4093940" y="3542538"/>
                  <a:pt x="4079939" y="3556540"/>
                  <a:pt x="4062603" y="3556540"/>
                </a:cubicBezTo>
                <a:cubicBezTo>
                  <a:pt x="4045268" y="3556540"/>
                  <a:pt x="4031266" y="3542538"/>
                  <a:pt x="4031266" y="3525203"/>
                </a:cubicBezTo>
                <a:cubicBezTo>
                  <a:pt x="4031266" y="3507867"/>
                  <a:pt x="4045363" y="3493865"/>
                  <a:pt x="4062603" y="3493865"/>
                </a:cubicBezTo>
                <a:close/>
                <a:moveTo>
                  <a:pt x="4152329" y="3493865"/>
                </a:moveTo>
                <a:cubicBezTo>
                  <a:pt x="4169664" y="3493865"/>
                  <a:pt x="4183666" y="3507867"/>
                  <a:pt x="4183666" y="3525203"/>
                </a:cubicBezTo>
                <a:cubicBezTo>
                  <a:pt x="4183666" y="3542538"/>
                  <a:pt x="4169664" y="3556540"/>
                  <a:pt x="4152329" y="3556540"/>
                </a:cubicBezTo>
                <a:cubicBezTo>
                  <a:pt x="4134993" y="3556540"/>
                  <a:pt x="4120991" y="3542538"/>
                  <a:pt x="4120991" y="3525203"/>
                </a:cubicBezTo>
                <a:cubicBezTo>
                  <a:pt x="4120991" y="3507867"/>
                  <a:pt x="4134993" y="3493865"/>
                  <a:pt x="4152329" y="3493865"/>
                </a:cubicBezTo>
                <a:close/>
                <a:moveTo>
                  <a:pt x="4241864" y="3493865"/>
                </a:moveTo>
                <a:cubicBezTo>
                  <a:pt x="4259199" y="3493865"/>
                  <a:pt x="4273201" y="3507867"/>
                  <a:pt x="4273201" y="3525203"/>
                </a:cubicBezTo>
                <a:cubicBezTo>
                  <a:pt x="4273201" y="3542538"/>
                  <a:pt x="4259199" y="3556540"/>
                  <a:pt x="4241864" y="3556540"/>
                </a:cubicBezTo>
                <a:cubicBezTo>
                  <a:pt x="4224528" y="3556540"/>
                  <a:pt x="4210526" y="3542538"/>
                  <a:pt x="4210526" y="3525203"/>
                </a:cubicBezTo>
                <a:cubicBezTo>
                  <a:pt x="4210526" y="3507867"/>
                  <a:pt x="4224528" y="3493865"/>
                  <a:pt x="4241864" y="3493865"/>
                </a:cubicBezTo>
                <a:close/>
                <a:moveTo>
                  <a:pt x="4331399" y="3493865"/>
                </a:moveTo>
                <a:cubicBezTo>
                  <a:pt x="4348734" y="3493865"/>
                  <a:pt x="4362736" y="3507867"/>
                  <a:pt x="4362736" y="3525203"/>
                </a:cubicBezTo>
                <a:cubicBezTo>
                  <a:pt x="4362736" y="3542538"/>
                  <a:pt x="4348734" y="3556540"/>
                  <a:pt x="4331399" y="3556540"/>
                </a:cubicBezTo>
                <a:cubicBezTo>
                  <a:pt x="4314063" y="3556540"/>
                  <a:pt x="4300062" y="3542538"/>
                  <a:pt x="4300062" y="3525203"/>
                </a:cubicBezTo>
                <a:cubicBezTo>
                  <a:pt x="4300062" y="3507867"/>
                  <a:pt x="4314158" y="3493865"/>
                  <a:pt x="4331399" y="3493865"/>
                </a:cubicBezTo>
                <a:close/>
                <a:moveTo>
                  <a:pt x="4420934" y="3493865"/>
                </a:moveTo>
                <a:cubicBezTo>
                  <a:pt x="4438269" y="3493865"/>
                  <a:pt x="4452271" y="3507867"/>
                  <a:pt x="4452271" y="3525203"/>
                </a:cubicBezTo>
                <a:cubicBezTo>
                  <a:pt x="4452271" y="3542538"/>
                  <a:pt x="4438269" y="3556540"/>
                  <a:pt x="4420934" y="3556540"/>
                </a:cubicBezTo>
                <a:cubicBezTo>
                  <a:pt x="4403598" y="3556540"/>
                  <a:pt x="4389597" y="3542538"/>
                  <a:pt x="4389597" y="3525203"/>
                </a:cubicBezTo>
                <a:cubicBezTo>
                  <a:pt x="4389597" y="3507867"/>
                  <a:pt x="4403693" y="3493865"/>
                  <a:pt x="4420934" y="3493865"/>
                </a:cubicBezTo>
                <a:close/>
                <a:moveTo>
                  <a:pt x="4510564" y="3493865"/>
                </a:moveTo>
                <a:cubicBezTo>
                  <a:pt x="4527899" y="3493865"/>
                  <a:pt x="4541901" y="3507867"/>
                  <a:pt x="4541901" y="3525203"/>
                </a:cubicBezTo>
                <a:cubicBezTo>
                  <a:pt x="4541901" y="3542538"/>
                  <a:pt x="4527899" y="3556540"/>
                  <a:pt x="4510564" y="3556540"/>
                </a:cubicBezTo>
                <a:cubicBezTo>
                  <a:pt x="4493229" y="3556540"/>
                  <a:pt x="4479227" y="3542538"/>
                  <a:pt x="4479227" y="3525203"/>
                </a:cubicBezTo>
                <a:cubicBezTo>
                  <a:pt x="4479227" y="3507867"/>
                  <a:pt x="4493229" y="3493865"/>
                  <a:pt x="4510564" y="3493865"/>
                </a:cubicBezTo>
                <a:close/>
                <a:moveTo>
                  <a:pt x="4600194" y="3493865"/>
                </a:moveTo>
                <a:cubicBezTo>
                  <a:pt x="4617530" y="3493865"/>
                  <a:pt x="4631531" y="3507867"/>
                  <a:pt x="4631531" y="3525203"/>
                </a:cubicBezTo>
                <a:cubicBezTo>
                  <a:pt x="4631531" y="3542538"/>
                  <a:pt x="4617530" y="3556540"/>
                  <a:pt x="4600194" y="3556540"/>
                </a:cubicBezTo>
                <a:cubicBezTo>
                  <a:pt x="4582859" y="3556540"/>
                  <a:pt x="4568857" y="3542538"/>
                  <a:pt x="4568857" y="3525203"/>
                </a:cubicBezTo>
                <a:cubicBezTo>
                  <a:pt x="4568857" y="3507867"/>
                  <a:pt x="4582859" y="3493865"/>
                  <a:pt x="4600194" y="3493865"/>
                </a:cubicBezTo>
                <a:close/>
                <a:moveTo>
                  <a:pt x="4689729" y="3493865"/>
                </a:moveTo>
                <a:cubicBezTo>
                  <a:pt x="4707065" y="3493865"/>
                  <a:pt x="4721066" y="3507867"/>
                  <a:pt x="4721066" y="3525203"/>
                </a:cubicBezTo>
                <a:cubicBezTo>
                  <a:pt x="4721066" y="3542538"/>
                  <a:pt x="4707065" y="3556540"/>
                  <a:pt x="4689729" y="3556540"/>
                </a:cubicBezTo>
                <a:cubicBezTo>
                  <a:pt x="4672394" y="3556540"/>
                  <a:pt x="4658392" y="3542538"/>
                  <a:pt x="4658392" y="3525203"/>
                </a:cubicBezTo>
                <a:cubicBezTo>
                  <a:pt x="4658392" y="3507867"/>
                  <a:pt x="4672489" y="3493865"/>
                  <a:pt x="4689729" y="3493865"/>
                </a:cubicBezTo>
                <a:close/>
                <a:moveTo>
                  <a:pt x="4779359" y="3493865"/>
                </a:moveTo>
                <a:cubicBezTo>
                  <a:pt x="4796695" y="3493865"/>
                  <a:pt x="4810697" y="3507867"/>
                  <a:pt x="4810697" y="3525203"/>
                </a:cubicBezTo>
                <a:cubicBezTo>
                  <a:pt x="4810697" y="3542538"/>
                  <a:pt x="4796695" y="3556540"/>
                  <a:pt x="4779359" y="3556540"/>
                </a:cubicBezTo>
                <a:cubicBezTo>
                  <a:pt x="4762024" y="3556540"/>
                  <a:pt x="4748022" y="3542538"/>
                  <a:pt x="4748022" y="3525203"/>
                </a:cubicBezTo>
                <a:cubicBezTo>
                  <a:pt x="4748022" y="3507867"/>
                  <a:pt x="4762024" y="3493865"/>
                  <a:pt x="4779359" y="3493865"/>
                </a:cubicBezTo>
                <a:close/>
                <a:moveTo>
                  <a:pt x="4958525" y="3493865"/>
                </a:moveTo>
                <a:cubicBezTo>
                  <a:pt x="4975860" y="3493865"/>
                  <a:pt x="4989862" y="3507867"/>
                  <a:pt x="4989862" y="3525203"/>
                </a:cubicBezTo>
                <a:cubicBezTo>
                  <a:pt x="4989862" y="3542538"/>
                  <a:pt x="4975860" y="3556540"/>
                  <a:pt x="4958525" y="3556540"/>
                </a:cubicBezTo>
                <a:cubicBezTo>
                  <a:pt x="4941189" y="3556540"/>
                  <a:pt x="4927187" y="3542538"/>
                  <a:pt x="4927187" y="3525203"/>
                </a:cubicBezTo>
                <a:cubicBezTo>
                  <a:pt x="4927187" y="3507867"/>
                  <a:pt x="4941285" y="3493865"/>
                  <a:pt x="4958525" y="3493865"/>
                </a:cubicBezTo>
                <a:close/>
                <a:moveTo>
                  <a:pt x="5048155" y="3493865"/>
                </a:moveTo>
                <a:cubicBezTo>
                  <a:pt x="5065490" y="3493865"/>
                  <a:pt x="5079493" y="3507867"/>
                  <a:pt x="5079493" y="3525203"/>
                </a:cubicBezTo>
                <a:cubicBezTo>
                  <a:pt x="5079493" y="3542538"/>
                  <a:pt x="5065490" y="3556540"/>
                  <a:pt x="5048155" y="3556540"/>
                </a:cubicBezTo>
                <a:cubicBezTo>
                  <a:pt x="5030819" y="3556540"/>
                  <a:pt x="5016818" y="3542538"/>
                  <a:pt x="5016818" y="3525203"/>
                </a:cubicBezTo>
                <a:cubicBezTo>
                  <a:pt x="5016818" y="3507867"/>
                  <a:pt x="5030819" y="3493865"/>
                  <a:pt x="5048155" y="3493865"/>
                </a:cubicBezTo>
                <a:close/>
                <a:moveTo>
                  <a:pt x="5137690" y="3493865"/>
                </a:moveTo>
                <a:cubicBezTo>
                  <a:pt x="5155026" y="3493865"/>
                  <a:pt x="5169027" y="3507867"/>
                  <a:pt x="5169027" y="3525203"/>
                </a:cubicBezTo>
                <a:cubicBezTo>
                  <a:pt x="5169027" y="3542538"/>
                  <a:pt x="5155026" y="3556540"/>
                  <a:pt x="5137690" y="3556540"/>
                </a:cubicBezTo>
                <a:cubicBezTo>
                  <a:pt x="5120355" y="3556540"/>
                  <a:pt x="5106353" y="3542538"/>
                  <a:pt x="5106353" y="3525203"/>
                </a:cubicBezTo>
                <a:cubicBezTo>
                  <a:pt x="5106353" y="3507867"/>
                  <a:pt x="5120355" y="3493865"/>
                  <a:pt x="5137690" y="3493865"/>
                </a:cubicBezTo>
                <a:close/>
                <a:moveTo>
                  <a:pt x="5675186" y="3493865"/>
                </a:moveTo>
                <a:cubicBezTo>
                  <a:pt x="5692521" y="3493865"/>
                  <a:pt x="5706523" y="3507867"/>
                  <a:pt x="5706523" y="3525203"/>
                </a:cubicBezTo>
                <a:cubicBezTo>
                  <a:pt x="5706523" y="3542538"/>
                  <a:pt x="5692521" y="3556540"/>
                  <a:pt x="5675186" y="3556540"/>
                </a:cubicBezTo>
                <a:cubicBezTo>
                  <a:pt x="5657850" y="3556540"/>
                  <a:pt x="5643849" y="3542538"/>
                  <a:pt x="5643849" y="3525203"/>
                </a:cubicBezTo>
                <a:cubicBezTo>
                  <a:pt x="5643849" y="3507867"/>
                  <a:pt x="5657850" y="3493865"/>
                  <a:pt x="5675186" y="3493865"/>
                </a:cubicBezTo>
                <a:close/>
                <a:moveTo>
                  <a:pt x="5764816" y="3493865"/>
                </a:moveTo>
                <a:cubicBezTo>
                  <a:pt x="5782151" y="3493865"/>
                  <a:pt x="5796153" y="3507867"/>
                  <a:pt x="5796153" y="3525203"/>
                </a:cubicBezTo>
                <a:cubicBezTo>
                  <a:pt x="5796153" y="3542538"/>
                  <a:pt x="5782151" y="3556540"/>
                  <a:pt x="5764816" y="3556540"/>
                </a:cubicBezTo>
                <a:cubicBezTo>
                  <a:pt x="5747480" y="3556540"/>
                  <a:pt x="5733479" y="3542538"/>
                  <a:pt x="5733479" y="3525203"/>
                </a:cubicBezTo>
                <a:cubicBezTo>
                  <a:pt x="5733479" y="3507867"/>
                  <a:pt x="5747480" y="3493865"/>
                  <a:pt x="5764816" y="3493865"/>
                </a:cubicBezTo>
                <a:close/>
                <a:moveTo>
                  <a:pt x="6302311" y="3493865"/>
                </a:moveTo>
                <a:cubicBezTo>
                  <a:pt x="6319647" y="3493865"/>
                  <a:pt x="6333649" y="3507867"/>
                  <a:pt x="6333649" y="3525203"/>
                </a:cubicBezTo>
                <a:cubicBezTo>
                  <a:pt x="6333649" y="3542538"/>
                  <a:pt x="6319647" y="3556540"/>
                  <a:pt x="6302311" y="3556540"/>
                </a:cubicBezTo>
                <a:cubicBezTo>
                  <a:pt x="6284977" y="3556540"/>
                  <a:pt x="6270974" y="3542538"/>
                  <a:pt x="6270974" y="3525203"/>
                </a:cubicBezTo>
                <a:cubicBezTo>
                  <a:pt x="6270974" y="3507867"/>
                  <a:pt x="6284977" y="3493865"/>
                  <a:pt x="6302311" y="3493865"/>
                </a:cubicBezTo>
                <a:close/>
                <a:moveTo>
                  <a:pt x="6391847" y="3493865"/>
                </a:moveTo>
                <a:cubicBezTo>
                  <a:pt x="6409182" y="3493865"/>
                  <a:pt x="6423184" y="3507867"/>
                  <a:pt x="6423184" y="3525203"/>
                </a:cubicBezTo>
                <a:cubicBezTo>
                  <a:pt x="6423184" y="3542538"/>
                  <a:pt x="6409182" y="3556540"/>
                  <a:pt x="6391847" y="3556540"/>
                </a:cubicBezTo>
                <a:cubicBezTo>
                  <a:pt x="6374511" y="3556540"/>
                  <a:pt x="6360510" y="3542538"/>
                  <a:pt x="6360510" y="3525203"/>
                </a:cubicBezTo>
                <a:cubicBezTo>
                  <a:pt x="6360510" y="3507867"/>
                  <a:pt x="6374511" y="3493865"/>
                  <a:pt x="6391847" y="3493865"/>
                </a:cubicBezTo>
                <a:close/>
                <a:moveTo>
                  <a:pt x="6481477" y="3493865"/>
                </a:moveTo>
                <a:cubicBezTo>
                  <a:pt x="6498812" y="3493865"/>
                  <a:pt x="6512814" y="3507867"/>
                  <a:pt x="6512814" y="3525203"/>
                </a:cubicBezTo>
                <a:cubicBezTo>
                  <a:pt x="6512814" y="3542538"/>
                  <a:pt x="6498812" y="3556540"/>
                  <a:pt x="6481477" y="3556540"/>
                </a:cubicBezTo>
                <a:cubicBezTo>
                  <a:pt x="6464142" y="3556540"/>
                  <a:pt x="6450140" y="3542538"/>
                  <a:pt x="6450140" y="3525203"/>
                </a:cubicBezTo>
                <a:cubicBezTo>
                  <a:pt x="6450140" y="3507867"/>
                  <a:pt x="6464236" y="3493865"/>
                  <a:pt x="6481477" y="3493865"/>
                </a:cubicBezTo>
                <a:close/>
                <a:moveTo>
                  <a:pt x="6750177" y="3493865"/>
                </a:moveTo>
                <a:cubicBezTo>
                  <a:pt x="6767513" y="3493865"/>
                  <a:pt x="6781514" y="3507867"/>
                  <a:pt x="6781514" y="3525203"/>
                </a:cubicBezTo>
                <a:cubicBezTo>
                  <a:pt x="6781514" y="3542538"/>
                  <a:pt x="6767513" y="3556540"/>
                  <a:pt x="6750177" y="3556540"/>
                </a:cubicBezTo>
                <a:cubicBezTo>
                  <a:pt x="6732842" y="3556540"/>
                  <a:pt x="6718840" y="3542538"/>
                  <a:pt x="6718840" y="3525203"/>
                </a:cubicBezTo>
                <a:cubicBezTo>
                  <a:pt x="6718840" y="3507867"/>
                  <a:pt x="6732937" y="3493865"/>
                  <a:pt x="6750177" y="3493865"/>
                </a:cubicBezTo>
                <a:close/>
                <a:moveTo>
                  <a:pt x="1912620" y="3583496"/>
                </a:moveTo>
                <a:cubicBezTo>
                  <a:pt x="1929956" y="3583496"/>
                  <a:pt x="1943957" y="3597497"/>
                  <a:pt x="1943957" y="3614833"/>
                </a:cubicBezTo>
                <a:cubicBezTo>
                  <a:pt x="1943957" y="3632168"/>
                  <a:pt x="1929956" y="3646170"/>
                  <a:pt x="1912620" y="3646170"/>
                </a:cubicBezTo>
                <a:cubicBezTo>
                  <a:pt x="1895285" y="3646170"/>
                  <a:pt x="1881283" y="3632168"/>
                  <a:pt x="1881283" y="3614833"/>
                </a:cubicBezTo>
                <a:cubicBezTo>
                  <a:pt x="1881283" y="3597497"/>
                  <a:pt x="1895285" y="3583496"/>
                  <a:pt x="1912620" y="3583496"/>
                </a:cubicBezTo>
                <a:close/>
                <a:moveTo>
                  <a:pt x="2270951" y="3583496"/>
                </a:moveTo>
                <a:cubicBezTo>
                  <a:pt x="2288286" y="3583496"/>
                  <a:pt x="2302288" y="3597497"/>
                  <a:pt x="2302288" y="3614833"/>
                </a:cubicBezTo>
                <a:cubicBezTo>
                  <a:pt x="2302288" y="3632168"/>
                  <a:pt x="2288286" y="3646170"/>
                  <a:pt x="2270951" y="3646170"/>
                </a:cubicBezTo>
                <a:cubicBezTo>
                  <a:pt x="2253615" y="3646170"/>
                  <a:pt x="2239613" y="3632168"/>
                  <a:pt x="2239613" y="3614833"/>
                </a:cubicBezTo>
                <a:cubicBezTo>
                  <a:pt x="2239613" y="3597497"/>
                  <a:pt x="2253710" y="3583496"/>
                  <a:pt x="2270951" y="3583496"/>
                </a:cubicBezTo>
                <a:close/>
                <a:moveTo>
                  <a:pt x="3614738" y="3583496"/>
                </a:moveTo>
                <a:cubicBezTo>
                  <a:pt x="3632073" y="3583496"/>
                  <a:pt x="3646075" y="3597497"/>
                  <a:pt x="3646075" y="3614833"/>
                </a:cubicBezTo>
                <a:cubicBezTo>
                  <a:pt x="3646075" y="3632168"/>
                  <a:pt x="3632073" y="3646170"/>
                  <a:pt x="3614738" y="3646170"/>
                </a:cubicBezTo>
                <a:cubicBezTo>
                  <a:pt x="3597402" y="3646170"/>
                  <a:pt x="3583400" y="3632168"/>
                  <a:pt x="3583400" y="3614833"/>
                </a:cubicBezTo>
                <a:cubicBezTo>
                  <a:pt x="3583400" y="3597497"/>
                  <a:pt x="3597402" y="3583496"/>
                  <a:pt x="3614738" y="3583496"/>
                </a:cubicBezTo>
                <a:close/>
                <a:moveTo>
                  <a:pt x="3704273" y="3583496"/>
                </a:moveTo>
                <a:cubicBezTo>
                  <a:pt x="3721608" y="3583496"/>
                  <a:pt x="3735610" y="3597497"/>
                  <a:pt x="3735610" y="3614833"/>
                </a:cubicBezTo>
                <a:cubicBezTo>
                  <a:pt x="3735610" y="3632168"/>
                  <a:pt x="3721608" y="3646170"/>
                  <a:pt x="3704273" y="3646170"/>
                </a:cubicBezTo>
                <a:cubicBezTo>
                  <a:pt x="3686937" y="3646170"/>
                  <a:pt x="3672935" y="3632168"/>
                  <a:pt x="3672935" y="3614833"/>
                </a:cubicBezTo>
                <a:cubicBezTo>
                  <a:pt x="3672935" y="3597497"/>
                  <a:pt x="3687032" y="3583496"/>
                  <a:pt x="3704273" y="3583496"/>
                </a:cubicBezTo>
                <a:close/>
                <a:moveTo>
                  <a:pt x="3793903" y="3583496"/>
                </a:moveTo>
                <a:cubicBezTo>
                  <a:pt x="3811238" y="3583496"/>
                  <a:pt x="3825240" y="3597497"/>
                  <a:pt x="3825240" y="3614833"/>
                </a:cubicBezTo>
                <a:cubicBezTo>
                  <a:pt x="3825240" y="3632168"/>
                  <a:pt x="3811238" y="3646170"/>
                  <a:pt x="3793903" y="3646170"/>
                </a:cubicBezTo>
                <a:cubicBezTo>
                  <a:pt x="3776567" y="3646170"/>
                  <a:pt x="3762566" y="3632168"/>
                  <a:pt x="3762566" y="3614833"/>
                </a:cubicBezTo>
                <a:cubicBezTo>
                  <a:pt x="3762566" y="3597497"/>
                  <a:pt x="3776663" y="3583496"/>
                  <a:pt x="3793903" y="3583496"/>
                </a:cubicBezTo>
                <a:close/>
                <a:moveTo>
                  <a:pt x="3883533" y="3583496"/>
                </a:moveTo>
                <a:cubicBezTo>
                  <a:pt x="3900869" y="3583496"/>
                  <a:pt x="3914870" y="3597497"/>
                  <a:pt x="3914870" y="3614833"/>
                </a:cubicBezTo>
                <a:cubicBezTo>
                  <a:pt x="3914870" y="3632168"/>
                  <a:pt x="3900869" y="3646170"/>
                  <a:pt x="3883533" y="3646170"/>
                </a:cubicBezTo>
                <a:cubicBezTo>
                  <a:pt x="3866198" y="3646170"/>
                  <a:pt x="3852196" y="3632168"/>
                  <a:pt x="3852196" y="3614833"/>
                </a:cubicBezTo>
                <a:cubicBezTo>
                  <a:pt x="3852196" y="3597497"/>
                  <a:pt x="3866198" y="3583496"/>
                  <a:pt x="3883533" y="3583496"/>
                </a:cubicBezTo>
                <a:close/>
                <a:moveTo>
                  <a:pt x="3973068" y="3583496"/>
                </a:moveTo>
                <a:cubicBezTo>
                  <a:pt x="3990404" y="3583496"/>
                  <a:pt x="4004405" y="3597497"/>
                  <a:pt x="4004405" y="3614833"/>
                </a:cubicBezTo>
                <a:cubicBezTo>
                  <a:pt x="4004405" y="3632168"/>
                  <a:pt x="3990404" y="3646170"/>
                  <a:pt x="3973068" y="3646170"/>
                </a:cubicBezTo>
                <a:cubicBezTo>
                  <a:pt x="3955733" y="3646170"/>
                  <a:pt x="3941731" y="3632168"/>
                  <a:pt x="3941731" y="3614833"/>
                </a:cubicBezTo>
                <a:cubicBezTo>
                  <a:pt x="3941731" y="3597497"/>
                  <a:pt x="3955733" y="3583496"/>
                  <a:pt x="3973068" y="3583496"/>
                </a:cubicBezTo>
                <a:close/>
                <a:moveTo>
                  <a:pt x="4062603" y="3583496"/>
                </a:moveTo>
                <a:cubicBezTo>
                  <a:pt x="4079939" y="3583496"/>
                  <a:pt x="4093940" y="3597497"/>
                  <a:pt x="4093940" y="3614833"/>
                </a:cubicBezTo>
                <a:cubicBezTo>
                  <a:pt x="4093940" y="3632168"/>
                  <a:pt x="4079939" y="3646170"/>
                  <a:pt x="4062603" y="3646170"/>
                </a:cubicBezTo>
                <a:cubicBezTo>
                  <a:pt x="4045268" y="3646170"/>
                  <a:pt x="4031266" y="3632168"/>
                  <a:pt x="4031266" y="3614833"/>
                </a:cubicBezTo>
                <a:cubicBezTo>
                  <a:pt x="4031266" y="3597497"/>
                  <a:pt x="4045363" y="3583496"/>
                  <a:pt x="4062603" y="3583496"/>
                </a:cubicBezTo>
                <a:close/>
                <a:moveTo>
                  <a:pt x="4152329" y="3583496"/>
                </a:moveTo>
                <a:cubicBezTo>
                  <a:pt x="4169664" y="3583496"/>
                  <a:pt x="4183666" y="3597497"/>
                  <a:pt x="4183666" y="3614833"/>
                </a:cubicBezTo>
                <a:cubicBezTo>
                  <a:pt x="4183666" y="3632168"/>
                  <a:pt x="4169664" y="3646170"/>
                  <a:pt x="4152329" y="3646170"/>
                </a:cubicBezTo>
                <a:cubicBezTo>
                  <a:pt x="4134993" y="3646170"/>
                  <a:pt x="4120991" y="3632168"/>
                  <a:pt x="4120991" y="3614833"/>
                </a:cubicBezTo>
                <a:cubicBezTo>
                  <a:pt x="4120991" y="3597497"/>
                  <a:pt x="4134993" y="3583496"/>
                  <a:pt x="4152329" y="3583496"/>
                </a:cubicBezTo>
                <a:close/>
                <a:moveTo>
                  <a:pt x="4241864" y="3583496"/>
                </a:moveTo>
                <a:cubicBezTo>
                  <a:pt x="4259199" y="3583496"/>
                  <a:pt x="4273201" y="3597497"/>
                  <a:pt x="4273201" y="3614833"/>
                </a:cubicBezTo>
                <a:cubicBezTo>
                  <a:pt x="4273201" y="3632168"/>
                  <a:pt x="4259199" y="3646170"/>
                  <a:pt x="4241864" y="3646170"/>
                </a:cubicBezTo>
                <a:cubicBezTo>
                  <a:pt x="4224528" y="3646170"/>
                  <a:pt x="4210526" y="3632168"/>
                  <a:pt x="4210526" y="3614833"/>
                </a:cubicBezTo>
                <a:cubicBezTo>
                  <a:pt x="4210526" y="3597497"/>
                  <a:pt x="4224528" y="3583496"/>
                  <a:pt x="4241864" y="3583496"/>
                </a:cubicBezTo>
                <a:close/>
                <a:moveTo>
                  <a:pt x="4331399" y="3583496"/>
                </a:moveTo>
                <a:cubicBezTo>
                  <a:pt x="4348734" y="3583496"/>
                  <a:pt x="4362736" y="3597497"/>
                  <a:pt x="4362736" y="3614833"/>
                </a:cubicBezTo>
                <a:cubicBezTo>
                  <a:pt x="4362736" y="3632168"/>
                  <a:pt x="4348734" y="3646170"/>
                  <a:pt x="4331399" y="3646170"/>
                </a:cubicBezTo>
                <a:cubicBezTo>
                  <a:pt x="4314063" y="3646170"/>
                  <a:pt x="4300062" y="3632168"/>
                  <a:pt x="4300062" y="3614833"/>
                </a:cubicBezTo>
                <a:cubicBezTo>
                  <a:pt x="4300062" y="3597497"/>
                  <a:pt x="4314158" y="3583496"/>
                  <a:pt x="4331399" y="3583496"/>
                </a:cubicBezTo>
                <a:close/>
                <a:moveTo>
                  <a:pt x="4420934" y="3583496"/>
                </a:moveTo>
                <a:cubicBezTo>
                  <a:pt x="4438269" y="3583496"/>
                  <a:pt x="4452271" y="3597497"/>
                  <a:pt x="4452271" y="3614833"/>
                </a:cubicBezTo>
                <a:cubicBezTo>
                  <a:pt x="4452271" y="3632168"/>
                  <a:pt x="4438269" y="3646170"/>
                  <a:pt x="4420934" y="3646170"/>
                </a:cubicBezTo>
                <a:cubicBezTo>
                  <a:pt x="4403598" y="3646170"/>
                  <a:pt x="4389597" y="3632168"/>
                  <a:pt x="4389597" y="3614833"/>
                </a:cubicBezTo>
                <a:cubicBezTo>
                  <a:pt x="4389597" y="3597497"/>
                  <a:pt x="4403693" y="3583496"/>
                  <a:pt x="4420934" y="3583496"/>
                </a:cubicBezTo>
                <a:close/>
                <a:moveTo>
                  <a:pt x="4510564" y="3583496"/>
                </a:moveTo>
                <a:cubicBezTo>
                  <a:pt x="4527899" y="3583496"/>
                  <a:pt x="4541901" y="3597497"/>
                  <a:pt x="4541901" y="3614833"/>
                </a:cubicBezTo>
                <a:cubicBezTo>
                  <a:pt x="4541901" y="3632168"/>
                  <a:pt x="4527899" y="3646170"/>
                  <a:pt x="4510564" y="3646170"/>
                </a:cubicBezTo>
                <a:cubicBezTo>
                  <a:pt x="4493229" y="3646170"/>
                  <a:pt x="4479227" y="3632168"/>
                  <a:pt x="4479227" y="3614833"/>
                </a:cubicBezTo>
                <a:cubicBezTo>
                  <a:pt x="4479227" y="3597497"/>
                  <a:pt x="4493229" y="3583496"/>
                  <a:pt x="4510564" y="3583496"/>
                </a:cubicBezTo>
                <a:close/>
                <a:moveTo>
                  <a:pt x="4600194" y="3583496"/>
                </a:moveTo>
                <a:cubicBezTo>
                  <a:pt x="4617530" y="3583496"/>
                  <a:pt x="4631531" y="3597497"/>
                  <a:pt x="4631531" y="3614833"/>
                </a:cubicBezTo>
                <a:cubicBezTo>
                  <a:pt x="4631531" y="3632168"/>
                  <a:pt x="4617530" y="3646170"/>
                  <a:pt x="4600194" y="3646170"/>
                </a:cubicBezTo>
                <a:cubicBezTo>
                  <a:pt x="4582859" y="3646170"/>
                  <a:pt x="4568857" y="3632168"/>
                  <a:pt x="4568857" y="3614833"/>
                </a:cubicBezTo>
                <a:cubicBezTo>
                  <a:pt x="4568857" y="3597497"/>
                  <a:pt x="4582859" y="3583496"/>
                  <a:pt x="4600194" y="3583496"/>
                </a:cubicBezTo>
                <a:close/>
                <a:moveTo>
                  <a:pt x="4689729" y="3583496"/>
                </a:moveTo>
                <a:cubicBezTo>
                  <a:pt x="4707065" y="3583496"/>
                  <a:pt x="4721066" y="3597497"/>
                  <a:pt x="4721066" y="3614833"/>
                </a:cubicBezTo>
                <a:cubicBezTo>
                  <a:pt x="4721066" y="3632168"/>
                  <a:pt x="4707065" y="3646170"/>
                  <a:pt x="4689729" y="3646170"/>
                </a:cubicBezTo>
                <a:cubicBezTo>
                  <a:pt x="4672394" y="3646170"/>
                  <a:pt x="4658392" y="3632168"/>
                  <a:pt x="4658392" y="3614833"/>
                </a:cubicBezTo>
                <a:cubicBezTo>
                  <a:pt x="4658392" y="3597497"/>
                  <a:pt x="4672489" y="3583496"/>
                  <a:pt x="4689729" y="3583496"/>
                </a:cubicBezTo>
                <a:close/>
                <a:moveTo>
                  <a:pt x="4779359" y="3583496"/>
                </a:moveTo>
                <a:cubicBezTo>
                  <a:pt x="4796695" y="3583496"/>
                  <a:pt x="4810697" y="3597497"/>
                  <a:pt x="4810697" y="3614833"/>
                </a:cubicBezTo>
                <a:cubicBezTo>
                  <a:pt x="4810697" y="3632168"/>
                  <a:pt x="4796695" y="3646170"/>
                  <a:pt x="4779359" y="3646170"/>
                </a:cubicBezTo>
                <a:cubicBezTo>
                  <a:pt x="4762024" y="3646170"/>
                  <a:pt x="4748022" y="3632168"/>
                  <a:pt x="4748022" y="3614833"/>
                </a:cubicBezTo>
                <a:cubicBezTo>
                  <a:pt x="4748022" y="3597497"/>
                  <a:pt x="4762024" y="3583496"/>
                  <a:pt x="4779359" y="3583496"/>
                </a:cubicBezTo>
                <a:close/>
                <a:moveTo>
                  <a:pt x="4868895" y="3583496"/>
                </a:moveTo>
                <a:cubicBezTo>
                  <a:pt x="4886230" y="3583496"/>
                  <a:pt x="4900232" y="3597497"/>
                  <a:pt x="4900232" y="3614833"/>
                </a:cubicBezTo>
                <a:cubicBezTo>
                  <a:pt x="4900232" y="3632168"/>
                  <a:pt x="4886230" y="3646170"/>
                  <a:pt x="4868895" y="3646170"/>
                </a:cubicBezTo>
                <a:cubicBezTo>
                  <a:pt x="4851559" y="3646170"/>
                  <a:pt x="4837557" y="3632168"/>
                  <a:pt x="4837557" y="3614833"/>
                </a:cubicBezTo>
                <a:cubicBezTo>
                  <a:pt x="4837557" y="3597497"/>
                  <a:pt x="4851559" y="3583496"/>
                  <a:pt x="4868895" y="3583496"/>
                </a:cubicBezTo>
                <a:close/>
                <a:moveTo>
                  <a:pt x="5764816" y="3583496"/>
                </a:moveTo>
                <a:cubicBezTo>
                  <a:pt x="5782151" y="3583496"/>
                  <a:pt x="5796153" y="3597497"/>
                  <a:pt x="5796153" y="3614833"/>
                </a:cubicBezTo>
                <a:cubicBezTo>
                  <a:pt x="5796153" y="3632168"/>
                  <a:pt x="5782151" y="3646170"/>
                  <a:pt x="5764816" y="3646170"/>
                </a:cubicBezTo>
                <a:cubicBezTo>
                  <a:pt x="5747480" y="3646170"/>
                  <a:pt x="5733479" y="3632168"/>
                  <a:pt x="5733479" y="3614833"/>
                </a:cubicBezTo>
                <a:cubicBezTo>
                  <a:pt x="5733479" y="3597497"/>
                  <a:pt x="5747480" y="3583496"/>
                  <a:pt x="5764816" y="3583496"/>
                </a:cubicBezTo>
                <a:close/>
                <a:moveTo>
                  <a:pt x="6391847" y="3583496"/>
                </a:moveTo>
                <a:cubicBezTo>
                  <a:pt x="6409182" y="3583496"/>
                  <a:pt x="6423184" y="3597497"/>
                  <a:pt x="6423184" y="3614833"/>
                </a:cubicBezTo>
                <a:cubicBezTo>
                  <a:pt x="6423184" y="3632168"/>
                  <a:pt x="6409182" y="3646170"/>
                  <a:pt x="6391847" y="3646170"/>
                </a:cubicBezTo>
                <a:cubicBezTo>
                  <a:pt x="6374511" y="3646170"/>
                  <a:pt x="6360510" y="3632168"/>
                  <a:pt x="6360510" y="3614833"/>
                </a:cubicBezTo>
                <a:cubicBezTo>
                  <a:pt x="6360510" y="3597497"/>
                  <a:pt x="6374511" y="3583496"/>
                  <a:pt x="6391847" y="3583496"/>
                </a:cubicBezTo>
                <a:close/>
                <a:moveTo>
                  <a:pt x="6481477" y="3583496"/>
                </a:moveTo>
                <a:cubicBezTo>
                  <a:pt x="6498812" y="3583496"/>
                  <a:pt x="6512814" y="3597497"/>
                  <a:pt x="6512814" y="3614833"/>
                </a:cubicBezTo>
                <a:cubicBezTo>
                  <a:pt x="6512814" y="3632168"/>
                  <a:pt x="6498812" y="3646170"/>
                  <a:pt x="6481477" y="3646170"/>
                </a:cubicBezTo>
                <a:cubicBezTo>
                  <a:pt x="6464142" y="3646170"/>
                  <a:pt x="6450140" y="3632168"/>
                  <a:pt x="6450140" y="3614833"/>
                </a:cubicBezTo>
                <a:cubicBezTo>
                  <a:pt x="6450140" y="3597497"/>
                  <a:pt x="6464236" y="3583496"/>
                  <a:pt x="6481477" y="3583496"/>
                </a:cubicBezTo>
                <a:close/>
                <a:moveTo>
                  <a:pt x="2002155" y="3673031"/>
                </a:moveTo>
                <a:cubicBezTo>
                  <a:pt x="2019491" y="3673031"/>
                  <a:pt x="2033492" y="3687032"/>
                  <a:pt x="2033492" y="3704368"/>
                </a:cubicBezTo>
                <a:cubicBezTo>
                  <a:pt x="2033492" y="3721703"/>
                  <a:pt x="2019491" y="3735705"/>
                  <a:pt x="2002155" y="3735705"/>
                </a:cubicBezTo>
                <a:cubicBezTo>
                  <a:pt x="1984820" y="3735705"/>
                  <a:pt x="1970818" y="3721703"/>
                  <a:pt x="1970818" y="3704368"/>
                </a:cubicBezTo>
                <a:cubicBezTo>
                  <a:pt x="1970818" y="3687032"/>
                  <a:pt x="1984915" y="3673031"/>
                  <a:pt x="2002155" y="3673031"/>
                </a:cubicBezTo>
                <a:close/>
                <a:moveTo>
                  <a:pt x="2091785" y="3673031"/>
                </a:moveTo>
                <a:cubicBezTo>
                  <a:pt x="2109121" y="3673031"/>
                  <a:pt x="2123123" y="3687032"/>
                  <a:pt x="2123123" y="3704368"/>
                </a:cubicBezTo>
                <a:cubicBezTo>
                  <a:pt x="2123123" y="3721703"/>
                  <a:pt x="2109121" y="3735705"/>
                  <a:pt x="2091785" y="3735705"/>
                </a:cubicBezTo>
                <a:cubicBezTo>
                  <a:pt x="2074450" y="3735705"/>
                  <a:pt x="2060448" y="3721703"/>
                  <a:pt x="2060448" y="3704368"/>
                </a:cubicBezTo>
                <a:cubicBezTo>
                  <a:pt x="2060448" y="3687032"/>
                  <a:pt x="2074450" y="3673031"/>
                  <a:pt x="2091785" y="3673031"/>
                </a:cubicBezTo>
                <a:close/>
                <a:moveTo>
                  <a:pt x="2181320" y="3673031"/>
                </a:moveTo>
                <a:cubicBezTo>
                  <a:pt x="2198656" y="3673031"/>
                  <a:pt x="2212658" y="3687032"/>
                  <a:pt x="2212658" y="3704368"/>
                </a:cubicBezTo>
                <a:cubicBezTo>
                  <a:pt x="2212658" y="3721703"/>
                  <a:pt x="2198656" y="3735705"/>
                  <a:pt x="2181320" y="3735705"/>
                </a:cubicBezTo>
                <a:cubicBezTo>
                  <a:pt x="2163985" y="3735705"/>
                  <a:pt x="2149983" y="3721703"/>
                  <a:pt x="2149983" y="3704368"/>
                </a:cubicBezTo>
                <a:cubicBezTo>
                  <a:pt x="2149983" y="3687032"/>
                  <a:pt x="2163985" y="3673031"/>
                  <a:pt x="2181320" y="3673031"/>
                </a:cubicBezTo>
                <a:close/>
                <a:moveTo>
                  <a:pt x="2270951" y="3673031"/>
                </a:moveTo>
                <a:cubicBezTo>
                  <a:pt x="2288286" y="3673031"/>
                  <a:pt x="2302288" y="3687032"/>
                  <a:pt x="2302288" y="3704368"/>
                </a:cubicBezTo>
                <a:cubicBezTo>
                  <a:pt x="2302288" y="3721703"/>
                  <a:pt x="2288286" y="3735705"/>
                  <a:pt x="2270951" y="3735705"/>
                </a:cubicBezTo>
                <a:cubicBezTo>
                  <a:pt x="2253615" y="3735705"/>
                  <a:pt x="2239613" y="3721703"/>
                  <a:pt x="2239613" y="3704368"/>
                </a:cubicBezTo>
                <a:cubicBezTo>
                  <a:pt x="2239613" y="3687032"/>
                  <a:pt x="2253710" y="3673031"/>
                  <a:pt x="2270951" y="3673031"/>
                </a:cubicBezTo>
                <a:close/>
                <a:moveTo>
                  <a:pt x="2360581" y="3673031"/>
                </a:moveTo>
                <a:cubicBezTo>
                  <a:pt x="2377916" y="3673031"/>
                  <a:pt x="2391918" y="3687032"/>
                  <a:pt x="2391918" y="3704368"/>
                </a:cubicBezTo>
                <a:cubicBezTo>
                  <a:pt x="2391918" y="3721703"/>
                  <a:pt x="2377916" y="3735705"/>
                  <a:pt x="2360581" y="3735705"/>
                </a:cubicBezTo>
                <a:cubicBezTo>
                  <a:pt x="2343245" y="3735705"/>
                  <a:pt x="2329244" y="3721703"/>
                  <a:pt x="2329244" y="3704368"/>
                </a:cubicBezTo>
                <a:cubicBezTo>
                  <a:pt x="2329244" y="3687032"/>
                  <a:pt x="2343245" y="3673031"/>
                  <a:pt x="2360581" y="3673031"/>
                </a:cubicBezTo>
                <a:close/>
                <a:moveTo>
                  <a:pt x="2450116" y="3673031"/>
                </a:moveTo>
                <a:cubicBezTo>
                  <a:pt x="2467451" y="3673031"/>
                  <a:pt x="2481453" y="3687032"/>
                  <a:pt x="2481453" y="3704368"/>
                </a:cubicBezTo>
                <a:cubicBezTo>
                  <a:pt x="2481453" y="3721703"/>
                  <a:pt x="2467451" y="3735705"/>
                  <a:pt x="2450116" y="3735705"/>
                </a:cubicBezTo>
                <a:cubicBezTo>
                  <a:pt x="2432780" y="3735705"/>
                  <a:pt x="2418779" y="3721703"/>
                  <a:pt x="2418779" y="3704368"/>
                </a:cubicBezTo>
                <a:cubicBezTo>
                  <a:pt x="2418779" y="3687032"/>
                  <a:pt x="2432780" y="3673031"/>
                  <a:pt x="2450116" y="3673031"/>
                </a:cubicBezTo>
                <a:close/>
                <a:moveTo>
                  <a:pt x="3614738" y="3673031"/>
                </a:moveTo>
                <a:cubicBezTo>
                  <a:pt x="3632073" y="3673031"/>
                  <a:pt x="3646075" y="3687032"/>
                  <a:pt x="3646075" y="3704368"/>
                </a:cubicBezTo>
                <a:cubicBezTo>
                  <a:pt x="3646075" y="3721703"/>
                  <a:pt x="3632073" y="3735705"/>
                  <a:pt x="3614738" y="3735705"/>
                </a:cubicBezTo>
                <a:cubicBezTo>
                  <a:pt x="3597402" y="3735705"/>
                  <a:pt x="3583400" y="3721703"/>
                  <a:pt x="3583400" y="3704368"/>
                </a:cubicBezTo>
                <a:cubicBezTo>
                  <a:pt x="3583400" y="3687032"/>
                  <a:pt x="3597402" y="3673031"/>
                  <a:pt x="3614738" y="3673031"/>
                </a:cubicBezTo>
                <a:close/>
                <a:moveTo>
                  <a:pt x="3883533" y="3673031"/>
                </a:moveTo>
                <a:cubicBezTo>
                  <a:pt x="3900869" y="3673031"/>
                  <a:pt x="3914870" y="3687032"/>
                  <a:pt x="3914870" y="3704368"/>
                </a:cubicBezTo>
                <a:cubicBezTo>
                  <a:pt x="3914870" y="3721703"/>
                  <a:pt x="3900869" y="3735705"/>
                  <a:pt x="3883533" y="3735705"/>
                </a:cubicBezTo>
                <a:cubicBezTo>
                  <a:pt x="3866198" y="3735705"/>
                  <a:pt x="3852196" y="3721703"/>
                  <a:pt x="3852196" y="3704368"/>
                </a:cubicBezTo>
                <a:cubicBezTo>
                  <a:pt x="3852196" y="3687032"/>
                  <a:pt x="3866198" y="3673031"/>
                  <a:pt x="3883533" y="3673031"/>
                </a:cubicBezTo>
                <a:close/>
                <a:moveTo>
                  <a:pt x="3973068" y="3673031"/>
                </a:moveTo>
                <a:cubicBezTo>
                  <a:pt x="3990404" y="3673031"/>
                  <a:pt x="4004405" y="3687032"/>
                  <a:pt x="4004405" y="3704368"/>
                </a:cubicBezTo>
                <a:cubicBezTo>
                  <a:pt x="4004405" y="3721703"/>
                  <a:pt x="3990404" y="3735705"/>
                  <a:pt x="3973068" y="3735705"/>
                </a:cubicBezTo>
                <a:cubicBezTo>
                  <a:pt x="3955733" y="3735705"/>
                  <a:pt x="3941731" y="3721703"/>
                  <a:pt x="3941731" y="3704368"/>
                </a:cubicBezTo>
                <a:cubicBezTo>
                  <a:pt x="3941731" y="3687032"/>
                  <a:pt x="3955733" y="3673031"/>
                  <a:pt x="3973068" y="3673031"/>
                </a:cubicBezTo>
                <a:close/>
                <a:moveTo>
                  <a:pt x="4062603" y="3673031"/>
                </a:moveTo>
                <a:cubicBezTo>
                  <a:pt x="4079939" y="3673031"/>
                  <a:pt x="4093940" y="3687032"/>
                  <a:pt x="4093940" y="3704368"/>
                </a:cubicBezTo>
                <a:cubicBezTo>
                  <a:pt x="4093940" y="3721703"/>
                  <a:pt x="4079939" y="3735705"/>
                  <a:pt x="4062603" y="3735705"/>
                </a:cubicBezTo>
                <a:cubicBezTo>
                  <a:pt x="4045268" y="3735705"/>
                  <a:pt x="4031266" y="3721703"/>
                  <a:pt x="4031266" y="3704368"/>
                </a:cubicBezTo>
                <a:cubicBezTo>
                  <a:pt x="4031266" y="3687032"/>
                  <a:pt x="4045363" y="3673031"/>
                  <a:pt x="4062603" y="3673031"/>
                </a:cubicBezTo>
                <a:close/>
                <a:moveTo>
                  <a:pt x="4152329" y="3673031"/>
                </a:moveTo>
                <a:cubicBezTo>
                  <a:pt x="4169664" y="3673031"/>
                  <a:pt x="4183666" y="3687032"/>
                  <a:pt x="4183666" y="3704368"/>
                </a:cubicBezTo>
                <a:cubicBezTo>
                  <a:pt x="4183666" y="3721703"/>
                  <a:pt x="4169664" y="3735705"/>
                  <a:pt x="4152329" y="3735705"/>
                </a:cubicBezTo>
                <a:cubicBezTo>
                  <a:pt x="4134993" y="3735705"/>
                  <a:pt x="4120991" y="3721703"/>
                  <a:pt x="4120991" y="3704368"/>
                </a:cubicBezTo>
                <a:cubicBezTo>
                  <a:pt x="4120991" y="3687032"/>
                  <a:pt x="4134993" y="3673031"/>
                  <a:pt x="4152329" y="3673031"/>
                </a:cubicBezTo>
                <a:close/>
                <a:moveTo>
                  <a:pt x="4241864" y="3673031"/>
                </a:moveTo>
                <a:cubicBezTo>
                  <a:pt x="4259199" y="3673031"/>
                  <a:pt x="4273201" y="3687032"/>
                  <a:pt x="4273201" y="3704368"/>
                </a:cubicBezTo>
                <a:cubicBezTo>
                  <a:pt x="4273201" y="3721703"/>
                  <a:pt x="4259199" y="3735705"/>
                  <a:pt x="4241864" y="3735705"/>
                </a:cubicBezTo>
                <a:cubicBezTo>
                  <a:pt x="4224528" y="3735705"/>
                  <a:pt x="4210526" y="3721703"/>
                  <a:pt x="4210526" y="3704368"/>
                </a:cubicBezTo>
                <a:cubicBezTo>
                  <a:pt x="4210526" y="3687032"/>
                  <a:pt x="4224528" y="3673031"/>
                  <a:pt x="4241864" y="3673031"/>
                </a:cubicBezTo>
                <a:close/>
                <a:moveTo>
                  <a:pt x="4331399" y="3673031"/>
                </a:moveTo>
                <a:cubicBezTo>
                  <a:pt x="4348734" y="3673031"/>
                  <a:pt x="4362736" y="3687032"/>
                  <a:pt x="4362736" y="3704368"/>
                </a:cubicBezTo>
                <a:cubicBezTo>
                  <a:pt x="4362736" y="3721703"/>
                  <a:pt x="4348734" y="3735705"/>
                  <a:pt x="4331399" y="3735705"/>
                </a:cubicBezTo>
                <a:cubicBezTo>
                  <a:pt x="4314063" y="3735705"/>
                  <a:pt x="4300062" y="3721703"/>
                  <a:pt x="4300062" y="3704368"/>
                </a:cubicBezTo>
                <a:cubicBezTo>
                  <a:pt x="4300062" y="3687032"/>
                  <a:pt x="4314158" y="3673031"/>
                  <a:pt x="4331399" y="3673031"/>
                </a:cubicBezTo>
                <a:close/>
                <a:moveTo>
                  <a:pt x="4420934" y="3673031"/>
                </a:moveTo>
                <a:cubicBezTo>
                  <a:pt x="4438269" y="3673031"/>
                  <a:pt x="4452271" y="3687032"/>
                  <a:pt x="4452271" y="3704368"/>
                </a:cubicBezTo>
                <a:cubicBezTo>
                  <a:pt x="4452271" y="3721703"/>
                  <a:pt x="4438269" y="3735705"/>
                  <a:pt x="4420934" y="3735705"/>
                </a:cubicBezTo>
                <a:cubicBezTo>
                  <a:pt x="4403598" y="3735705"/>
                  <a:pt x="4389597" y="3721703"/>
                  <a:pt x="4389597" y="3704368"/>
                </a:cubicBezTo>
                <a:cubicBezTo>
                  <a:pt x="4389597" y="3687032"/>
                  <a:pt x="4403693" y="3673031"/>
                  <a:pt x="4420934" y="3673031"/>
                </a:cubicBezTo>
                <a:close/>
                <a:moveTo>
                  <a:pt x="4510564" y="3673031"/>
                </a:moveTo>
                <a:cubicBezTo>
                  <a:pt x="4527899" y="3673031"/>
                  <a:pt x="4541901" y="3687032"/>
                  <a:pt x="4541901" y="3704368"/>
                </a:cubicBezTo>
                <a:cubicBezTo>
                  <a:pt x="4541901" y="3721703"/>
                  <a:pt x="4527899" y="3735705"/>
                  <a:pt x="4510564" y="3735705"/>
                </a:cubicBezTo>
                <a:cubicBezTo>
                  <a:pt x="4493229" y="3735705"/>
                  <a:pt x="4479227" y="3721703"/>
                  <a:pt x="4479227" y="3704368"/>
                </a:cubicBezTo>
                <a:cubicBezTo>
                  <a:pt x="4479227" y="3687032"/>
                  <a:pt x="4493229" y="3673031"/>
                  <a:pt x="4510564" y="3673031"/>
                </a:cubicBezTo>
                <a:close/>
                <a:moveTo>
                  <a:pt x="4600194" y="3673031"/>
                </a:moveTo>
                <a:cubicBezTo>
                  <a:pt x="4617530" y="3673031"/>
                  <a:pt x="4631531" y="3687032"/>
                  <a:pt x="4631531" y="3704368"/>
                </a:cubicBezTo>
                <a:cubicBezTo>
                  <a:pt x="4631531" y="3721703"/>
                  <a:pt x="4617530" y="3735705"/>
                  <a:pt x="4600194" y="3735705"/>
                </a:cubicBezTo>
                <a:cubicBezTo>
                  <a:pt x="4582859" y="3735705"/>
                  <a:pt x="4568857" y="3721703"/>
                  <a:pt x="4568857" y="3704368"/>
                </a:cubicBezTo>
                <a:cubicBezTo>
                  <a:pt x="4568857" y="3687032"/>
                  <a:pt x="4582859" y="3673031"/>
                  <a:pt x="4600194" y="3673031"/>
                </a:cubicBezTo>
                <a:close/>
                <a:moveTo>
                  <a:pt x="4689729" y="3673031"/>
                </a:moveTo>
                <a:cubicBezTo>
                  <a:pt x="4707065" y="3673031"/>
                  <a:pt x="4721066" y="3687032"/>
                  <a:pt x="4721066" y="3704368"/>
                </a:cubicBezTo>
                <a:cubicBezTo>
                  <a:pt x="4721066" y="3721703"/>
                  <a:pt x="4707065" y="3735705"/>
                  <a:pt x="4689729" y="3735705"/>
                </a:cubicBezTo>
                <a:cubicBezTo>
                  <a:pt x="4672394" y="3735705"/>
                  <a:pt x="4658392" y="3721703"/>
                  <a:pt x="4658392" y="3704368"/>
                </a:cubicBezTo>
                <a:cubicBezTo>
                  <a:pt x="4658392" y="3687032"/>
                  <a:pt x="4672489" y="3673031"/>
                  <a:pt x="4689729" y="3673031"/>
                </a:cubicBezTo>
                <a:close/>
                <a:moveTo>
                  <a:pt x="4779359" y="3673031"/>
                </a:moveTo>
                <a:cubicBezTo>
                  <a:pt x="4796695" y="3673031"/>
                  <a:pt x="4810697" y="3687032"/>
                  <a:pt x="4810697" y="3704368"/>
                </a:cubicBezTo>
                <a:cubicBezTo>
                  <a:pt x="4810697" y="3721703"/>
                  <a:pt x="4796695" y="3735705"/>
                  <a:pt x="4779359" y="3735705"/>
                </a:cubicBezTo>
                <a:cubicBezTo>
                  <a:pt x="4762024" y="3735705"/>
                  <a:pt x="4748022" y="3721703"/>
                  <a:pt x="4748022" y="3704368"/>
                </a:cubicBezTo>
                <a:cubicBezTo>
                  <a:pt x="4748022" y="3687032"/>
                  <a:pt x="4762024" y="3673031"/>
                  <a:pt x="4779359" y="3673031"/>
                </a:cubicBezTo>
                <a:close/>
                <a:moveTo>
                  <a:pt x="4868895" y="3673031"/>
                </a:moveTo>
                <a:cubicBezTo>
                  <a:pt x="4886230" y="3673031"/>
                  <a:pt x="4900232" y="3687032"/>
                  <a:pt x="4900232" y="3704368"/>
                </a:cubicBezTo>
                <a:cubicBezTo>
                  <a:pt x="4900232" y="3721703"/>
                  <a:pt x="4886230" y="3735705"/>
                  <a:pt x="4868895" y="3735705"/>
                </a:cubicBezTo>
                <a:cubicBezTo>
                  <a:pt x="4851559" y="3735705"/>
                  <a:pt x="4837557" y="3721703"/>
                  <a:pt x="4837557" y="3704368"/>
                </a:cubicBezTo>
                <a:cubicBezTo>
                  <a:pt x="4837557" y="3687032"/>
                  <a:pt x="4851559" y="3673031"/>
                  <a:pt x="4868895" y="3673031"/>
                </a:cubicBezTo>
                <a:close/>
                <a:moveTo>
                  <a:pt x="4958525" y="3673031"/>
                </a:moveTo>
                <a:cubicBezTo>
                  <a:pt x="4975860" y="3673031"/>
                  <a:pt x="4989862" y="3687032"/>
                  <a:pt x="4989862" y="3704368"/>
                </a:cubicBezTo>
                <a:cubicBezTo>
                  <a:pt x="4989862" y="3721703"/>
                  <a:pt x="4975860" y="3735705"/>
                  <a:pt x="4958525" y="3735705"/>
                </a:cubicBezTo>
                <a:cubicBezTo>
                  <a:pt x="4941189" y="3735705"/>
                  <a:pt x="4927187" y="3721703"/>
                  <a:pt x="4927187" y="3704368"/>
                </a:cubicBezTo>
                <a:cubicBezTo>
                  <a:pt x="4927187" y="3687032"/>
                  <a:pt x="4941285" y="3673031"/>
                  <a:pt x="4958525" y="3673031"/>
                </a:cubicBezTo>
                <a:close/>
                <a:moveTo>
                  <a:pt x="5048155" y="3673031"/>
                </a:moveTo>
                <a:cubicBezTo>
                  <a:pt x="5065490" y="3673031"/>
                  <a:pt x="5079493" y="3687032"/>
                  <a:pt x="5079493" y="3704368"/>
                </a:cubicBezTo>
                <a:cubicBezTo>
                  <a:pt x="5079493" y="3721703"/>
                  <a:pt x="5065490" y="3735705"/>
                  <a:pt x="5048155" y="3735705"/>
                </a:cubicBezTo>
                <a:cubicBezTo>
                  <a:pt x="5030819" y="3735705"/>
                  <a:pt x="5016818" y="3721703"/>
                  <a:pt x="5016818" y="3704368"/>
                </a:cubicBezTo>
                <a:cubicBezTo>
                  <a:pt x="5016818" y="3687032"/>
                  <a:pt x="5030819" y="3673031"/>
                  <a:pt x="5048155" y="3673031"/>
                </a:cubicBezTo>
                <a:close/>
                <a:moveTo>
                  <a:pt x="6839808" y="3673031"/>
                </a:moveTo>
                <a:cubicBezTo>
                  <a:pt x="6857143" y="3673031"/>
                  <a:pt x="6871145" y="3687032"/>
                  <a:pt x="6871145" y="3704368"/>
                </a:cubicBezTo>
                <a:cubicBezTo>
                  <a:pt x="6871145" y="3721703"/>
                  <a:pt x="6857143" y="3735705"/>
                  <a:pt x="6839808" y="3735705"/>
                </a:cubicBezTo>
                <a:cubicBezTo>
                  <a:pt x="6822472" y="3735705"/>
                  <a:pt x="6808470" y="3721703"/>
                  <a:pt x="6808470" y="3704368"/>
                </a:cubicBezTo>
                <a:cubicBezTo>
                  <a:pt x="6808470" y="3687032"/>
                  <a:pt x="6822472" y="3673031"/>
                  <a:pt x="6839808" y="3673031"/>
                </a:cubicBezTo>
                <a:close/>
                <a:moveTo>
                  <a:pt x="2091785" y="3762661"/>
                </a:moveTo>
                <a:cubicBezTo>
                  <a:pt x="2109121" y="3762661"/>
                  <a:pt x="2123123" y="3776663"/>
                  <a:pt x="2123123" y="3793998"/>
                </a:cubicBezTo>
                <a:cubicBezTo>
                  <a:pt x="2123123" y="3811334"/>
                  <a:pt x="2109121" y="3825335"/>
                  <a:pt x="2091785" y="3825335"/>
                </a:cubicBezTo>
                <a:cubicBezTo>
                  <a:pt x="2074450" y="3825335"/>
                  <a:pt x="2060448" y="3811334"/>
                  <a:pt x="2060448" y="3793998"/>
                </a:cubicBezTo>
                <a:cubicBezTo>
                  <a:pt x="2060448" y="3776663"/>
                  <a:pt x="2074450" y="3762661"/>
                  <a:pt x="2091785" y="3762661"/>
                </a:cubicBezTo>
                <a:close/>
                <a:moveTo>
                  <a:pt x="2181320" y="3762661"/>
                </a:moveTo>
                <a:cubicBezTo>
                  <a:pt x="2198656" y="3762661"/>
                  <a:pt x="2212658" y="3776663"/>
                  <a:pt x="2212658" y="3793998"/>
                </a:cubicBezTo>
                <a:cubicBezTo>
                  <a:pt x="2212658" y="3811334"/>
                  <a:pt x="2198656" y="3825335"/>
                  <a:pt x="2181320" y="3825335"/>
                </a:cubicBezTo>
                <a:cubicBezTo>
                  <a:pt x="2163985" y="3825335"/>
                  <a:pt x="2149983" y="3811334"/>
                  <a:pt x="2149983" y="3793998"/>
                </a:cubicBezTo>
                <a:cubicBezTo>
                  <a:pt x="2149983" y="3776663"/>
                  <a:pt x="2163985" y="3762661"/>
                  <a:pt x="2181320" y="3762661"/>
                </a:cubicBezTo>
                <a:close/>
                <a:moveTo>
                  <a:pt x="2270951" y="3762661"/>
                </a:moveTo>
                <a:cubicBezTo>
                  <a:pt x="2288286" y="3762661"/>
                  <a:pt x="2302288" y="3776663"/>
                  <a:pt x="2302288" y="3793998"/>
                </a:cubicBezTo>
                <a:cubicBezTo>
                  <a:pt x="2302288" y="3811334"/>
                  <a:pt x="2288286" y="3825335"/>
                  <a:pt x="2270951" y="3825335"/>
                </a:cubicBezTo>
                <a:cubicBezTo>
                  <a:pt x="2253615" y="3825335"/>
                  <a:pt x="2239613" y="3811334"/>
                  <a:pt x="2239613" y="3793998"/>
                </a:cubicBezTo>
                <a:cubicBezTo>
                  <a:pt x="2239613" y="3776663"/>
                  <a:pt x="2253710" y="3762661"/>
                  <a:pt x="2270951" y="3762661"/>
                </a:cubicBezTo>
                <a:close/>
                <a:moveTo>
                  <a:pt x="2360581" y="3762661"/>
                </a:moveTo>
                <a:cubicBezTo>
                  <a:pt x="2377916" y="3762661"/>
                  <a:pt x="2391918" y="3776663"/>
                  <a:pt x="2391918" y="3793998"/>
                </a:cubicBezTo>
                <a:cubicBezTo>
                  <a:pt x="2391918" y="3811334"/>
                  <a:pt x="2377916" y="3825335"/>
                  <a:pt x="2360581" y="3825335"/>
                </a:cubicBezTo>
                <a:cubicBezTo>
                  <a:pt x="2343245" y="3825335"/>
                  <a:pt x="2329244" y="3811334"/>
                  <a:pt x="2329244" y="3793998"/>
                </a:cubicBezTo>
                <a:cubicBezTo>
                  <a:pt x="2329244" y="3776663"/>
                  <a:pt x="2343245" y="3762661"/>
                  <a:pt x="2360581" y="3762661"/>
                </a:cubicBezTo>
                <a:close/>
                <a:moveTo>
                  <a:pt x="2450116" y="3762661"/>
                </a:moveTo>
                <a:cubicBezTo>
                  <a:pt x="2467451" y="3762661"/>
                  <a:pt x="2481453" y="3776663"/>
                  <a:pt x="2481453" y="3793998"/>
                </a:cubicBezTo>
                <a:cubicBezTo>
                  <a:pt x="2481453" y="3811334"/>
                  <a:pt x="2467451" y="3825335"/>
                  <a:pt x="2450116" y="3825335"/>
                </a:cubicBezTo>
                <a:cubicBezTo>
                  <a:pt x="2432780" y="3825335"/>
                  <a:pt x="2418779" y="3811334"/>
                  <a:pt x="2418779" y="3793998"/>
                </a:cubicBezTo>
                <a:cubicBezTo>
                  <a:pt x="2418779" y="3776663"/>
                  <a:pt x="2432780" y="3762661"/>
                  <a:pt x="2450116" y="3762661"/>
                </a:cubicBezTo>
                <a:close/>
                <a:moveTo>
                  <a:pt x="2539651" y="3762661"/>
                </a:moveTo>
                <a:cubicBezTo>
                  <a:pt x="2556986" y="3762661"/>
                  <a:pt x="2570988" y="3776663"/>
                  <a:pt x="2570988" y="3793998"/>
                </a:cubicBezTo>
                <a:cubicBezTo>
                  <a:pt x="2570988" y="3811334"/>
                  <a:pt x="2556986" y="3825335"/>
                  <a:pt x="2539651" y="3825335"/>
                </a:cubicBezTo>
                <a:cubicBezTo>
                  <a:pt x="2522315" y="3825335"/>
                  <a:pt x="2508314" y="3811334"/>
                  <a:pt x="2508314" y="3793998"/>
                </a:cubicBezTo>
                <a:cubicBezTo>
                  <a:pt x="2508314" y="3776663"/>
                  <a:pt x="2522411" y="3762661"/>
                  <a:pt x="2539651" y="3762661"/>
                </a:cubicBezTo>
                <a:close/>
                <a:moveTo>
                  <a:pt x="2629281" y="3762661"/>
                </a:moveTo>
                <a:cubicBezTo>
                  <a:pt x="2646616" y="3762661"/>
                  <a:pt x="2660618" y="3776663"/>
                  <a:pt x="2660618" y="3793998"/>
                </a:cubicBezTo>
                <a:cubicBezTo>
                  <a:pt x="2660618" y="3811334"/>
                  <a:pt x="2646616" y="3825335"/>
                  <a:pt x="2629281" y="3825335"/>
                </a:cubicBezTo>
                <a:cubicBezTo>
                  <a:pt x="2611946" y="3825335"/>
                  <a:pt x="2597944" y="3811334"/>
                  <a:pt x="2597944" y="3793998"/>
                </a:cubicBezTo>
                <a:cubicBezTo>
                  <a:pt x="2597944" y="3776663"/>
                  <a:pt x="2612041" y="3762661"/>
                  <a:pt x="2629281" y="3762661"/>
                </a:cubicBezTo>
                <a:close/>
                <a:moveTo>
                  <a:pt x="4062603" y="3762661"/>
                </a:moveTo>
                <a:cubicBezTo>
                  <a:pt x="4079939" y="3762661"/>
                  <a:pt x="4093940" y="3776663"/>
                  <a:pt x="4093940" y="3793998"/>
                </a:cubicBezTo>
                <a:cubicBezTo>
                  <a:pt x="4093940" y="3811334"/>
                  <a:pt x="4079939" y="3825335"/>
                  <a:pt x="4062603" y="3825335"/>
                </a:cubicBezTo>
                <a:cubicBezTo>
                  <a:pt x="4045268" y="3825335"/>
                  <a:pt x="4031266" y="3811334"/>
                  <a:pt x="4031266" y="3793998"/>
                </a:cubicBezTo>
                <a:cubicBezTo>
                  <a:pt x="4031266" y="3776663"/>
                  <a:pt x="4045363" y="3762661"/>
                  <a:pt x="4062603" y="3762661"/>
                </a:cubicBezTo>
                <a:close/>
                <a:moveTo>
                  <a:pt x="4152329" y="3762661"/>
                </a:moveTo>
                <a:cubicBezTo>
                  <a:pt x="4169664" y="3762661"/>
                  <a:pt x="4183666" y="3776663"/>
                  <a:pt x="4183666" y="3793998"/>
                </a:cubicBezTo>
                <a:cubicBezTo>
                  <a:pt x="4183666" y="3811334"/>
                  <a:pt x="4169664" y="3825335"/>
                  <a:pt x="4152329" y="3825335"/>
                </a:cubicBezTo>
                <a:cubicBezTo>
                  <a:pt x="4134993" y="3825335"/>
                  <a:pt x="4120991" y="3811334"/>
                  <a:pt x="4120991" y="3793998"/>
                </a:cubicBezTo>
                <a:cubicBezTo>
                  <a:pt x="4120991" y="3776663"/>
                  <a:pt x="4134993" y="3762661"/>
                  <a:pt x="4152329" y="3762661"/>
                </a:cubicBezTo>
                <a:close/>
                <a:moveTo>
                  <a:pt x="4241864" y="3762661"/>
                </a:moveTo>
                <a:cubicBezTo>
                  <a:pt x="4259199" y="3762661"/>
                  <a:pt x="4273201" y="3776663"/>
                  <a:pt x="4273201" y="3793998"/>
                </a:cubicBezTo>
                <a:cubicBezTo>
                  <a:pt x="4273201" y="3811334"/>
                  <a:pt x="4259199" y="3825335"/>
                  <a:pt x="4241864" y="3825335"/>
                </a:cubicBezTo>
                <a:cubicBezTo>
                  <a:pt x="4224528" y="3825335"/>
                  <a:pt x="4210526" y="3811334"/>
                  <a:pt x="4210526" y="3793998"/>
                </a:cubicBezTo>
                <a:cubicBezTo>
                  <a:pt x="4210526" y="3776663"/>
                  <a:pt x="4224528" y="3762661"/>
                  <a:pt x="4241864" y="3762661"/>
                </a:cubicBezTo>
                <a:close/>
                <a:moveTo>
                  <a:pt x="4331399" y="3762661"/>
                </a:moveTo>
                <a:cubicBezTo>
                  <a:pt x="4348734" y="3762661"/>
                  <a:pt x="4362736" y="3776663"/>
                  <a:pt x="4362736" y="3793998"/>
                </a:cubicBezTo>
                <a:cubicBezTo>
                  <a:pt x="4362736" y="3811334"/>
                  <a:pt x="4348734" y="3825335"/>
                  <a:pt x="4331399" y="3825335"/>
                </a:cubicBezTo>
                <a:cubicBezTo>
                  <a:pt x="4314063" y="3825335"/>
                  <a:pt x="4300062" y="3811334"/>
                  <a:pt x="4300062" y="3793998"/>
                </a:cubicBezTo>
                <a:cubicBezTo>
                  <a:pt x="4300062" y="3776663"/>
                  <a:pt x="4314158" y="3762661"/>
                  <a:pt x="4331399" y="3762661"/>
                </a:cubicBezTo>
                <a:close/>
                <a:moveTo>
                  <a:pt x="4420934" y="3762661"/>
                </a:moveTo>
                <a:cubicBezTo>
                  <a:pt x="4438269" y="3762661"/>
                  <a:pt x="4452271" y="3776663"/>
                  <a:pt x="4452271" y="3793998"/>
                </a:cubicBezTo>
                <a:cubicBezTo>
                  <a:pt x="4452271" y="3811334"/>
                  <a:pt x="4438269" y="3825335"/>
                  <a:pt x="4420934" y="3825335"/>
                </a:cubicBezTo>
                <a:cubicBezTo>
                  <a:pt x="4403598" y="3825335"/>
                  <a:pt x="4389597" y="3811334"/>
                  <a:pt x="4389597" y="3793998"/>
                </a:cubicBezTo>
                <a:cubicBezTo>
                  <a:pt x="4389597" y="3776663"/>
                  <a:pt x="4403693" y="3762661"/>
                  <a:pt x="4420934" y="3762661"/>
                </a:cubicBezTo>
                <a:close/>
                <a:moveTo>
                  <a:pt x="4510564" y="3762661"/>
                </a:moveTo>
                <a:cubicBezTo>
                  <a:pt x="4527899" y="3762661"/>
                  <a:pt x="4541901" y="3776663"/>
                  <a:pt x="4541901" y="3793998"/>
                </a:cubicBezTo>
                <a:cubicBezTo>
                  <a:pt x="4541901" y="3811334"/>
                  <a:pt x="4527899" y="3825335"/>
                  <a:pt x="4510564" y="3825335"/>
                </a:cubicBezTo>
                <a:cubicBezTo>
                  <a:pt x="4493229" y="3825335"/>
                  <a:pt x="4479227" y="3811334"/>
                  <a:pt x="4479227" y="3793998"/>
                </a:cubicBezTo>
                <a:cubicBezTo>
                  <a:pt x="4479227" y="3776663"/>
                  <a:pt x="4493229" y="3762661"/>
                  <a:pt x="4510564" y="3762661"/>
                </a:cubicBezTo>
                <a:close/>
                <a:moveTo>
                  <a:pt x="4600194" y="3762661"/>
                </a:moveTo>
                <a:cubicBezTo>
                  <a:pt x="4617530" y="3762661"/>
                  <a:pt x="4631531" y="3776663"/>
                  <a:pt x="4631531" y="3793998"/>
                </a:cubicBezTo>
                <a:cubicBezTo>
                  <a:pt x="4631531" y="3811334"/>
                  <a:pt x="4617530" y="3825335"/>
                  <a:pt x="4600194" y="3825335"/>
                </a:cubicBezTo>
                <a:cubicBezTo>
                  <a:pt x="4582859" y="3825335"/>
                  <a:pt x="4568857" y="3811334"/>
                  <a:pt x="4568857" y="3793998"/>
                </a:cubicBezTo>
                <a:cubicBezTo>
                  <a:pt x="4568857" y="3776663"/>
                  <a:pt x="4582859" y="3762661"/>
                  <a:pt x="4600194" y="3762661"/>
                </a:cubicBezTo>
                <a:close/>
                <a:moveTo>
                  <a:pt x="4689729" y="3762661"/>
                </a:moveTo>
                <a:cubicBezTo>
                  <a:pt x="4707065" y="3762661"/>
                  <a:pt x="4721066" y="3776663"/>
                  <a:pt x="4721066" y="3793998"/>
                </a:cubicBezTo>
                <a:cubicBezTo>
                  <a:pt x="4721066" y="3811334"/>
                  <a:pt x="4707065" y="3825335"/>
                  <a:pt x="4689729" y="3825335"/>
                </a:cubicBezTo>
                <a:cubicBezTo>
                  <a:pt x="4672394" y="3825335"/>
                  <a:pt x="4658392" y="3811334"/>
                  <a:pt x="4658392" y="3793998"/>
                </a:cubicBezTo>
                <a:cubicBezTo>
                  <a:pt x="4658392" y="3776663"/>
                  <a:pt x="4672489" y="3762661"/>
                  <a:pt x="4689729" y="3762661"/>
                </a:cubicBezTo>
                <a:close/>
                <a:moveTo>
                  <a:pt x="4779359" y="3762661"/>
                </a:moveTo>
                <a:cubicBezTo>
                  <a:pt x="4796695" y="3762661"/>
                  <a:pt x="4810697" y="3776663"/>
                  <a:pt x="4810697" y="3793998"/>
                </a:cubicBezTo>
                <a:cubicBezTo>
                  <a:pt x="4810697" y="3811334"/>
                  <a:pt x="4796695" y="3825335"/>
                  <a:pt x="4779359" y="3825335"/>
                </a:cubicBezTo>
                <a:cubicBezTo>
                  <a:pt x="4762024" y="3825335"/>
                  <a:pt x="4748022" y="3811334"/>
                  <a:pt x="4748022" y="3793998"/>
                </a:cubicBezTo>
                <a:cubicBezTo>
                  <a:pt x="4748022" y="3776663"/>
                  <a:pt x="4762024" y="3762661"/>
                  <a:pt x="4779359" y="3762661"/>
                </a:cubicBezTo>
                <a:close/>
                <a:moveTo>
                  <a:pt x="4868895" y="3762661"/>
                </a:moveTo>
                <a:cubicBezTo>
                  <a:pt x="4886230" y="3762661"/>
                  <a:pt x="4900232" y="3776663"/>
                  <a:pt x="4900232" y="3793998"/>
                </a:cubicBezTo>
                <a:cubicBezTo>
                  <a:pt x="4900232" y="3811334"/>
                  <a:pt x="4886230" y="3825335"/>
                  <a:pt x="4868895" y="3825335"/>
                </a:cubicBezTo>
                <a:cubicBezTo>
                  <a:pt x="4851559" y="3825335"/>
                  <a:pt x="4837557" y="3811334"/>
                  <a:pt x="4837557" y="3793998"/>
                </a:cubicBezTo>
                <a:cubicBezTo>
                  <a:pt x="4837557" y="3776663"/>
                  <a:pt x="4851559" y="3762661"/>
                  <a:pt x="4868895" y="3762661"/>
                </a:cubicBezTo>
                <a:close/>
                <a:moveTo>
                  <a:pt x="4958525" y="3762661"/>
                </a:moveTo>
                <a:cubicBezTo>
                  <a:pt x="4975860" y="3762661"/>
                  <a:pt x="4989862" y="3776663"/>
                  <a:pt x="4989862" y="3793998"/>
                </a:cubicBezTo>
                <a:cubicBezTo>
                  <a:pt x="4989862" y="3811334"/>
                  <a:pt x="4975860" y="3825335"/>
                  <a:pt x="4958525" y="3825335"/>
                </a:cubicBezTo>
                <a:cubicBezTo>
                  <a:pt x="4941189" y="3825335"/>
                  <a:pt x="4927187" y="3811334"/>
                  <a:pt x="4927187" y="3793998"/>
                </a:cubicBezTo>
                <a:cubicBezTo>
                  <a:pt x="4927187" y="3776663"/>
                  <a:pt x="4941285" y="3762661"/>
                  <a:pt x="4958525" y="3762661"/>
                </a:cubicBezTo>
                <a:close/>
                <a:moveTo>
                  <a:pt x="5048155" y="3762661"/>
                </a:moveTo>
                <a:cubicBezTo>
                  <a:pt x="5065490" y="3762661"/>
                  <a:pt x="5079493" y="3776663"/>
                  <a:pt x="5079493" y="3793998"/>
                </a:cubicBezTo>
                <a:cubicBezTo>
                  <a:pt x="5079493" y="3811334"/>
                  <a:pt x="5065490" y="3825335"/>
                  <a:pt x="5048155" y="3825335"/>
                </a:cubicBezTo>
                <a:cubicBezTo>
                  <a:pt x="5030819" y="3825335"/>
                  <a:pt x="5016818" y="3811334"/>
                  <a:pt x="5016818" y="3793998"/>
                </a:cubicBezTo>
                <a:cubicBezTo>
                  <a:pt x="5016818" y="3776663"/>
                  <a:pt x="5030819" y="3762661"/>
                  <a:pt x="5048155" y="3762661"/>
                </a:cubicBezTo>
                <a:close/>
                <a:moveTo>
                  <a:pt x="6212681" y="3762661"/>
                </a:moveTo>
                <a:cubicBezTo>
                  <a:pt x="6230017" y="3762661"/>
                  <a:pt x="6244019" y="3776663"/>
                  <a:pt x="6244019" y="3793998"/>
                </a:cubicBezTo>
                <a:cubicBezTo>
                  <a:pt x="6244019" y="3811334"/>
                  <a:pt x="6230017" y="3825335"/>
                  <a:pt x="6212681" y="3825335"/>
                </a:cubicBezTo>
                <a:cubicBezTo>
                  <a:pt x="6195346" y="3825335"/>
                  <a:pt x="6181344" y="3811334"/>
                  <a:pt x="6181344" y="3793998"/>
                </a:cubicBezTo>
                <a:cubicBezTo>
                  <a:pt x="6181344" y="3776663"/>
                  <a:pt x="6195441" y="3762661"/>
                  <a:pt x="6212681" y="3762661"/>
                </a:cubicBezTo>
                <a:close/>
                <a:moveTo>
                  <a:pt x="6302311" y="3762661"/>
                </a:moveTo>
                <a:cubicBezTo>
                  <a:pt x="6319647" y="3762661"/>
                  <a:pt x="6333649" y="3776663"/>
                  <a:pt x="6333649" y="3793998"/>
                </a:cubicBezTo>
                <a:cubicBezTo>
                  <a:pt x="6333649" y="3811334"/>
                  <a:pt x="6319647" y="3825335"/>
                  <a:pt x="6302311" y="3825335"/>
                </a:cubicBezTo>
                <a:cubicBezTo>
                  <a:pt x="6284977" y="3825335"/>
                  <a:pt x="6270974" y="3811334"/>
                  <a:pt x="6270974" y="3793998"/>
                </a:cubicBezTo>
                <a:cubicBezTo>
                  <a:pt x="6270974" y="3776663"/>
                  <a:pt x="6284977" y="3762661"/>
                  <a:pt x="6302311" y="3762661"/>
                </a:cubicBezTo>
                <a:close/>
                <a:moveTo>
                  <a:pt x="6660643" y="3762661"/>
                </a:moveTo>
                <a:cubicBezTo>
                  <a:pt x="6677978" y="3762661"/>
                  <a:pt x="6691980" y="3776663"/>
                  <a:pt x="6691980" y="3793998"/>
                </a:cubicBezTo>
                <a:cubicBezTo>
                  <a:pt x="6691980" y="3811334"/>
                  <a:pt x="6677978" y="3825335"/>
                  <a:pt x="6660643" y="3825335"/>
                </a:cubicBezTo>
                <a:cubicBezTo>
                  <a:pt x="6643307" y="3825335"/>
                  <a:pt x="6629305" y="3811334"/>
                  <a:pt x="6629305" y="3793998"/>
                </a:cubicBezTo>
                <a:cubicBezTo>
                  <a:pt x="6629305" y="3776663"/>
                  <a:pt x="6643307" y="3762661"/>
                  <a:pt x="6660643" y="3762661"/>
                </a:cubicBezTo>
                <a:close/>
                <a:moveTo>
                  <a:pt x="2091785" y="3852196"/>
                </a:moveTo>
                <a:cubicBezTo>
                  <a:pt x="2109121" y="3852196"/>
                  <a:pt x="2123123" y="3866198"/>
                  <a:pt x="2123123" y="3883533"/>
                </a:cubicBezTo>
                <a:cubicBezTo>
                  <a:pt x="2123123" y="3900869"/>
                  <a:pt x="2109121" y="3914870"/>
                  <a:pt x="2091785" y="3914870"/>
                </a:cubicBezTo>
                <a:cubicBezTo>
                  <a:pt x="2074450" y="3914870"/>
                  <a:pt x="2060448" y="3900869"/>
                  <a:pt x="2060448" y="3883533"/>
                </a:cubicBezTo>
                <a:cubicBezTo>
                  <a:pt x="2060448" y="3866198"/>
                  <a:pt x="2074450" y="3852196"/>
                  <a:pt x="2091785" y="3852196"/>
                </a:cubicBezTo>
                <a:close/>
                <a:moveTo>
                  <a:pt x="2181320" y="3852196"/>
                </a:moveTo>
                <a:cubicBezTo>
                  <a:pt x="2198656" y="3852196"/>
                  <a:pt x="2212658" y="3866198"/>
                  <a:pt x="2212658" y="3883533"/>
                </a:cubicBezTo>
                <a:cubicBezTo>
                  <a:pt x="2212658" y="3900869"/>
                  <a:pt x="2198656" y="3914870"/>
                  <a:pt x="2181320" y="3914870"/>
                </a:cubicBezTo>
                <a:cubicBezTo>
                  <a:pt x="2163985" y="3914870"/>
                  <a:pt x="2149983" y="3900869"/>
                  <a:pt x="2149983" y="3883533"/>
                </a:cubicBezTo>
                <a:cubicBezTo>
                  <a:pt x="2149983" y="3866198"/>
                  <a:pt x="2163985" y="3852196"/>
                  <a:pt x="2181320" y="3852196"/>
                </a:cubicBezTo>
                <a:close/>
                <a:moveTo>
                  <a:pt x="2270951" y="3852196"/>
                </a:moveTo>
                <a:cubicBezTo>
                  <a:pt x="2288286" y="3852196"/>
                  <a:pt x="2302288" y="3866198"/>
                  <a:pt x="2302288" y="3883533"/>
                </a:cubicBezTo>
                <a:cubicBezTo>
                  <a:pt x="2302288" y="3900869"/>
                  <a:pt x="2288286" y="3914870"/>
                  <a:pt x="2270951" y="3914870"/>
                </a:cubicBezTo>
                <a:cubicBezTo>
                  <a:pt x="2253615" y="3914870"/>
                  <a:pt x="2239613" y="3900869"/>
                  <a:pt x="2239613" y="3883533"/>
                </a:cubicBezTo>
                <a:cubicBezTo>
                  <a:pt x="2239613" y="3866198"/>
                  <a:pt x="2253710" y="3852196"/>
                  <a:pt x="2270951" y="3852196"/>
                </a:cubicBezTo>
                <a:close/>
                <a:moveTo>
                  <a:pt x="2360581" y="3852196"/>
                </a:moveTo>
                <a:cubicBezTo>
                  <a:pt x="2377916" y="3852196"/>
                  <a:pt x="2391918" y="3866198"/>
                  <a:pt x="2391918" y="3883533"/>
                </a:cubicBezTo>
                <a:cubicBezTo>
                  <a:pt x="2391918" y="3900869"/>
                  <a:pt x="2377916" y="3914870"/>
                  <a:pt x="2360581" y="3914870"/>
                </a:cubicBezTo>
                <a:cubicBezTo>
                  <a:pt x="2343245" y="3914870"/>
                  <a:pt x="2329244" y="3900869"/>
                  <a:pt x="2329244" y="3883533"/>
                </a:cubicBezTo>
                <a:cubicBezTo>
                  <a:pt x="2329244" y="3866198"/>
                  <a:pt x="2343245" y="3852196"/>
                  <a:pt x="2360581" y="3852196"/>
                </a:cubicBezTo>
                <a:close/>
                <a:moveTo>
                  <a:pt x="2450116" y="3852196"/>
                </a:moveTo>
                <a:cubicBezTo>
                  <a:pt x="2467451" y="3852196"/>
                  <a:pt x="2481453" y="3866198"/>
                  <a:pt x="2481453" y="3883533"/>
                </a:cubicBezTo>
                <a:cubicBezTo>
                  <a:pt x="2481453" y="3900869"/>
                  <a:pt x="2467451" y="3914870"/>
                  <a:pt x="2450116" y="3914870"/>
                </a:cubicBezTo>
                <a:cubicBezTo>
                  <a:pt x="2432780" y="3914870"/>
                  <a:pt x="2418779" y="3900869"/>
                  <a:pt x="2418779" y="3883533"/>
                </a:cubicBezTo>
                <a:cubicBezTo>
                  <a:pt x="2418779" y="3866198"/>
                  <a:pt x="2432780" y="3852196"/>
                  <a:pt x="2450116" y="3852196"/>
                </a:cubicBezTo>
                <a:close/>
                <a:moveTo>
                  <a:pt x="2539651" y="3852196"/>
                </a:moveTo>
                <a:cubicBezTo>
                  <a:pt x="2556986" y="3852196"/>
                  <a:pt x="2570988" y="3866198"/>
                  <a:pt x="2570988" y="3883533"/>
                </a:cubicBezTo>
                <a:cubicBezTo>
                  <a:pt x="2570988" y="3900869"/>
                  <a:pt x="2556986" y="3914870"/>
                  <a:pt x="2539651" y="3914870"/>
                </a:cubicBezTo>
                <a:cubicBezTo>
                  <a:pt x="2522315" y="3914870"/>
                  <a:pt x="2508314" y="3900869"/>
                  <a:pt x="2508314" y="3883533"/>
                </a:cubicBezTo>
                <a:cubicBezTo>
                  <a:pt x="2508314" y="3866198"/>
                  <a:pt x="2522411" y="3852196"/>
                  <a:pt x="2539651" y="3852196"/>
                </a:cubicBezTo>
                <a:close/>
                <a:moveTo>
                  <a:pt x="2629281" y="3852196"/>
                </a:moveTo>
                <a:cubicBezTo>
                  <a:pt x="2646616" y="3852196"/>
                  <a:pt x="2660618" y="3866198"/>
                  <a:pt x="2660618" y="3883533"/>
                </a:cubicBezTo>
                <a:cubicBezTo>
                  <a:pt x="2660618" y="3900869"/>
                  <a:pt x="2646616" y="3914870"/>
                  <a:pt x="2629281" y="3914870"/>
                </a:cubicBezTo>
                <a:cubicBezTo>
                  <a:pt x="2611946" y="3914870"/>
                  <a:pt x="2597944" y="3900869"/>
                  <a:pt x="2597944" y="3883533"/>
                </a:cubicBezTo>
                <a:cubicBezTo>
                  <a:pt x="2597944" y="3866198"/>
                  <a:pt x="2612041" y="3852196"/>
                  <a:pt x="2629281" y="3852196"/>
                </a:cubicBezTo>
                <a:close/>
                <a:moveTo>
                  <a:pt x="2718911" y="3852196"/>
                </a:moveTo>
                <a:cubicBezTo>
                  <a:pt x="2736247" y="3852196"/>
                  <a:pt x="2750249" y="3866198"/>
                  <a:pt x="2750249" y="3883533"/>
                </a:cubicBezTo>
                <a:cubicBezTo>
                  <a:pt x="2750249" y="3900869"/>
                  <a:pt x="2736247" y="3914870"/>
                  <a:pt x="2718911" y="3914870"/>
                </a:cubicBezTo>
                <a:cubicBezTo>
                  <a:pt x="2701576" y="3914870"/>
                  <a:pt x="2687574" y="3900869"/>
                  <a:pt x="2687574" y="3883533"/>
                </a:cubicBezTo>
                <a:cubicBezTo>
                  <a:pt x="2687574" y="3866198"/>
                  <a:pt x="2701576" y="3852196"/>
                  <a:pt x="2718911" y="3852196"/>
                </a:cubicBezTo>
                <a:close/>
                <a:moveTo>
                  <a:pt x="4152329" y="3852196"/>
                </a:moveTo>
                <a:cubicBezTo>
                  <a:pt x="4169664" y="3852196"/>
                  <a:pt x="4183666" y="3866198"/>
                  <a:pt x="4183666" y="3883533"/>
                </a:cubicBezTo>
                <a:cubicBezTo>
                  <a:pt x="4183666" y="3900869"/>
                  <a:pt x="4169664" y="3914870"/>
                  <a:pt x="4152329" y="3914870"/>
                </a:cubicBezTo>
                <a:cubicBezTo>
                  <a:pt x="4134993" y="3914870"/>
                  <a:pt x="4120991" y="3900869"/>
                  <a:pt x="4120991" y="3883533"/>
                </a:cubicBezTo>
                <a:cubicBezTo>
                  <a:pt x="4120991" y="3866198"/>
                  <a:pt x="4134993" y="3852196"/>
                  <a:pt x="4152329" y="3852196"/>
                </a:cubicBezTo>
                <a:close/>
                <a:moveTo>
                  <a:pt x="4241864" y="3852196"/>
                </a:moveTo>
                <a:cubicBezTo>
                  <a:pt x="4259199" y="3852196"/>
                  <a:pt x="4273201" y="3866198"/>
                  <a:pt x="4273201" y="3883533"/>
                </a:cubicBezTo>
                <a:cubicBezTo>
                  <a:pt x="4273201" y="3900869"/>
                  <a:pt x="4259199" y="3914870"/>
                  <a:pt x="4241864" y="3914870"/>
                </a:cubicBezTo>
                <a:cubicBezTo>
                  <a:pt x="4224528" y="3914870"/>
                  <a:pt x="4210526" y="3900869"/>
                  <a:pt x="4210526" y="3883533"/>
                </a:cubicBezTo>
                <a:cubicBezTo>
                  <a:pt x="4210526" y="3866198"/>
                  <a:pt x="4224528" y="3852196"/>
                  <a:pt x="4241864" y="3852196"/>
                </a:cubicBezTo>
                <a:close/>
                <a:moveTo>
                  <a:pt x="4331399" y="3852196"/>
                </a:moveTo>
                <a:cubicBezTo>
                  <a:pt x="4348734" y="3852196"/>
                  <a:pt x="4362736" y="3866198"/>
                  <a:pt x="4362736" y="3883533"/>
                </a:cubicBezTo>
                <a:cubicBezTo>
                  <a:pt x="4362736" y="3900869"/>
                  <a:pt x="4348734" y="3914870"/>
                  <a:pt x="4331399" y="3914870"/>
                </a:cubicBezTo>
                <a:cubicBezTo>
                  <a:pt x="4314063" y="3914870"/>
                  <a:pt x="4300062" y="3900869"/>
                  <a:pt x="4300062" y="3883533"/>
                </a:cubicBezTo>
                <a:cubicBezTo>
                  <a:pt x="4300062" y="3866198"/>
                  <a:pt x="4314158" y="3852196"/>
                  <a:pt x="4331399" y="3852196"/>
                </a:cubicBezTo>
                <a:close/>
                <a:moveTo>
                  <a:pt x="4420934" y="3852196"/>
                </a:moveTo>
                <a:cubicBezTo>
                  <a:pt x="4438269" y="3852196"/>
                  <a:pt x="4452271" y="3866198"/>
                  <a:pt x="4452271" y="3883533"/>
                </a:cubicBezTo>
                <a:cubicBezTo>
                  <a:pt x="4452271" y="3900869"/>
                  <a:pt x="4438269" y="3914870"/>
                  <a:pt x="4420934" y="3914870"/>
                </a:cubicBezTo>
                <a:cubicBezTo>
                  <a:pt x="4403598" y="3914870"/>
                  <a:pt x="4389597" y="3900869"/>
                  <a:pt x="4389597" y="3883533"/>
                </a:cubicBezTo>
                <a:cubicBezTo>
                  <a:pt x="4389597" y="3866198"/>
                  <a:pt x="4403693" y="3852196"/>
                  <a:pt x="4420934" y="3852196"/>
                </a:cubicBezTo>
                <a:close/>
                <a:moveTo>
                  <a:pt x="4510564" y="3852196"/>
                </a:moveTo>
                <a:cubicBezTo>
                  <a:pt x="4527899" y="3852196"/>
                  <a:pt x="4541901" y="3866198"/>
                  <a:pt x="4541901" y="3883533"/>
                </a:cubicBezTo>
                <a:cubicBezTo>
                  <a:pt x="4541901" y="3900869"/>
                  <a:pt x="4527899" y="3914870"/>
                  <a:pt x="4510564" y="3914870"/>
                </a:cubicBezTo>
                <a:cubicBezTo>
                  <a:pt x="4493229" y="3914870"/>
                  <a:pt x="4479227" y="3900869"/>
                  <a:pt x="4479227" y="3883533"/>
                </a:cubicBezTo>
                <a:cubicBezTo>
                  <a:pt x="4479227" y="3866198"/>
                  <a:pt x="4493229" y="3852196"/>
                  <a:pt x="4510564" y="3852196"/>
                </a:cubicBezTo>
                <a:close/>
                <a:moveTo>
                  <a:pt x="4600194" y="3852196"/>
                </a:moveTo>
                <a:cubicBezTo>
                  <a:pt x="4617530" y="3852196"/>
                  <a:pt x="4631531" y="3866198"/>
                  <a:pt x="4631531" y="3883533"/>
                </a:cubicBezTo>
                <a:cubicBezTo>
                  <a:pt x="4631531" y="3900869"/>
                  <a:pt x="4617530" y="3914870"/>
                  <a:pt x="4600194" y="3914870"/>
                </a:cubicBezTo>
                <a:cubicBezTo>
                  <a:pt x="4582859" y="3914870"/>
                  <a:pt x="4568857" y="3900869"/>
                  <a:pt x="4568857" y="3883533"/>
                </a:cubicBezTo>
                <a:cubicBezTo>
                  <a:pt x="4568857" y="3866198"/>
                  <a:pt x="4582859" y="3852196"/>
                  <a:pt x="4600194" y="3852196"/>
                </a:cubicBezTo>
                <a:close/>
                <a:moveTo>
                  <a:pt x="4689729" y="3852196"/>
                </a:moveTo>
                <a:cubicBezTo>
                  <a:pt x="4707065" y="3852196"/>
                  <a:pt x="4721066" y="3866198"/>
                  <a:pt x="4721066" y="3883533"/>
                </a:cubicBezTo>
                <a:cubicBezTo>
                  <a:pt x="4721066" y="3900869"/>
                  <a:pt x="4707065" y="3914870"/>
                  <a:pt x="4689729" y="3914870"/>
                </a:cubicBezTo>
                <a:cubicBezTo>
                  <a:pt x="4672394" y="3914870"/>
                  <a:pt x="4658392" y="3900869"/>
                  <a:pt x="4658392" y="3883533"/>
                </a:cubicBezTo>
                <a:cubicBezTo>
                  <a:pt x="4658392" y="3866198"/>
                  <a:pt x="4672489" y="3852196"/>
                  <a:pt x="4689729" y="3852196"/>
                </a:cubicBezTo>
                <a:close/>
                <a:moveTo>
                  <a:pt x="4779359" y="3852196"/>
                </a:moveTo>
                <a:cubicBezTo>
                  <a:pt x="4796695" y="3852196"/>
                  <a:pt x="4810697" y="3866198"/>
                  <a:pt x="4810697" y="3883533"/>
                </a:cubicBezTo>
                <a:cubicBezTo>
                  <a:pt x="4810697" y="3900869"/>
                  <a:pt x="4796695" y="3914870"/>
                  <a:pt x="4779359" y="3914870"/>
                </a:cubicBezTo>
                <a:cubicBezTo>
                  <a:pt x="4762024" y="3914870"/>
                  <a:pt x="4748022" y="3900869"/>
                  <a:pt x="4748022" y="3883533"/>
                </a:cubicBezTo>
                <a:cubicBezTo>
                  <a:pt x="4748022" y="3866198"/>
                  <a:pt x="4762024" y="3852196"/>
                  <a:pt x="4779359" y="3852196"/>
                </a:cubicBezTo>
                <a:close/>
                <a:moveTo>
                  <a:pt x="4868895" y="3852196"/>
                </a:moveTo>
                <a:cubicBezTo>
                  <a:pt x="4886230" y="3852196"/>
                  <a:pt x="4900232" y="3866198"/>
                  <a:pt x="4900232" y="3883533"/>
                </a:cubicBezTo>
                <a:cubicBezTo>
                  <a:pt x="4900232" y="3900869"/>
                  <a:pt x="4886230" y="3914870"/>
                  <a:pt x="4868895" y="3914870"/>
                </a:cubicBezTo>
                <a:cubicBezTo>
                  <a:pt x="4851559" y="3914870"/>
                  <a:pt x="4837557" y="3900869"/>
                  <a:pt x="4837557" y="3883533"/>
                </a:cubicBezTo>
                <a:cubicBezTo>
                  <a:pt x="4837557" y="3866198"/>
                  <a:pt x="4851559" y="3852196"/>
                  <a:pt x="4868895" y="3852196"/>
                </a:cubicBezTo>
                <a:close/>
                <a:moveTo>
                  <a:pt x="6302311" y="3852196"/>
                </a:moveTo>
                <a:cubicBezTo>
                  <a:pt x="6319647" y="3852196"/>
                  <a:pt x="6333649" y="3866198"/>
                  <a:pt x="6333649" y="3883533"/>
                </a:cubicBezTo>
                <a:cubicBezTo>
                  <a:pt x="6333649" y="3900869"/>
                  <a:pt x="6319647" y="3914870"/>
                  <a:pt x="6302311" y="3914870"/>
                </a:cubicBezTo>
                <a:cubicBezTo>
                  <a:pt x="6284977" y="3914870"/>
                  <a:pt x="6270974" y="3900869"/>
                  <a:pt x="6270974" y="3883533"/>
                </a:cubicBezTo>
                <a:cubicBezTo>
                  <a:pt x="6270974" y="3866198"/>
                  <a:pt x="6284977" y="3852196"/>
                  <a:pt x="6302311" y="3852196"/>
                </a:cubicBezTo>
                <a:close/>
                <a:moveTo>
                  <a:pt x="6571107" y="3852196"/>
                </a:moveTo>
                <a:cubicBezTo>
                  <a:pt x="6588443" y="3852196"/>
                  <a:pt x="6602444" y="3866198"/>
                  <a:pt x="6602444" y="3883533"/>
                </a:cubicBezTo>
                <a:cubicBezTo>
                  <a:pt x="6602444" y="3900869"/>
                  <a:pt x="6588443" y="3914870"/>
                  <a:pt x="6571107" y="3914870"/>
                </a:cubicBezTo>
                <a:cubicBezTo>
                  <a:pt x="6553772" y="3914870"/>
                  <a:pt x="6539770" y="3900869"/>
                  <a:pt x="6539770" y="3883533"/>
                </a:cubicBezTo>
                <a:cubicBezTo>
                  <a:pt x="6539770" y="3866198"/>
                  <a:pt x="6553772" y="3852196"/>
                  <a:pt x="6571107" y="3852196"/>
                </a:cubicBezTo>
                <a:close/>
                <a:moveTo>
                  <a:pt x="6660643" y="3852196"/>
                </a:moveTo>
                <a:cubicBezTo>
                  <a:pt x="6677978" y="3852196"/>
                  <a:pt x="6691980" y="3866198"/>
                  <a:pt x="6691980" y="3883533"/>
                </a:cubicBezTo>
                <a:cubicBezTo>
                  <a:pt x="6691980" y="3900869"/>
                  <a:pt x="6677978" y="3914870"/>
                  <a:pt x="6660643" y="3914870"/>
                </a:cubicBezTo>
                <a:cubicBezTo>
                  <a:pt x="6643307" y="3914870"/>
                  <a:pt x="6629305" y="3900869"/>
                  <a:pt x="6629305" y="3883533"/>
                </a:cubicBezTo>
                <a:cubicBezTo>
                  <a:pt x="6629305" y="3866198"/>
                  <a:pt x="6643307" y="3852196"/>
                  <a:pt x="6660643" y="3852196"/>
                </a:cubicBezTo>
                <a:close/>
                <a:moveTo>
                  <a:pt x="6750177" y="3852196"/>
                </a:moveTo>
                <a:cubicBezTo>
                  <a:pt x="6767513" y="3852196"/>
                  <a:pt x="6781514" y="3866198"/>
                  <a:pt x="6781514" y="3883533"/>
                </a:cubicBezTo>
                <a:cubicBezTo>
                  <a:pt x="6781514" y="3900869"/>
                  <a:pt x="6767513" y="3914870"/>
                  <a:pt x="6750177" y="3914870"/>
                </a:cubicBezTo>
                <a:cubicBezTo>
                  <a:pt x="6732842" y="3914870"/>
                  <a:pt x="6718840" y="3900869"/>
                  <a:pt x="6718840" y="3883533"/>
                </a:cubicBezTo>
                <a:cubicBezTo>
                  <a:pt x="6718840" y="3866198"/>
                  <a:pt x="6732937" y="3852196"/>
                  <a:pt x="6750177" y="3852196"/>
                </a:cubicBezTo>
                <a:close/>
                <a:moveTo>
                  <a:pt x="6839808" y="3852196"/>
                </a:moveTo>
                <a:cubicBezTo>
                  <a:pt x="6857143" y="3852196"/>
                  <a:pt x="6871145" y="3866198"/>
                  <a:pt x="6871145" y="3883533"/>
                </a:cubicBezTo>
                <a:cubicBezTo>
                  <a:pt x="6871145" y="3900869"/>
                  <a:pt x="6857143" y="3914870"/>
                  <a:pt x="6839808" y="3914870"/>
                </a:cubicBezTo>
                <a:cubicBezTo>
                  <a:pt x="6822472" y="3914870"/>
                  <a:pt x="6808470" y="3900869"/>
                  <a:pt x="6808470" y="3883533"/>
                </a:cubicBezTo>
                <a:cubicBezTo>
                  <a:pt x="6808470" y="3866198"/>
                  <a:pt x="6822472" y="3852196"/>
                  <a:pt x="6839808" y="3852196"/>
                </a:cubicBezTo>
                <a:close/>
                <a:moveTo>
                  <a:pt x="6929438" y="3852196"/>
                </a:moveTo>
                <a:cubicBezTo>
                  <a:pt x="6946773" y="3852196"/>
                  <a:pt x="6960775" y="3866198"/>
                  <a:pt x="6960775" y="3883533"/>
                </a:cubicBezTo>
                <a:cubicBezTo>
                  <a:pt x="6960775" y="3900869"/>
                  <a:pt x="6946773" y="3914870"/>
                  <a:pt x="6929438" y="3914870"/>
                </a:cubicBezTo>
                <a:cubicBezTo>
                  <a:pt x="6912102" y="3914870"/>
                  <a:pt x="6898101" y="3900869"/>
                  <a:pt x="6898101" y="3883533"/>
                </a:cubicBezTo>
                <a:cubicBezTo>
                  <a:pt x="6898101" y="3866198"/>
                  <a:pt x="6912102" y="3852196"/>
                  <a:pt x="6929438" y="3852196"/>
                </a:cubicBezTo>
                <a:close/>
                <a:moveTo>
                  <a:pt x="2091785" y="3941826"/>
                </a:moveTo>
                <a:cubicBezTo>
                  <a:pt x="2109121" y="3941826"/>
                  <a:pt x="2123123" y="3955828"/>
                  <a:pt x="2123123" y="3973163"/>
                </a:cubicBezTo>
                <a:cubicBezTo>
                  <a:pt x="2123123" y="3990499"/>
                  <a:pt x="2109121" y="4004501"/>
                  <a:pt x="2091785" y="4004501"/>
                </a:cubicBezTo>
                <a:cubicBezTo>
                  <a:pt x="2074450" y="4004501"/>
                  <a:pt x="2060448" y="3990499"/>
                  <a:pt x="2060448" y="3973163"/>
                </a:cubicBezTo>
                <a:cubicBezTo>
                  <a:pt x="2060448" y="3955828"/>
                  <a:pt x="2074450" y="3941826"/>
                  <a:pt x="2091785" y="3941826"/>
                </a:cubicBezTo>
                <a:close/>
                <a:moveTo>
                  <a:pt x="2181320" y="3941826"/>
                </a:moveTo>
                <a:cubicBezTo>
                  <a:pt x="2198656" y="3941826"/>
                  <a:pt x="2212658" y="3955828"/>
                  <a:pt x="2212658" y="3973163"/>
                </a:cubicBezTo>
                <a:cubicBezTo>
                  <a:pt x="2212658" y="3990499"/>
                  <a:pt x="2198656" y="4004501"/>
                  <a:pt x="2181320" y="4004501"/>
                </a:cubicBezTo>
                <a:cubicBezTo>
                  <a:pt x="2163985" y="4004501"/>
                  <a:pt x="2149983" y="3990499"/>
                  <a:pt x="2149983" y="3973163"/>
                </a:cubicBezTo>
                <a:cubicBezTo>
                  <a:pt x="2149983" y="3955828"/>
                  <a:pt x="2163985" y="3941826"/>
                  <a:pt x="2181320" y="3941826"/>
                </a:cubicBezTo>
                <a:close/>
                <a:moveTo>
                  <a:pt x="2270951" y="3941826"/>
                </a:moveTo>
                <a:cubicBezTo>
                  <a:pt x="2288286" y="3941826"/>
                  <a:pt x="2302288" y="3955828"/>
                  <a:pt x="2302288" y="3973163"/>
                </a:cubicBezTo>
                <a:cubicBezTo>
                  <a:pt x="2302288" y="3990499"/>
                  <a:pt x="2288286" y="4004501"/>
                  <a:pt x="2270951" y="4004501"/>
                </a:cubicBezTo>
                <a:cubicBezTo>
                  <a:pt x="2253615" y="4004501"/>
                  <a:pt x="2239613" y="3990499"/>
                  <a:pt x="2239613" y="3973163"/>
                </a:cubicBezTo>
                <a:cubicBezTo>
                  <a:pt x="2239613" y="3955828"/>
                  <a:pt x="2253710" y="3941826"/>
                  <a:pt x="2270951" y="3941826"/>
                </a:cubicBezTo>
                <a:close/>
                <a:moveTo>
                  <a:pt x="2360581" y="3941826"/>
                </a:moveTo>
                <a:cubicBezTo>
                  <a:pt x="2377916" y="3941826"/>
                  <a:pt x="2391918" y="3955828"/>
                  <a:pt x="2391918" y="3973163"/>
                </a:cubicBezTo>
                <a:cubicBezTo>
                  <a:pt x="2391918" y="3990499"/>
                  <a:pt x="2377916" y="4004501"/>
                  <a:pt x="2360581" y="4004501"/>
                </a:cubicBezTo>
                <a:cubicBezTo>
                  <a:pt x="2343245" y="4004501"/>
                  <a:pt x="2329244" y="3990499"/>
                  <a:pt x="2329244" y="3973163"/>
                </a:cubicBezTo>
                <a:cubicBezTo>
                  <a:pt x="2329244" y="3955828"/>
                  <a:pt x="2343245" y="3941826"/>
                  <a:pt x="2360581" y="3941826"/>
                </a:cubicBezTo>
                <a:close/>
                <a:moveTo>
                  <a:pt x="2450116" y="3941826"/>
                </a:moveTo>
                <a:cubicBezTo>
                  <a:pt x="2467451" y="3941826"/>
                  <a:pt x="2481453" y="3955828"/>
                  <a:pt x="2481453" y="3973163"/>
                </a:cubicBezTo>
                <a:cubicBezTo>
                  <a:pt x="2481453" y="3990499"/>
                  <a:pt x="2467451" y="4004501"/>
                  <a:pt x="2450116" y="4004501"/>
                </a:cubicBezTo>
                <a:cubicBezTo>
                  <a:pt x="2432780" y="4004501"/>
                  <a:pt x="2418779" y="3990499"/>
                  <a:pt x="2418779" y="3973163"/>
                </a:cubicBezTo>
                <a:cubicBezTo>
                  <a:pt x="2418779" y="3955828"/>
                  <a:pt x="2432780" y="3941826"/>
                  <a:pt x="2450116" y="3941826"/>
                </a:cubicBezTo>
                <a:close/>
                <a:moveTo>
                  <a:pt x="2539651" y="3941826"/>
                </a:moveTo>
                <a:cubicBezTo>
                  <a:pt x="2556986" y="3941826"/>
                  <a:pt x="2570988" y="3955828"/>
                  <a:pt x="2570988" y="3973163"/>
                </a:cubicBezTo>
                <a:cubicBezTo>
                  <a:pt x="2570988" y="3990499"/>
                  <a:pt x="2556986" y="4004501"/>
                  <a:pt x="2539651" y="4004501"/>
                </a:cubicBezTo>
                <a:cubicBezTo>
                  <a:pt x="2522315" y="4004501"/>
                  <a:pt x="2508314" y="3990499"/>
                  <a:pt x="2508314" y="3973163"/>
                </a:cubicBezTo>
                <a:cubicBezTo>
                  <a:pt x="2508314" y="3955828"/>
                  <a:pt x="2522411" y="3941826"/>
                  <a:pt x="2539651" y="3941826"/>
                </a:cubicBezTo>
                <a:close/>
                <a:moveTo>
                  <a:pt x="2629281" y="3941826"/>
                </a:moveTo>
                <a:cubicBezTo>
                  <a:pt x="2646616" y="3941826"/>
                  <a:pt x="2660618" y="3955828"/>
                  <a:pt x="2660618" y="3973163"/>
                </a:cubicBezTo>
                <a:cubicBezTo>
                  <a:pt x="2660618" y="3990499"/>
                  <a:pt x="2646616" y="4004501"/>
                  <a:pt x="2629281" y="4004501"/>
                </a:cubicBezTo>
                <a:cubicBezTo>
                  <a:pt x="2611946" y="4004501"/>
                  <a:pt x="2597944" y="3990499"/>
                  <a:pt x="2597944" y="3973163"/>
                </a:cubicBezTo>
                <a:cubicBezTo>
                  <a:pt x="2597944" y="3955828"/>
                  <a:pt x="2612041" y="3941826"/>
                  <a:pt x="2629281" y="3941826"/>
                </a:cubicBezTo>
                <a:close/>
                <a:moveTo>
                  <a:pt x="2718911" y="3941826"/>
                </a:moveTo>
                <a:cubicBezTo>
                  <a:pt x="2736247" y="3941826"/>
                  <a:pt x="2750249" y="3955828"/>
                  <a:pt x="2750249" y="3973163"/>
                </a:cubicBezTo>
                <a:cubicBezTo>
                  <a:pt x="2750249" y="3990499"/>
                  <a:pt x="2736247" y="4004501"/>
                  <a:pt x="2718911" y="4004501"/>
                </a:cubicBezTo>
                <a:cubicBezTo>
                  <a:pt x="2701576" y="4004501"/>
                  <a:pt x="2687574" y="3990499"/>
                  <a:pt x="2687574" y="3973163"/>
                </a:cubicBezTo>
                <a:cubicBezTo>
                  <a:pt x="2687574" y="3955828"/>
                  <a:pt x="2701576" y="3941826"/>
                  <a:pt x="2718911" y="3941826"/>
                </a:cubicBezTo>
                <a:close/>
                <a:moveTo>
                  <a:pt x="2808446" y="3941826"/>
                </a:moveTo>
                <a:cubicBezTo>
                  <a:pt x="2825782" y="3941826"/>
                  <a:pt x="2839784" y="3955828"/>
                  <a:pt x="2839784" y="3973163"/>
                </a:cubicBezTo>
                <a:cubicBezTo>
                  <a:pt x="2839784" y="3990499"/>
                  <a:pt x="2825782" y="4004501"/>
                  <a:pt x="2808446" y="4004501"/>
                </a:cubicBezTo>
                <a:cubicBezTo>
                  <a:pt x="2791111" y="4004501"/>
                  <a:pt x="2777109" y="3990499"/>
                  <a:pt x="2777109" y="3973163"/>
                </a:cubicBezTo>
                <a:cubicBezTo>
                  <a:pt x="2777109" y="3955828"/>
                  <a:pt x="2791111" y="3941826"/>
                  <a:pt x="2808446" y="3941826"/>
                </a:cubicBezTo>
                <a:close/>
                <a:moveTo>
                  <a:pt x="2897981" y="3941826"/>
                </a:moveTo>
                <a:cubicBezTo>
                  <a:pt x="2915317" y="3941826"/>
                  <a:pt x="2929319" y="3955828"/>
                  <a:pt x="2929319" y="3973163"/>
                </a:cubicBezTo>
                <a:cubicBezTo>
                  <a:pt x="2929319" y="3990499"/>
                  <a:pt x="2915317" y="4004501"/>
                  <a:pt x="2897981" y="4004501"/>
                </a:cubicBezTo>
                <a:cubicBezTo>
                  <a:pt x="2880646" y="4004501"/>
                  <a:pt x="2866644" y="3990499"/>
                  <a:pt x="2866644" y="3973163"/>
                </a:cubicBezTo>
                <a:cubicBezTo>
                  <a:pt x="2866644" y="3955828"/>
                  <a:pt x="2880741" y="3941826"/>
                  <a:pt x="2897981" y="3941826"/>
                </a:cubicBezTo>
                <a:close/>
                <a:moveTo>
                  <a:pt x="2987707" y="3941826"/>
                </a:moveTo>
                <a:cubicBezTo>
                  <a:pt x="3005042" y="3941826"/>
                  <a:pt x="3019044" y="3955828"/>
                  <a:pt x="3019044" y="3973163"/>
                </a:cubicBezTo>
                <a:cubicBezTo>
                  <a:pt x="3019044" y="3990499"/>
                  <a:pt x="3005042" y="4004501"/>
                  <a:pt x="2987707" y="4004501"/>
                </a:cubicBezTo>
                <a:cubicBezTo>
                  <a:pt x="2970371" y="4004501"/>
                  <a:pt x="2956370" y="3990499"/>
                  <a:pt x="2956370" y="3973163"/>
                </a:cubicBezTo>
                <a:cubicBezTo>
                  <a:pt x="2956370" y="3955828"/>
                  <a:pt x="2970371" y="3941826"/>
                  <a:pt x="2987707" y="3941826"/>
                </a:cubicBezTo>
                <a:close/>
                <a:moveTo>
                  <a:pt x="4241864" y="3941826"/>
                </a:moveTo>
                <a:cubicBezTo>
                  <a:pt x="4259199" y="3941826"/>
                  <a:pt x="4273201" y="3955828"/>
                  <a:pt x="4273201" y="3973163"/>
                </a:cubicBezTo>
                <a:cubicBezTo>
                  <a:pt x="4273201" y="3990499"/>
                  <a:pt x="4259199" y="4004501"/>
                  <a:pt x="4241864" y="4004501"/>
                </a:cubicBezTo>
                <a:cubicBezTo>
                  <a:pt x="4224528" y="4004501"/>
                  <a:pt x="4210526" y="3990499"/>
                  <a:pt x="4210526" y="3973163"/>
                </a:cubicBezTo>
                <a:cubicBezTo>
                  <a:pt x="4210526" y="3955828"/>
                  <a:pt x="4224528" y="3941826"/>
                  <a:pt x="4241864" y="3941826"/>
                </a:cubicBezTo>
                <a:close/>
                <a:moveTo>
                  <a:pt x="4331399" y="3941826"/>
                </a:moveTo>
                <a:cubicBezTo>
                  <a:pt x="4348734" y="3941826"/>
                  <a:pt x="4362736" y="3955828"/>
                  <a:pt x="4362736" y="3973163"/>
                </a:cubicBezTo>
                <a:cubicBezTo>
                  <a:pt x="4362736" y="3990499"/>
                  <a:pt x="4348734" y="4004501"/>
                  <a:pt x="4331399" y="4004501"/>
                </a:cubicBezTo>
                <a:cubicBezTo>
                  <a:pt x="4314063" y="4004501"/>
                  <a:pt x="4300062" y="3990499"/>
                  <a:pt x="4300062" y="3973163"/>
                </a:cubicBezTo>
                <a:cubicBezTo>
                  <a:pt x="4300062" y="3955828"/>
                  <a:pt x="4314158" y="3941826"/>
                  <a:pt x="4331399" y="3941826"/>
                </a:cubicBezTo>
                <a:close/>
                <a:moveTo>
                  <a:pt x="4420934" y="3941826"/>
                </a:moveTo>
                <a:cubicBezTo>
                  <a:pt x="4438269" y="3941826"/>
                  <a:pt x="4452271" y="3955828"/>
                  <a:pt x="4452271" y="3973163"/>
                </a:cubicBezTo>
                <a:cubicBezTo>
                  <a:pt x="4452271" y="3990499"/>
                  <a:pt x="4438269" y="4004501"/>
                  <a:pt x="4420934" y="4004501"/>
                </a:cubicBezTo>
                <a:cubicBezTo>
                  <a:pt x="4403598" y="4004501"/>
                  <a:pt x="4389597" y="3990499"/>
                  <a:pt x="4389597" y="3973163"/>
                </a:cubicBezTo>
                <a:cubicBezTo>
                  <a:pt x="4389597" y="3955828"/>
                  <a:pt x="4403693" y="3941826"/>
                  <a:pt x="4420934" y="3941826"/>
                </a:cubicBezTo>
                <a:close/>
                <a:moveTo>
                  <a:pt x="4510564" y="3941826"/>
                </a:moveTo>
                <a:cubicBezTo>
                  <a:pt x="4527899" y="3941826"/>
                  <a:pt x="4541901" y="3955828"/>
                  <a:pt x="4541901" y="3973163"/>
                </a:cubicBezTo>
                <a:cubicBezTo>
                  <a:pt x="4541901" y="3990499"/>
                  <a:pt x="4527899" y="4004501"/>
                  <a:pt x="4510564" y="4004501"/>
                </a:cubicBezTo>
                <a:cubicBezTo>
                  <a:pt x="4493229" y="4004501"/>
                  <a:pt x="4479227" y="3990499"/>
                  <a:pt x="4479227" y="3973163"/>
                </a:cubicBezTo>
                <a:cubicBezTo>
                  <a:pt x="4479227" y="3955828"/>
                  <a:pt x="4493229" y="3941826"/>
                  <a:pt x="4510564" y="3941826"/>
                </a:cubicBezTo>
                <a:close/>
                <a:moveTo>
                  <a:pt x="4600194" y="3941826"/>
                </a:moveTo>
                <a:cubicBezTo>
                  <a:pt x="4617530" y="3941826"/>
                  <a:pt x="4631531" y="3955828"/>
                  <a:pt x="4631531" y="3973163"/>
                </a:cubicBezTo>
                <a:cubicBezTo>
                  <a:pt x="4631531" y="3990499"/>
                  <a:pt x="4617530" y="4004501"/>
                  <a:pt x="4600194" y="4004501"/>
                </a:cubicBezTo>
                <a:cubicBezTo>
                  <a:pt x="4582859" y="4004501"/>
                  <a:pt x="4568857" y="3990499"/>
                  <a:pt x="4568857" y="3973163"/>
                </a:cubicBezTo>
                <a:cubicBezTo>
                  <a:pt x="4568857" y="3955828"/>
                  <a:pt x="4582859" y="3941826"/>
                  <a:pt x="4600194" y="3941826"/>
                </a:cubicBezTo>
                <a:close/>
                <a:moveTo>
                  <a:pt x="4689729" y="3941826"/>
                </a:moveTo>
                <a:cubicBezTo>
                  <a:pt x="4707065" y="3941826"/>
                  <a:pt x="4721066" y="3955828"/>
                  <a:pt x="4721066" y="3973163"/>
                </a:cubicBezTo>
                <a:cubicBezTo>
                  <a:pt x="4721066" y="3990499"/>
                  <a:pt x="4707065" y="4004501"/>
                  <a:pt x="4689729" y="4004501"/>
                </a:cubicBezTo>
                <a:cubicBezTo>
                  <a:pt x="4672394" y="4004501"/>
                  <a:pt x="4658392" y="3990499"/>
                  <a:pt x="4658392" y="3973163"/>
                </a:cubicBezTo>
                <a:cubicBezTo>
                  <a:pt x="4658392" y="3955828"/>
                  <a:pt x="4672489" y="3941826"/>
                  <a:pt x="4689729" y="3941826"/>
                </a:cubicBezTo>
                <a:close/>
                <a:moveTo>
                  <a:pt x="4779359" y="3941826"/>
                </a:moveTo>
                <a:cubicBezTo>
                  <a:pt x="4796695" y="3941826"/>
                  <a:pt x="4810697" y="3955828"/>
                  <a:pt x="4810697" y="3973163"/>
                </a:cubicBezTo>
                <a:cubicBezTo>
                  <a:pt x="4810697" y="3990499"/>
                  <a:pt x="4796695" y="4004501"/>
                  <a:pt x="4779359" y="4004501"/>
                </a:cubicBezTo>
                <a:cubicBezTo>
                  <a:pt x="4762024" y="4004501"/>
                  <a:pt x="4748022" y="3990499"/>
                  <a:pt x="4748022" y="3973163"/>
                </a:cubicBezTo>
                <a:cubicBezTo>
                  <a:pt x="4748022" y="3955828"/>
                  <a:pt x="4762024" y="3941826"/>
                  <a:pt x="4779359" y="3941826"/>
                </a:cubicBezTo>
                <a:close/>
                <a:moveTo>
                  <a:pt x="6391847" y="3941826"/>
                </a:moveTo>
                <a:cubicBezTo>
                  <a:pt x="6409182" y="3941826"/>
                  <a:pt x="6423184" y="3955828"/>
                  <a:pt x="6423184" y="3973163"/>
                </a:cubicBezTo>
                <a:cubicBezTo>
                  <a:pt x="6423184" y="3990499"/>
                  <a:pt x="6409182" y="4004501"/>
                  <a:pt x="6391847" y="4004501"/>
                </a:cubicBezTo>
                <a:cubicBezTo>
                  <a:pt x="6374511" y="4004501"/>
                  <a:pt x="6360510" y="3990499"/>
                  <a:pt x="6360510" y="3973163"/>
                </a:cubicBezTo>
                <a:cubicBezTo>
                  <a:pt x="6360510" y="3955828"/>
                  <a:pt x="6374511" y="3941826"/>
                  <a:pt x="6391847" y="3941826"/>
                </a:cubicBezTo>
                <a:close/>
                <a:moveTo>
                  <a:pt x="6571107" y="3941826"/>
                </a:moveTo>
                <a:cubicBezTo>
                  <a:pt x="6588443" y="3941826"/>
                  <a:pt x="6602444" y="3955828"/>
                  <a:pt x="6602444" y="3973163"/>
                </a:cubicBezTo>
                <a:cubicBezTo>
                  <a:pt x="6602444" y="3990499"/>
                  <a:pt x="6588443" y="4004501"/>
                  <a:pt x="6571107" y="4004501"/>
                </a:cubicBezTo>
                <a:cubicBezTo>
                  <a:pt x="6553772" y="4004501"/>
                  <a:pt x="6539770" y="3990499"/>
                  <a:pt x="6539770" y="3973163"/>
                </a:cubicBezTo>
                <a:cubicBezTo>
                  <a:pt x="6539770" y="3955828"/>
                  <a:pt x="6553772" y="3941826"/>
                  <a:pt x="6571107" y="3941826"/>
                </a:cubicBezTo>
                <a:close/>
                <a:moveTo>
                  <a:pt x="6660643" y="3941826"/>
                </a:moveTo>
                <a:cubicBezTo>
                  <a:pt x="6677978" y="3941826"/>
                  <a:pt x="6691980" y="3955828"/>
                  <a:pt x="6691980" y="3973163"/>
                </a:cubicBezTo>
                <a:cubicBezTo>
                  <a:pt x="6691980" y="3990499"/>
                  <a:pt x="6677978" y="4004501"/>
                  <a:pt x="6660643" y="4004501"/>
                </a:cubicBezTo>
                <a:cubicBezTo>
                  <a:pt x="6643307" y="4004501"/>
                  <a:pt x="6629305" y="3990499"/>
                  <a:pt x="6629305" y="3973163"/>
                </a:cubicBezTo>
                <a:cubicBezTo>
                  <a:pt x="6629305" y="3955828"/>
                  <a:pt x="6643307" y="3941826"/>
                  <a:pt x="6660643" y="3941826"/>
                </a:cubicBezTo>
                <a:close/>
                <a:moveTo>
                  <a:pt x="6750177" y="3941826"/>
                </a:moveTo>
                <a:cubicBezTo>
                  <a:pt x="6767513" y="3941826"/>
                  <a:pt x="6781514" y="3955828"/>
                  <a:pt x="6781514" y="3973163"/>
                </a:cubicBezTo>
                <a:cubicBezTo>
                  <a:pt x="6781514" y="3990499"/>
                  <a:pt x="6767513" y="4004501"/>
                  <a:pt x="6750177" y="4004501"/>
                </a:cubicBezTo>
                <a:cubicBezTo>
                  <a:pt x="6732842" y="4004501"/>
                  <a:pt x="6718840" y="3990499"/>
                  <a:pt x="6718840" y="3973163"/>
                </a:cubicBezTo>
                <a:cubicBezTo>
                  <a:pt x="6718840" y="3955828"/>
                  <a:pt x="6732937" y="3941826"/>
                  <a:pt x="6750177" y="3941826"/>
                </a:cubicBezTo>
                <a:close/>
                <a:moveTo>
                  <a:pt x="6929438" y="3941826"/>
                </a:moveTo>
                <a:cubicBezTo>
                  <a:pt x="6946773" y="3941826"/>
                  <a:pt x="6960775" y="3955828"/>
                  <a:pt x="6960775" y="3973163"/>
                </a:cubicBezTo>
                <a:cubicBezTo>
                  <a:pt x="6960775" y="3990499"/>
                  <a:pt x="6946773" y="4004501"/>
                  <a:pt x="6929438" y="4004501"/>
                </a:cubicBezTo>
                <a:cubicBezTo>
                  <a:pt x="6912102" y="4004501"/>
                  <a:pt x="6898101" y="3990499"/>
                  <a:pt x="6898101" y="3973163"/>
                </a:cubicBezTo>
                <a:cubicBezTo>
                  <a:pt x="6898101" y="3955828"/>
                  <a:pt x="6912102" y="3941826"/>
                  <a:pt x="6929438" y="3941826"/>
                </a:cubicBezTo>
                <a:close/>
                <a:moveTo>
                  <a:pt x="7108508" y="3941826"/>
                </a:moveTo>
                <a:cubicBezTo>
                  <a:pt x="7125843" y="3941826"/>
                  <a:pt x="7139845" y="3955828"/>
                  <a:pt x="7139845" y="3973163"/>
                </a:cubicBezTo>
                <a:cubicBezTo>
                  <a:pt x="7139845" y="3990499"/>
                  <a:pt x="7125843" y="4004501"/>
                  <a:pt x="7108508" y="4004501"/>
                </a:cubicBezTo>
                <a:cubicBezTo>
                  <a:pt x="7091172" y="4004501"/>
                  <a:pt x="7077171" y="3990499"/>
                  <a:pt x="7077171" y="3973163"/>
                </a:cubicBezTo>
                <a:cubicBezTo>
                  <a:pt x="7077171" y="3955828"/>
                  <a:pt x="7091267" y="3941826"/>
                  <a:pt x="7108508" y="3941826"/>
                </a:cubicBezTo>
                <a:close/>
                <a:moveTo>
                  <a:pt x="7198138" y="3941826"/>
                </a:moveTo>
                <a:cubicBezTo>
                  <a:pt x="7215474" y="3941826"/>
                  <a:pt x="7229475" y="3955828"/>
                  <a:pt x="7229475" y="3973163"/>
                </a:cubicBezTo>
                <a:cubicBezTo>
                  <a:pt x="7229475" y="3990499"/>
                  <a:pt x="7215474" y="4004501"/>
                  <a:pt x="7198138" y="4004501"/>
                </a:cubicBezTo>
                <a:cubicBezTo>
                  <a:pt x="7180803" y="4004501"/>
                  <a:pt x="7166801" y="3990499"/>
                  <a:pt x="7166801" y="3973163"/>
                </a:cubicBezTo>
                <a:cubicBezTo>
                  <a:pt x="7166801" y="3955828"/>
                  <a:pt x="7180803" y="3941826"/>
                  <a:pt x="7198138" y="3941826"/>
                </a:cubicBezTo>
                <a:close/>
                <a:moveTo>
                  <a:pt x="7287768" y="3941826"/>
                </a:moveTo>
                <a:cubicBezTo>
                  <a:pt x="7305104" y="3941826"/>
                  <a:pt x="7319105" y="3955828"/>
                  <a:pt x="7319105" y="3973163"/>
                </a:cubicBezTo>
                <a:cubicBezTo>
                  <a:pt x="7319105" y="3990499"/>
                  <a:pt x="7305104" y="4004501"/>
                  <a:pt x="7287768" y="4004501"/>
                </a:cubicBezTo>
                <a:cubicBezTo>
                  <a:pt x="7270433" y="4004501"/>
                  <a:pt x="7256431" y="3990499"/>
                  <a:pt x="7256431" y="3973163"/>
                </a:cubicBezTo>
                <a:cubicBezTo>
                  <a:pt x="7256431" y="3955828"/>
                  <a:pt x="7270433" y="3941826"/>
                  <a:pt x="7287768" y="3941826"/>
                </a:cubicBezTo>
                <a:close/>
                <a:moveTo>
                  <a:pt x="2091785" y="4031361"/>
                </a:moveTo>
                <a:cubicBezTo>
                  <a:pt x="2109121" y="4031361"/>
                  <a:pt x="2123123" y="4045363"/>
                  <a:pt x="2123123" y="4062698"/>
                </a:cubicBezTo>
                <a:cubicBezTo>
                  <a:pt x="2123123" y="4080034"/>
                  <a:pt x="2109121" y="4094036"/>
                  <a:pt x="2091785" y="4094036"/>
                </a:cubicBezTo>
                <a:cubicBezTo>
                  <a:pt x="2074450" y="4094036"/>
                  <a:pt x="2060448" y="4080034"/>
                  <a:pt x="2060448" y="4062698"/>
                </a:cubicBezTo>
                <a:cubicBezTo>
                  <a:pt x="2060448" y="4045363"/>
                  <a:pt x="2074450" y="4031361"/>
                  <a:pt x="2091785" y="4031361"/>
                </a:cubicBezTo>
                <a:close/>
                <a:moveTo>
                  <a:pt x="2181320" y="4031361"/>
                </a:moveTo>
                <a:cubicBezTo>
                  <a:pt x="2198656" y="4031361"/>
                  <a:pt x="2212658" y="4045363"/>
                  <a:pt x="2212658" y="4062698"/>
                </a:cubicBezTo>
                <a:cubicBezTo>
                  <a:pt x="2212658" y="4080034"/>
                  <a:pt x="2198656" y="4094036"/>
                  <a:pt x="2181320" y="4094036"/>
                </a:cubicBezTo>
                <a:cubicBezTo>
                  <a:pt x="2163985" y="4094036"/>
                  <a:pt x="2149983" y="4080034"/>
                  <a:pt x="2149983" y="4062698"/>
                </a:cubicBezTo>
                <a:cubicBezTo>
                  <a:pt x="2149983" y="4045363"/>
                  <a:pt x="2163985" y="4031361"/>
                  <a:pt x="2181320" y="4031361"/>
                </a:cubicBezTo>
                <a:close/>
                <a:moveTo>
                  <a:pt x="2270951" y="4031361"/>
                </a:moveTo>
                <a:cubicBezTo>
                  <a:pt x="2288286" y="4031361"/>
                  <a:pt x="2302288" y="4045363"/>
                  <a:pt x="2302288" y="4062698"/>
                </a:cubicBezTo>
                <a:cubicBezTo>
                  <a:pt x="2302288" y="4080034"/>
                  <a:pt x="2288286" y="4094036"/>
                  <a:pt x="2270951" y="4094036"/>
                </a:cubicBezTo>
                <a:cubicBezTo>
                  <a:pt x="2253615" y="4094036"/>
                  <a:pt x="2239613" y="4080034"/>
                  <a:pt x="2239613" y="4062698"/>
                </a:cubicBezTo>
                <a:cubicBezTo>
                  <a:pt x="2239613" y="4045363"/>
                  <a:pt x="2253710" y="4031361"/>
                  <a:pt x="2270951" y="4031361"/>
                </a:cubicBezTo>
                <a:close/>
                <a:moveTo>
                  <a:pt x="2360581" y="4031361"/>
                </a:moveTo>
                <a:cubicBezTo>
                  <a:pt x="2377916" y="4031361"/>
                  <a:pt x="2391918" y="4045363"/>
                  <a:pt x="2391918" y="4062698"/>
                </a:cubicBezTo>
                <a:cubicBezTo>
                  <a:pt x="2391918" y="4080034"/>
                  <a:pt x="2377916" y="4094036"/>
                  <a:pt x="2360581" y="4094036"/>
                </a:cubicBezTo>
                <a:cubicBezTo>
                  <a:pt x="2343245" y="4094036"/>
                  <a:pt x="2329244" y="4080034"/>
                  <a:pt x="2329244" y="4062698"/>
                </a:cubicBezTo>
                <a:cubicBezTo>
                  <a:pt x="2329244" y="4045363"/>
                  <a:pt x="2343245" y="4031361"/>
                  <a:pt x="2360581" y="4031361"/>
                </a:cubicBezTo>
                <a:close/>
                <a:moveTo>
                  <a:pt x="2450116" y="4031361"/>
                </a:moveTo>
                <a:cubicBezTo>
                  <a:pt x="2467451" y="4031361"/>
                  <a:pt x="2481453" y="4045363"/>
                  <a:pt x="2481453" y="4062698"/>
                </a:cubicBezTo>
                <a:cubicBezTo>
                  <a:pt x="2481453" y="4080034"/>
                  <a:pt x="2467451" y="4094036"/>
                  <a:pt x="2450116" y="4094036"/>
                </a:cubicBezTo>
                <a:cubicBezTo>
                  <a:pt x="2432780" y="4094036"/>
                  <a:pt x="2418779" y="4080034"/>
                  <a:pt x="2418779" y="4062698"/>
                </a:cubicBezTo>
                <a:cubicBezTo>
                  <a:pt x="2418779" y="4045363"/>
                  <a:pt x="2432780" y="4031361"/>
                  <a:pt x="2450116" y="4031361"/>
                </a:cubicBezTo>
                <a:close/>
                <a:moveTo>
                  <a:pt x="2539651" y="4031361"/>
                </a:moveTo>
                <a:cubicBezTo>
                  <a:pt x="2556986" y="4031361"/>
                  <a:pt x="2570988" y="4045363"/>
                  <a:pt x="2570988" y="4062698"/>
                </a:cubicBezTo>
                <a:cubicBezTo>
                  <a:pt x="2570988" y="4080034"/>
                  <a:pt x="2556986" y="4094036"/>
                  <a:pt x="2539651" y="4094036"/>
                </a:cubicBezTo>
                <a:cubicBezTo>
                  <a:pt x="2522315" y="4094036"/>
                  <a:pt x="2508314" y="4080034"/>
                  <a:pt x="2508314" y="4062698"/>
                </a:cubicBezTo>
                <a:cubicBezTo>
                  <a:pt x="2508314" y="4045363"/>
                  <a:pt x="2522411" y="4031361"/>
                  <a:pt x="2539651" y="4031361"/>
                </a:cubicBezTo>
                <a:close/>
                <a:moveTo>
                  <a:pt x="2629281" y="4031361"/>
                </a:moveTo>
                <a:cubicBezTo>
                  <a:pt x="2646616" y="4031361"/>
                  <a:pt x="2660618" y="4045363"/>
                  <a:pt x="2660618" y="4062698"/>
                </a:cubicBezTo>
                <a:cubicBezTo>
                  <a:pt x="2660618" y="4080034"/>
                  <a:pt x="2646616" y="4094036"/>
                  <a:pt x="2629281" y="4094036"/>
                </a:cubicBezTo>
                <a:cubicBezTo>
                  <a:pt x="2611946" y="4094036"/>
                  <a:pt x="2597944" y="4080034"/>
                  <a:pt x="2597944" y="4062698"/>
                </a:cubicBezTo>
                <a:cubicBezTo>
                  <a:pt x="2597944" y="4045363"/>
                  <a:pt x="2612041" y="4031361"/>
                  <a:pt x="2629281" y="4031361"/>
                </a:cubicBezTo>
                <a:close/>
                <a:moveTo>
                  <a:pt x="2718911" y="4031361"/>
                </a:moveTo>
                <a:cubicBezTo>
                  <a:pt x="2736247" y="4031361"/>
                  <a:pt x="2750249" y="4045363"/>
                  <a:pt x="2750249" y="4062698"/>
                </a:cubicBezTo>
                <a:cubicBezTo>
                  <a:pt x="2750249" y="4080034"/>
                  <a:pt x="2736247" y="4094036"/>
                  <a:pt x="2718911" y="4094036"/>
                </a:cubicBezTo>
                <a:cubicBezTo>
                  <a:pt x="2701576" y="4094036"/>
                  <a:pt x="2687574" y="4080034"/>
                  <a:pt x="2687574" y="4062698"/>
                </a:cubicBezTo>
                <a:cubicBezTo>
                  <a:pt x="2687574" y="4045363"/>
                  <a:pt x="2701576" y="4031361"/>
                  <a:pt x="2718911" y="4031361"/>
                </a:cubicBezTo>
                <a:close/>
                <a:moveTo>
                  <a:pt x="2808446" y="4031361"/>
                </a:moveTo>
                <a:cubicBezTo>
                  <a:pt x="2825782" y="4031361"/>
                  <a:pt x="2839784" y="4045363"/>
                  <a:pt x="2839784" y="4062698"/>
                </a:cubicBezTo>
                <a:cubicBezTo>
                  <a:pt x="2839784" y="4080034"/>
                  <a:pt x="2825782" y="4094036"/>
                  <a:pt x="2808446" y="4094036"/>
                </a:cubicBezTo>
                <a:cubicBezTo>
                  <a:pt x="2791111" y="4094036"/>
                  <a:pt x="2777109" y="4080034"/>
                  <a:pt x="2777109" y="4062698"/>
                </a:cubicBezTo>
                <a:cubicBezTo>
                  <a:pt x="2777109" y="4045363"/>
                  <a:pt x="2791111" y="4031361"/>
                  <a:pt x="2808446" y="4031361"/>
                </a:cubicBezTo>
                <a:close/>
                <a:moveTo>
                  <a:pt x="2897981" y="4031361"/>
                </a:moveTo>
                <a:cubicBezTo>
                  <a:pt x="2915317" y="4031361"/>
                  <a:pt x="2929319" y="4045363"/>
                  <a:pt x="2929319" y="4062698"/>
                </a:cubicBezTo>
                <a:cubicBezTo>
                  <a:pt x="2929319" y="4080034"/>
                  <a:pt x="2915317" y="4094036"/>
                  <a:pt x="2897981" y="4094036"/>
                </a:cubicBezTo>
                <a:cubicBezTo>
                  <a:pt x="2880646" y="4094036"/>
                  <a:pt x="2866644" y="4080034"/>
                  <a:pt x="2866644" y="4062698"/>
                </a:cubicBezTo>
                <a:cubicBezTo>
                  <a:pt x="2866644" y="4045363"/>
                  <a:pt x="2880741" y="4031361"/>
                  <a:pt x="2897981" y="4031361"/>
                </a:cubicBezTo>
                <a:close/>
                <a:moveTo>
                  <a:pt x="2987707" y="4031361"/>
                </a:moveTo>
                <a:cubicBezTo>
                  <a:pt x="3005042" y="4031361"/>
                  <a:pt x="3019044" y="4045363"/>
                  <a:pt x="3019044" y="4062698"/>
                </a:cubicBezTo>
                <a:cubicBezTo>
                  <a:pt x="3019044" y="4080034"/>
                  <a:pt x="3005042" y="4094036"/>
                  <a:pt x="2987707" y="4094036"/>
                </a:cubicBezTo>
                <a:cubicBezTo>
                  <a:pt x="2970371" y="4094036"/>
                  <a:pt x="2956370" y="4080034"/>
                  <a:pt x="2956370" y="4062698"/>
                </a:cubicBezTo>
                <a:cubicBezTo>
                  <a:pt x="2956370" y="4045363"/>
                  <a:pt x="2970371" y="4031361"/>
                  <a:pt x="2987707" y="4031361"/>
                </a:cubicBezTo>
                <a:close/>
                <a:moveTo>
                  <a:pt x="3077242" y="4031361"/>
                </a:moveTo>
                <a:cubicBezTo>
                  <a:pt x="3094578" y="4031361"/>
                  <a:pt x="3108579" y="4045363"/>
                  <a:pt x="3108579" y="4062698"/>
                </a:cubicBezTo>
                <a:cubicBezTo>
                  <a:pt x="3108579" y="4080034"/>
                  <a:pt x="3094578" y="4094036"/>
                  <a:pt x="3077242" y="4094036"/>
                </a:cubicBezTo>
                <a:cubicBezTo>
                  <a:pt x="3059906" y="4094036"/>
                  <a:pt x="3045905" y="4080034"/>
                  <a:pt x="3045905" y="4062698"/>
                </a:cubicBezTo>
                <a:cubicBezTo>
                  <a:pt x="3045905" y="4045363"/>
                  <a:pt x="3059906" y="4031361"/>
                  <a:pt x="3077242" y="4031361"/>
                </a:cubicBezTo>
                <a:close/>
                <a:moveTo>
                  <a:pt x="4241864" y="4031361"/>
                </a:moveTo>
                <a:cubicBezTo>
                  <a:pt x="4259199" y="4031361"/>
                  <a:pt x="4273201" y="4045363"/>
                  <a:pt x="4273201" y="4062698"/>
                </a:cubicBezTo>
                <a:cubicBezTo>
                  <a:pt x="4273201" y="4080034"/>
                  <a:pt x="4259199" y="4094036"/>
                  <a:pt x="4241864" y="4094036"/>
                </a:cubicBezTo>
                <a:cubicBezTo>
                  <a:pt x="4224528" y="4094036"/>
                  <a:pt x="4210526" y="4080034"/>
                  <a:pt x="4210526" y="4062698"/>
                </a:cubicBezTo>
                <a:cubicBezTo>
                  <a:pt x="4210526" y="4045363"/>
                  <a:pt x="4224528" y="4031361"/>
                  <a:pt x="4241864" y="4031361"/>
                </a:cubicBezTo>
                <a:close/>
                <a:moveTo>
                  <a:pt x="4331399" y="4031361"/>
                </a:moveTo>
                <a:cubicBezTo>
                  <a:pt x="4348734" y="4031361"/>
                  <a:pt x="4362736" y="4045363"/>
                  <a:pt x="4362736" y="4062698"/>
                </a:cubicBezTo>
                <a:cubicBezTo>
                  <a:pt x="4362736" y="4080034"/>
                  <a:pt x="4348734" y="4094036"/>
                  <a:pt x="4331399" y="4094036"/>
                </a:cubicBezTo>
                <a:cubicBezTo>
                  <a:pt x="4314063" y="4094036"/>
                  <a:pt x="4300062" y="4080034"/>
                  <a:pt x="4300062" y="4062698"/>
                </a:cubicBezTo>
                <a:cubicBezTo>
                  <a:pt x="4300062" y="4045363"/>
                  <a:pt x="4314158" y="4031361"/>
                  <a:pt x="4331399" y="4031361"/>
                </a:cubicBezTo>
                <a:close/>
                <a:moveTo>
                  <a:pt x="4420934" y="4031361"/>
                </a:moveTo>
                <a:cubicBezTo>
                  <a:pt x="4438269" y="4031361"/>
                  <a:pt x="4452271" y="4045363"/>
                  <a:pt x="4452271" y="4062698"/>
                </a:cubicBezTo>
                <a:cubicBezTo>
                  <a:pt x="4452271" y="4080034"/>
                  <a:pt x="4438269" y="4094036"/>
                  <a:pt x="4420934" y="4094036"/>
                </a:cubicBezTo>
                <a:cubicBezTo>
                  <a:pt x="4403598" y="4094036"/>
                  <a:pt x="4389597" y="4080034"/>
                  <a:pt x="4389597" y="4062698"/>
                </a:cubicBezTo>
                <a:cubicBezTo>
                  <a:pt x="4389597" y="4045363"/>
                  <a:pt x="4403693" y="4031361"/>
                  <a:pt x="4420934" y="4031361"/>
                </a:cubicBezTo>
                <a:close/>
                <a:moveTo>
                  <a:pt x="4510564" y="4031361"/>
                </a:moveTo>
                <a:cubicBezTo>
                  <a:pt x="4527899" y="4031361"/>
                  <a:pt x="4541901" y="4045363"/>
                  <a:pt x="4541901" y="4062698"/>
                </a:cubicBezTo>
                <a:cubicBezTo>
                  <a:pt x="4541901" y="4080034"/>
                  <a:pt x="4527899" y="4094036"/>
                  <a:pt x="4510564" y="4094036"/>
                </a:cubicBezTo>
                <a:cubicBezTo>
                  <a:pt x="4493229" y="4094036"/>
                  <a:pt x="4479227" y="4080034"/>
                  <a:pt x="4479227" y="4062698"/>
                </a:cubicBezTo>
                <a:cubicBezTo>
                  <a:pt x="4479227" y="4045363"/>
                  <a:pt x="4493229" y="4031361"/>
                  <a:pt x="4510564" y="4031361"/>
                </a:cubicBezTo>
                <a:close/>
                <a:moveTo>
                  <a:pt x="4600194" y="4031361"/>
                </a:moveTo>
                <a:cubicBezTo>
                  <a:pt x="4617530" y="4031361"/>
                  <a:pt x="4631531" y="4045363"/>
                  <a:pt x="4631531" y="4062698"/>
                </a:cubicBezTo>
                <a:cubicBezTo>
                  <a:pt x="4631531" y="4080034"/>
                  <a:pt x="4617530" y="4094036"/>
                  <a:pt x="4600194" y="4094036"/>
                </a:cubicBezTo>
                <a:cubicBezTo>
                  <a:pt x="4582859" y="4094036"/>
                  <a:pt x="4568857" y="4080034"/>
                  <a:pt x="4568857" y="4062698"/>
                </a:cubicBezTo>
                <a:cubicBezTo>
                  <a:pt x="4568857" y="4045363"/>
                  <a:pt x="4582859" y="4031361"/>
                  <a:pt x="4600194" y="4031361"/>
                </a:cubicBezTo>
                <a:close/>
                <a:moveTo>
                  <a:pt x="4689729" y="4031361"/>
                </a:moveTo>
                <a:cubicBezTo>
                  <a:pt x="4707065" y="4031361"/>
                  <a:pt x="4721066" y="4045363"/>
                  <a:pt x="4721066" y="4062698"/>
                </a:cubicBezTo>
                <a:cubicBezTo>
                  <a:pt x="4721066" y="4080034"/>
                  <a:pt x="4707065" y="4094036"/>
                  <a:pt x="4689729" y="4094036"/>
                </a:cubicBezTo>
                <a:cubicBezTo>
                  <a:pt x="4672394" y="4094036"/>
                  <a:pt x="4658392" y="4080034"/>
                  <a:pt x="4658392" y="4062698"/>
                </a:cubicBezTo>
                <a:cubicBezTo>
                  <a:pt x="4658392" y="4045363"/>
                  <a:pt x="4672489" y="4031361"/>
                  <a:pt x="4689729" y="4031361"/>
                </a:cubicBezTo>
                <a:close/>
                <a:moveTo>
                  <a:pt x="4779359" y="4031361"/>
                </a:moveTo>
                <a:cubicBezTo>
                  <a:pt x="4796695" y="4031361"/>
                  <a:pt x="4810697" y="4045363"/>
                  <a:pt x="4810697" y="4062698"/>
                </a:cubicBezTo>
                <a:cubicBezTo>
                  <a:pt x="4810697" y="4080034"/>
                  <a:pt x="4796695" y="4094036"/>
                  <a:pt x="4779359" y="4094036"/>
                </a:cubicBezTo>
                <a:cubicBezTo>
                  <a:pt x="4762024" y="4094036"/>
                  <a:pt x="4748022" y="4080034"/>
                  <a:pt x="4748022" y="4062698"/>
                </a:cubicBezTo>
                <a:cubicBezTo>
                  <a:pt x="4748022" y="4045363"/>
                  <a:pt x="4762024" y="4031361"/>
                  <a:pt x="4779359" y="4031361"/>
                </a:cubicBezTo>
                <a:close/>
                <a:moveTo>
                  <a:pt x="6481477" y="4031361"/>
                </a:moveTo>
                <a:cubicBezTo>
                  <a:pt x="6498812" y="4031361"/>
                  <a:pt x="6512814" y="4045363"/>
                  <a:pt x="6512814" y="4062698"/>
                </a:cubicBezTo>
                <a:cubicBezTo>
                  <a:pt x="6512814" y="4080034"/>
                  <a:pt x="6498812" y="4094036"/>
                  <a:pt x="6481477" y="4094036"/>
                </a:cubicBezTo>
                <a:cubicBezTo>
                  <a:pt x="6464142" y="4094036"/>
                  <a:pt x="6450140" y="4080034"/>
                  <a:pt x="6450140" y="4062698"/>
                </a:cubicBezTo>
                <a:cubicBezTo>
                  <a:pt x="6450140" y="4045363"/>
                  <a:pt x="6464236" y="4031361"/>
                  <a:pt x="6481477" y="4031361"/>
                </a:cubicBezTo>
                <a:close/>
                <a:moveTo>
                  <a:pt x="6571107" y="4031361"/>
                </a:moveTo>
                <a:cubicBezTo>
                  <a:pt x="6588443" y="4031361"/>
                  <a:pt x="6602444" y="4045363"/>
                  <a:pt x="6602444" y="4062698"/>
                </a:cubicBezTo>
                <a:cubicBezTo>
                  <a:pt x="6602444" y="4080034"/>
                  <a:pt x="6588443" y="4094036"/>
                  <a:pt x="6571107" y="4094036"/>
                </a:cubicBezTo>
                <a:cubicBezTo>
                  <a:pt x="6553772" y="4094036"/>
                  <a:pt x="6539770" y="4080034"/>
                  <a:pt x="6539770" y="4062698"/>
                </a:cubicBezTo>
                <a:cubicBezTo>
                  <a:pt x="6539770" y="4045363"/>
                  <a:pt x="6553772" y="4031361"/>
                  <a:pt x="6571107" y="4031361"/>
                </a:cubicBezTo>
                <a:close/>
                <a:moveTo>
                  <a:pt x="7198138" y="4031361"/>
                </a:moveTo>
                <a:cubicBezTo>
                  <a:pt x="7215474" y="4031361"/>
                  <a:pt x="7229475" y="4045363"/>
                  <a:pt x="7229475" y="4062698"/>
                </a:cubicBezTo>
                <a:cubicBezTo>
                  <a:pt x="7229475" y="4080034"/>
                  <a:pt x="7215474" y="4094036"/>
                  <a:pt x="7198138" y="4094036"/>
                </a:cubicBezTo>
                <a:cubicBezTo>
                  <a:pt x="7180803" y="4094036"/>
                  <a:pt x="7166801" y="4080034"/>
                  <a:pt x="7166801" y="4062698"/>
                </a:cubicBezTo>
                <a:cubicBezTo>
                  <a:pt x="7166801" y="4045363"/>
                  <a:pt x="7180803" y="4031361"/>
                  <a:pt x="7198138" y="4031361"/>
                </a:cubicBezTo>
                <a:close/>
                <a:moveTo>
                  <a:pt x="7287768" y="4031361"/>
                </a:moveTo>
                <a:cubicBezTo>
                  <a:pt x="7305104" y="4031361"/>
                  <a:pt x="7319105" y="4045363"/>
                  <a:pt x="7319105" y="4062698"/>
                </a:cubicBezTo>
                <a:cubicBezTo>
                  <a:pt x="7319105" y="4080034"/>
                  <a:pt x="7305104" y="4094036"/>
                  <a:pt x="7287768" y="4094036"/>
                </a:cubicBezTo>
                <a:cubicBezTo>
                  <a:pt x="7270433" y="4094036"/>
                  <a:pt x="7256431" y="4080034"/>
                  <a:pt x="7256431" y="4062698"/>
                </a:cubicBezTo>
                <a:cubicBezTo>
                  <a:pt x="7256431" y="4045363"/>
                  <a:pt x="7270433" y="4031361"/>
                  <a:pt x="7287768" y="4031361"/>
                </a:cubicBezTo>
                <a:close/>
                <a:moveTo>
                  <a:pt x="7377303" y="4031361"/>
                </a:moveTo>
                <a:cubicBezTo>
                  <a:pt x="7394639" y="4031361"/>
                  <a:pt x="7408640" y="4045363"/>
                  <a:pt x="7408640" y="4062698"/>
                </a:cubicBezTo>
                <a:cubicBezTo>
                  <a:pt x="7408640" y="4080034"/>
                  <a:pt x="7394639" y="4094036"/>
                  <a:pt x="7377303" y="4094036"/>
                </a:cubicBezTo>
                <a:cubicBezTo>
                  <a:pt x="7359968" y="4094036"/>
                  <a:pt x="7345966" y="4080034"/>
                  <a:pt x="7345966" y="4062698"/>
                </a:cubicBezTo>
                <a:cubicBezTo>
                  <a:pt x="7345966" y="4045363"/>
                  <a:pt x="7360063" y="4031361"/>
                  <a:pt x="7377303" y="4031361"/>
                </a:cubicBezTo>
                <a:close/>
                <a:moveTo>
                  <a:pt x="7646099" y="4031361"/>
                </a:moveTo>
                <a:cubicBezTo>
                  <a:pt x="7663434" y="4031361"/>
                  <a:pt x="7677436" y="4045363"/>
                  <a:pt x="7677436" y="4062698"/>
                </a:cubicBezTo>
                <a:cubicBezTo>
                  <a:pt x="7677436" y="4080034"/>
                  <a:pt x="7663434" y="4094036"/>
                  <a:pt x="7646099" y="4094036"/>
                </a:cubicBezTo>
                <a:cubicBezTo>
                  <a:pt x="7628763" y="4094036"/>
                  <a:pt x="7614762" y="4080034"/>
                  <a:pt x="7614762" y="4062698"/>
                </a:cubicBezTo>
                <a:cubicBezTo>
                  <a:pt x="7614762" y="4045363"/>
                  <a:pt x="7628858" y="4031361"/>
                  <a:pt x="7646099" y="4031361"/>
                </a:cubicBezTo>
                <a:close/>
                <a:moveTo>
                  <a:pt x="2091785" y="4120991"/>
                </a:moveTo>
                <a:cubicBezTo>
                  <a:pt x="2109121" y="4120991"/>
                  <a:pt x="2123123" y="4134993"/>
                  <a:pt x="2123123" y="4152329"/>
                </a:cubicBezTo>
                <a:cubicBezTo>
                  <a:pt x="2123123" y="4169664"/>
                  <a:pt x="2109121" y="4183666"/>
                  <a:pt x="2091785" y="4183666"/>
                </a:cubicBezTo>
                <a:cubicBezTo>
                  <a:pt x="2074450" y="4183666"/>
                  <a:pt x="2060448" y="4169664"/>
                  <a:pt x="2060448" y="4152329"/>
                </a:cubicBezTo>
                <a:cubicBezTo>
                  <a:pt x="2060448" y="4134993"/>
                  <a:pt x="2074450" y="4120991"/>
                  <a:pt x="2091785" y="4120991"/>
                </a:cubicBezTo>
                <a:close/>
                <a:moveTo>
                  <a:pt x="2181320" y="4120991"/>
                </a:moveTo>
                <a:cubicBezTo>
                  <a:pt x="2198656" y="4120991"/>
                  <a:pt x="2212658" y="4134993"/>
                  <a:pt x="2212658" y="4152329"/>
                </a:cubicBezTo>
                <a:cubicBezTo>
                  <a:pt x="2212658" y="4169664"/>
                  <a:pt x="2198656" y="4183666"/>
                  <a:pt x="2181320" y="4183666"/>
                </a:cubicBezTo>
                <a:cubicBezTo>
                  <a:pt x="2163985" y="4183666"/>
                  <a:pt x="2149983" y="4169664"/>
                  <a:pt x="2149983" y="4152329"/>
                </a:cubicBezTo>
                <a:cubicBezTo>
                  <a:pt x="2149983" y="4134993"/>
                  <a:pt x="2163985" y="4120991"/>
                  <a:pt x="2181320" y="4120991"/>
                </a:cubicBezTo>
                <a:close/>
                <a:moveTo>
                  <a:pt x="2270951" y="4120991"/>
                </a:moveTo>
                <a:cubicBezTo>
                  <a:pt x="2288286" y="4120991"/>
                  <a:pt x="2302288" y="4134993"/>
                  <a:pt x="2302288" y="4152329"/>
                </a:cubicBezTo>
                <a:cubicBezTo>
                  <a:pt x="2302288" y="4169664"/>
                  <a:pt x="2288286" y="4183666"/>
                  <a:pt x="2270951" y="4183666"/>
                </a:cubicBezTo>
                <a:cubicBezTo>
                  <a:pt x="2253615" y="4183666"/>
                  <a:pt x="2239613" y="4169664"/>
                  <a:pt x="2239613" y="4152329"/>
                </a:cubicBezTo>
                <a:cubicBezTo>
                  <a:pt x="2239613" y="4134993"/>
                  <a:pt x="2253710" y="4120991"/>
                  <a:pt x="2270951" y="4120991"/>
                </a:cubicBezTo>
                <a:close/>
                <a:moveTo>
                  <a:pt x="2360581" y="4120991"/>
                </a:moveTo>
                <a:cubicBezTo>
                  <a:pt x="2377916" y="4120991"/>
                  <a:pt x="2391918" y="4134993"/>
                  <a:pt x="2391918" y="4152329"/>
                </a:cubicBezTo>
                <a:cubicBezTo>
                  <a:pt x="2391918" y="4169664"/>
                  <a:pt x="2377916" y="4183666"/>
                  <a:pt x="2360581" y="4183666"/>
                </a:cubicBezTo>
                <a:cubicBezTo>
                  <a:pt x="2343245" y="4183666"/>
                  <a:pt x="2329244" y="4169664"/>
                  <a:pt x="2329244" y="4152329"/>
                </a:cubicBezTo>
                <a:cubicBezTo>
                  <a:pt x="2329244" y="4134993"/>
                  <a:pt x="2343245" y="4120991"/>
                  <a:pt x="2360581" y="4120991"/>
                </a:cubicBezTo>
                <a:close/>
                <a:moveTo>
                  <a:pt x="2450116" y="4120991"/>
                </a:moveTo>
                <a:cubicBezTo>
                  <a:pt x="2467451" y="4120991"/>
                  <a:pt x="2481453" y="4134993"/>
                  <a:pt x="2481453" y="4152329"/>
                </a:cubicBezTo>
                <a:cubicBezTo>
                  <a:pt x="2481453" y="4169664"/>
                  <a:pt x="2467451" y="4183666"/>
                  <a:pt x="2450116" y="4183666"/>
                </a:cubicBezTo>
                <a:cubicBezTo>
                  <a:pt x="2432780" y="4183666"/>
                  <a:pt x="2418779" y="4169664"/>
                  <a:pt x="2418779" y="4152329"/>
                </a:cubicBezTo>
                <a:cubicBezTo>
                  <a:pt x="2418779" y="4134993"/>
                  <a:pt x="2432780" y="4120991"/>
                  <a:pt x="2450116" y="4120991"/>
                </a:cubicBezTo>
                <a:close/>
                <a:moveTo>
                  <a:pt x="2539651" y="4120991"/>
                </a:moveTo>
                <a:cubicBezTo>
                  <a:pt x="2556986" y="4120991"/>
                  <a:pt x="2570988" y="4134993"/>
                  <a:pt x="2570988" y="4152329"/>
                </a:cubicBezTo>
                <a:cubicBezTo>
                  <a:pt x="2570988" y="4169664"/>
                  <a:pt x="2556986" y="4183666"/>
                  <a:pt x="2539651" y="4183666"/>
                </a:cubicBezTo>
                <a:cubicBezTo>
                  <a:pt x="2522315" y="4183666"/>
                  <a:pt x="2508314" y="4169664"/>
                  <a:pt x="2508314" y="4152329"/>
                </a:cubicBezTo>
                <a:cubicBezTo>
                  <a:pt x="2508314" y="4134993"/>
                  <a:pt x="2522411" y="4120991"/>
                  <a:pt x="2539651" y="4120991"/>
                </a:cubicBezTo>
                <a:close/>
                <a:moveTo>
                  <a:pt x="2629281" y="4120991"/>
                </a:moveTo>
                <a:cubicBezTo>
                  <a:pt x="2646616" y="4120991"/>
                  <a:pt x="2660618" y="4134993"/>
                  <a:pt x="2660618" y="4152329"/>
                </a:cubicBezTo>
                <a:cubicBezTo>
                  <a:pt x="2660618" y="4169664"/>
                  <a:pt x="2646616" y="4183666"/>
                  <a:pt x="2629281" y="4183666"/>
                </a:cubicBezTo>
                <a:cubicBezTo>
                  <a:pt x="2611946" y="4183666"/>
                  <a:pt x="2597944" y="4169664"/>
                  <a:pt x="2597944" y="4152329"/>
                </a:cubicBezTo>
                <a:cubicBezTo>
                  <a:pt x="2597944" y="4134993"/>
                  <a:pt x="2612041" y="4120991"/>
                  <a:pt x="2629281" y="4120991"/>
                </a:cubicBezTo>
                <a:close/>
                <a:moveTo>
                  <a:pt x="2718911" y="4120991"/>
                </a:moveTo>
                <a:cubicBezTo>
                  <a:pt x="2736247" y="4120991"/>
                  <a:pt x="2750249" y="4134993"/>
                  <a:pt x="2750249" y="4152329"/>
                </a:cubicBezTo>
                <a:cubicBezTo>
                  <a:pt x="2750249" y="4169664"/>
                  <a:pt x="2736247" y="4183666"/>
                  <a:pt x="2718911" y="4183666"/>
                </a:cubicBezTo>
                <a:cubicBezTo>
                  <a:pt x="2701576" y="4183666"/>
                  <a:pt x="2687574" y="4169664"/>
                  <a:pt x="2687574" y="4152329"/>
                </a:cubicBezTo>
                <a:cubicBezTo>
                  <a:pt x="2687574" y="4134993"/>
                  <a:pt x="2701576" y="4120991"/>
                  <a:pt x="2718911" y="4120991"/>
                </a:cubicBezTo>
                <a:close/>
                <a:moveTo>
                  <a:pt x="2808446" y="4120991"/>
                </a:moveTo>
                <a:cubicBezTo>
                  <a:pt x="2825782" y="4120991"/>
                  <a:pt x="2839784" y="4134993"/>
                  <a:pt x="2839784" y="4152329"/>
                </a:cubicBezTo>
                <a:cubicBezTo>
                  <a:pt x="2839784" y="4169664"/>
                  <a:pt x="2825782" y="4183666"/>
                  <a:pt x="2808446" y="4183666"/>
                </a:cubicBezTo>
                <a:cubicBezTo>
                  <a:pt x="2791111" y="4183666"/>
                  <a:pt x="2777109" y="4169664"/>
                  <a:pt x="2777109" y="4152329"/>
                </a:cubicBezTo>
                <a:cubicBezTo>
                  <a:pt x="2777109" y="4134993"/>
                  <a:pt x="2791111" y="4120991"/>
                  <a:pt x="2808446" y="4120991"/>
                </a:cubicBezTo>
                <a:close/>
                <a:moveTo>
                  <a:pt x="2897981" y="4120991"/>
                </a:moveTo>
                <a:cubicBezTo>
                  <a:pt x="2915317" y="4120991"/>
                  <a:pt x="2929319" y="4134993"/>
                  <a:pt x="2929319" y="4152329"/>
                </a:cubicBezTo>
                <a:cubicBezTo>
                  <a:pt x="2929319" y="4169664"/>
                  <a:pt x="2915317" y="4183666"/>
                  <a:pt x="2897981" y="4183666"/>
                </a:cubicBezTo>
                <a:cubicBezTo>
                  <a:pt x="2880646" y="4183666"/>
                  <a:pt x="2866644" y="4169664"/>
                  <a:pt x="2866644" y="4152329"/>
                </a:cubicBezTo>
                <a:cubicBezTo>
                  <a:pt x="2866644" y="4134993"/>
                  <a:pt x="2880741" y="4120991"/>
                  <a:pt x="2897981" y="4120991"/>
                </a:cubicBezTo>
                <a:close/>
                <a:moveTo>
                  <a:pt x="2987707" y="4120991"/>
                </a:moveTo>
                <a:cubicBezTo>
                  <a:pt x="3005042" y="4120991"/>
                  <a:pt x="3019044" y="4134993"/>
                  <a:pt x="3019044" y="4152329"/>
                </a:cubicBezTo>
                <a:cubicBezTo>
                  <a:pt x="3019044" y="4169664"/>
                  <a:pt x="3005042" y="4183666"/>
                  <a:pt x="2987707" y="4183666"/>
                </a:cubicBezTo>
                <a:cubicBezTo>
                  <a:pt x="2970371" y="4183666"/>
                  <a:pt x="2956370" y="4169664"/>
                  <a:pt x="2956370" y="4152329"/>
                </a:cubicBezTo>
                <a:cubicBezTo>
                  <a:pt x="2956370" y="4134993"/>
                  <a:pt x="2970371" y="4120991"/>
                  <a:pt x="2987707" y="4120991"/>
                </a:cubicBezTo>
                <a:close/>
                <a:moveTo>
                  <a:pt x="4241864" y="4120991"/>
                </a:moveTo>
                <a:cubicBezTo>
                  <a:pt x="4259199" y="4120991"/>
                  <a:pt x="4273201" y="4134993"/>
                  <a:pt x="4273201" y="4152329"/>
                </a:cubicBezTo>
                <a:cubicBezTo>
                  <a:pt x="4273201" y="4169664"/>
                  <a:pt x="4259199" y="4183666"/>
                  <a:pt x="4241864" y="4183666"/>
                </a:cubicBezTo>
                <a:cubicBezTo>
                  <a:pt x="4224528" y="4183666"/>
                  <a:pt x="4210526" y="4169664"/>
                  <a:pt x="4210526" y="4152329"/>
                </a:cubicBezTo>
                <a:cubicBezTo>
                  <a:pt x="4210526" y="4134993"/>
                  <a:pt x="4224528" y="4120991"/>
                  <a:pt x="4241864" y="4120991"/>
                </a:cubicBezTo>
                <a:close/>
                <a:moveTo>
                  <a:pt x="4331399" y="4120991"/>
                </a:moveTo>
                <a:cubicBezTo>
                  <a:pt x="4348734" y="4120991"/>
                  <a:pt x="4362736" y="4134993"/>
                  <a:pt x="4362736" y="4152329"/>
                </a:cubicBezTo>
                <a:cubicBezTo>
                  <a:pt x="4362736" y="4169664"/>
                  <a:pt x="4348734" y="4183666"/>
                  <a:pt x="4331399" y="4183666"/>
                </a:cubicBezTo>
                <a:cubicBezTo>
                  <a:pt x="4314063" y="4183666"/>
                  <a:pt x="4300062" y="4169664"/>
                  <a:pt x="4300062" y="4152329"/>
                </a:cubicBezTo>
                <a:cubicBezTo>
                  <a:pt x="4300062" y="4134993"/>
                  <a:pt x="4314158" y="4120991"/>
                  <a:pt x="4331399" y="4120991"/>
                </a:cubicBezTo>
                <a:close/>
                <a:moveTo>
                  <a:pt x="4420934" y="4120991"/>
                </a:moveTo>
                <a:cubicBezTo>
                  <a:pt x="4438269" y="4120991"/>
                  <a:pt x="4452271" y="4134993"/>
                  <a:pt x="4452271" y="4152329"/>
                </a:cubicBezTo>
                <a:cubicBezTo>
                  <a:pt x="4452271" y="4169664"/>
                  <a:pt x="4438269" y="4183666"/>
                  <a:pt x="4420934" y="4183666"/>
                </a:cubicBezTo>
                <a:cubicBezTo>
                  <a:pt x="4403598" y="4183666"/>
                  <a:pt x="4389597" y="4169664"/>
                  <a:pt x="4389597" y="4152329"/>
                </a:cubicBezTo>
                <a:cubicBezTo>
                  <a:pt x="4389597" y="4134993"/>
                  <a:pt x="4403693" y="4120991"/>
                  <a:pt x="4420934" y="4120991"/>
                </a:cubicBezTo>
                <a:close/>
                <a:moveTo>
                  <a:pt x="4510564" y="4120991"/>
                </a:moveTo>
                <a:cubicBezTo>
                  <a:pt x="4527899" y="4120991"/>
                  <a:pt x="4541901" y="4134993"/>
                  <a:pt x="4541901" y="4152329"/>
                </a:cubicBezTo>
                <a:cubicBezTo>
                  <a:pt x="4541901" y="4169664"/>
                  <a:pt x="4527899" y="4183666"/>
                  <a:pt x="4510564" y="4183666"/>
                </a:cubicBezTo>
                <a:cubicBezTo>
                  <a:pt x="4493229" y="4183666"/>
                  <a:pt x="4479227" y="4169664"/>
                  <a:pt x="4479227" y="4152329"/>
                </a:cubicBezTo>
                <a:cubicBezTo>
                  <a:pt x="4479227" y="4134993"/>
                  <a:pt x="4493229" y="4120991"/>
                  <a:pt x="4510564" y="4120991"/>
                </a:cubicBezTo>
                <a:close/>
                <a:moveTo>
                  <a:pt x="4600194" y="4120991"/>
                </a:moveTo>
                <a:cubicBezTo>
                  <a:pt x="4617530" y="4120991"/>
                  <a:pt x="4631531" y="4134993"/>
                  <a:pt x="4631531" y="4152329"/>
                </a:cubicBezTo>
                <a:cubicBezTo>
                  <a:pt x="4631531" y="4169664"/>
                  <a:pt x="4617530" y="4183666"/>
                  <a:pt x="4600194" y="4183666"/>
                </a:cubicBezTo>
                <a:cubicBezTo>
                  <a:pt x="4582859" y="4183666"/>
                  <a:pt x="4568857" y="4169664"/>
                  <a:pt x="4568857" y="4152329"/>
                </a:cubicBezTo>
                <a:cubicBezTo>
                  <a:pt x="4568857" y="4134993"/>
                  <a:pt x="4582859" y="4120991"/>
                  <a:pt x="4600194" y="4120991"/>
                </a:cubicBezTo>
                <a:close/>
                <a:moveTo>
                  <a:pt x="4689729" y="4120991"/>
                </a:moveTo>
                <a:cubicBezTo>
                  <a:pt x="4707065" y="4120991"/>
                  <a:pt x="4721066" y="4134993"/>
                  <a:pt x="4721066" y="4152329"/>
                </a:cubicBezTo>
                <a:cubicBezTo>
                  <a:pt x="4721066" y="4169664"/>
                  <a:pt x="4707065" y="4183666"/>
                  <a:pt x="4689729" y="4183666"/>
                </a:cubicBezTo>
                <a:cubicBezTo>
                  <a:pt x="4672394" y="4183666"/>
                  <a:pt x="4658392" y="4169664"/>
                  <a:pt x="4658392" y="4152329"/>
                </a:cubicBezTo>
                <a:cubicBezTo>
                  <a:pt x="4658392" y="4134993"/>
                  <a:pt x="4672489" y="4120991"/>
                  <a:pt x="4689729" y="4120991"/>
                </a:cubicBezTo>
                <a:close/>
                <a:moveTo>
                  <a:pt x="4779359" y="4120991"/>
                </a:moveTo>
                <a:cubicBezTo>
                  <a:pt x="4796695" y="4120991"/>
                  <a:pt x="4810697" y="4134993"/>
                  <a:pt x="4810697" y="4152329"/>
                </a:cubicBezTo>
                <a:cubicBezTo>
                  <a:pt x="4810697" y="4169664"/>
                  <a:pt x="4796695" y="4183666"/>
                  <a:pt x="4779359" y="4183666"/>
                </a:cubicBezTo>
                <a:cubicBezTo>
                  <a:pt x="4762024" y="4183666"/>
                  <a:pt x="4748022" y="4169664"/>
                  <a:pt x="4748022" y="4152329"/>
                </a:cubicBezTo>
                <a:cubicBezTo>
                  <a:pt x="4748022" y="4134993"/>
                  <a:pt x="4762024" y="4120991"/>
                  <a:pt x="4779359" y="4120991"/>
                </a:cubicBezTo>
                <a:close/>
                <a:moveTo>
                  <a:pt x="4868895" y="4120991"/>
                </a:moveTo>
                <a:cubicBezTo>
                  <a:pt x="4886230" y="4120991"/>
                  <a:pt x="4900232" y="4134993"/>
                  <a:pt x="4900232" y="4152329"/>
                </a:cubicBezTo>
                <a:cubicBezTo>
                  <a:pt x="4900232" y="4169664"/>
                  <a:pt x="4886230" y="4183666"/>
                  <a:pt x="4868895" y="4183666"/>
                </a:cubicBezTo>
                <a:cubicBezTo>
                  <a:pt x="4851559" y="4183666"/>
                  <a:pt x="4837557" y="4169664"/>
                  <a:pt x="4837557" y="4152329"/>
                </a:cubicBezTo>
                <a:cubicBezTo>
                  <a:pt x="4837557" y="4134993"/>
                  <a:pt x="4851559" y="4120991"/>
                  <a:pt x="4868895" y="4120991"/>
                </a:cubicBezTo>
                <a:close/>
                <a:moveTo>
                  <a:pt x="7287768" y="4120991"/>
                </a:moveTo>
                <a:cubicBezTo>
                  <a:pt x="7305104" y="4120991"/>
                  <a:pt x="7319105" y="4134993"/>
                  <a:pt x="7319105" y="4152329"/>
                </a:cubicBezTo>
                <a:cubicBezTo>
                  <a:pt x="7319105" y="4169664"/>
                  <a:pt x="7305104" y="4183666"/>
                  <a:pt x="7287768" y="4183666"/>
                </a:cubicBezTo>
                <a:cubicBezTo>
                  <a:pt x="7270433" y="4183666"/>
                  <a:pt x="7256431" y="4169664"/>
                  <a:pt x="7256431" y="4152329"/>
                </a:cubicBezTo>
                <a:cubicBezTo>
                  <a:pt x="7256431" y="4134993"/>
                  <a:pt x="7270433" y="4120991"/>
                  <a:pt x="7287768" y="4120991"/>
                </a:cubicBezTo>
                <a:close/>
                <a:moveTo>
                  <a:pt x="2181320" y="4210526"/>
                </a:moveTo>
                <a:cubicBezTo>
                  <a:pt x="2198656" y="4210526"/>
                  <a:pt x="2212658" y="4224528"/>
                  <a:pt x="2212658" y="4241864"/>
                </a:cubicBezTo>
                <a:cubicBezTo>
                  <a:pt x="2212658" y="4259199"/>
                  <a:pt x="2198656" y="4273201"/>
                  <a:pt x="2181320" y="4273201"/>
                </a:cubicBezTo>
                <a:cubicBezTo>
                  <a:pt x="2163985" y="4273201"/>
                  <a:pt x="2149983" y="4259199"/>
                  <a:pt x="2149983" y="4241864"/>
                </a:cubicBezTo>
                <a:cubicBezTo>
                  <a:pt x="2149983" y="4224528"/>
                  <a:pt x="2163985" y="4210526"/>
                  <a:pt x="2181320" y="4210526"/>
                </a:cubicBezTo>
                <a:close/>
                <a:moveTo>
                  <a:pt x="2270951" y="4210526"/>
                </a:moveTo>
                <a:cubicBezTo>
                  <a:pt x="2288286" y="4210526"/>
                  <a:pt x="2302288" y="4224528"/>
                  <a:pt x="2302288" y="4241864"/>
                </a:cubicBezTo>
                <a:cubicBezTo>
                  <a:pt x="2302288" y="4259199"/>
                  <a:pt x="2288286" y="4273201"/>
                  <a:pt x="2270951" y="4273201"/>
                </a:cubicBezTo>
                <a:cubicBezTo>
                  <a:pt x="2253615" y="4273201"/>
                  <a:pt x="2239613" y="4259199"/>
                  <a:pt x="2239613" y="4241864"/>
                </a:cubicBezTo>
                <a:cubicBezTo>
                  <a:pt x="2239613" y="4224528"/>
                  <a:pt x="2253710" y="4210526"/>
                  <a:pt x="2270951" y="4210526"/>
                </a:cubicBezTo>
                <a:close/>
                <a:moveTo>
                  <a:pt x="2360581" y="4210526"/>
                </a:moveTo>
                <a:cubicBezTo>
                  <a:pt x="2377916" y="4210526"/>
                  <a:pt x="2391918" y="4224528"/>
                  <a:pt x="2391918" y="4241864"/>
                </a:cubicBezTo>
                <a:cubicBezTo>
                  <a:pt x="2391918" y="4259199"/>
                  <a:pt x="2377916" y="4273201"/>
                  <a:pt x="2360581" y="4273201"/>
                </a:cubicBezTo>
                <a:cubicBezTo>
                  <a:pt x="2343245" y="4273201"/>
                  <a:pt x="2329244" y="4259199"/>
                  <a:pt x="2329244" y="4241864"/>
                </a:cubicBezTo>
                <a:cubicBezTo>
                  <a:pt x="2329244" y="4224528"/>
                  <a:pt x="2343245" y="4210526"/>
                  <a:pt x="2360581" y="4210526"/>
                </a:cubicBezTo>
                <a:close/>
                <a:moveTo>
                  <a:pt x="2450116" y="4210526"/>
                </a:moveTo>
                <a:cubicBezTo>
                  <a:pt x="2467451" y="4210526"/>
                  <a:pt x="2481453" y="4224528"/>
                  <a:pt x="2481453" y="4241864"/>
                </a:cubicBezTo>
                <a:cubicBezTo>
                  <a:pt x="2481453" y="4259199"/>
                  <a:pt x="2467451" y="4273201"/>
                  <a:pt x="2450116" y="4273201"/>
                </a:cubicBezTo>
                <a:cubicBezTo>
                  <a:pt x="2432780" y="4273201"/>
                  <a:pt x="2418779" y="4259199"/>
                  <a:pt x="2418779" y="4241864"/>
                </a:cubicBezTo>
                <a:cubicBezTo>
                  <a:pt x="2418779" y="4224528"/>
                  <a:pt x="2432780" y="4210526"/>
                  <a:pt x="2450116" y="4210526"/>
                </a:cubicBezTo>
                <a:close/>
                <a:moveTo>
                  <a:pt x="2539651" y="4210526"/>
                </a:moveTo>
                <a:cubicBezTo>
                  <a:pt x="2556986" y="4210526"/>
                  <a:pt x="2570988" y="4224528"/>
                  <a:pt x="2570988" y="4241864"/>
                </a:cubicBezTo>
                <a:cubicBezTo>
                  <a:pt x="2570988" y="4259199"/>
                  <a:pt x="2556986" y="4273201"/>
                  <a:pt x="2539651" y="4273201"/>
                </a:cubicBezTo>
                <a:cubicBezTo>
                  <a:pt x="2522315" y="4273201"/>
                  <a:pt x="2508314" y="4259199"/>
                  <a:pt x="2508314" y="4241864"/>
                </a:cubicBezTo>
                <a:cubicBezTo>
                  <a:pt x="2508314" y="4224528"/>
                  <a:pt x="2522411" y="4210526"/>
                  <a:pt x="2539651" y="4210526"/>
                </a:cubicBezTo>
                <a:close/>
                <a:moveTo>
                  <a:pt x="2629281" y="4210526"/>
                </a:moveTo>
                <a:cubicBezTo>
                  <a:pt x="2646616" y="4210526"/>
                  <a:pt x="2660618" y="4224528"/>
                  <a:pt x="2660618" y="4241864"/>
                </a:cubicBezTo>
                <a:cubicBezTo>
                  <a:pt x="2660618" y="4259199"/>
                  <a:pt x="2646616" y="4273201"/>
                  <a:pt x="2629281" y="4273201"/>
                </a:cubicBezTo>
                <a:cubicBezTo>
                  <a:pt x="2611946" y="4273201"/>
                  <a:pt x="2597944" y="4259199"/>
                  <a:pt x="2597944" y="4241864"/>
                </a:cubicBezTo>
                <a:cubicBezTo>
                  <a:pt x="2597944" y="4224528"/>
                  <a:pt x="2612041" y="4210526"/>
                  <a:pt x="2629281" y="4210526"/>
                </a:cubicBezTo>
                <a:close/>
                <a:moveTo>
                  <a:pt x="2718911" y="4210526"/>
                </a:moveTo>
                <a:cubicBezTo>
                  <a:pt x="2736247" y="4210526"/>
                  <a:pt x="2750249" y="4224528"/>
                  <a:pt x="2750249" y="4241864"/>
                </a:cubicBezTo>
                <a:cubicBezTo>
                  <a:pt x="2750249" y="4259199"/>
                  <a:pt x="2736247" y="4273201"/>
                  <a:pt x="2718911" y="4273201"/>
                </a:cubicBezTo>
                <a:cubicBezTo>
                  <a:pt x="2701576" y="4273201"/>
                  <a:pt x="2687574" y="4259199"/>
                  <a:pt x="2687574" y="4241864"/>
                </a:cubicBezTo>
                <a:cubicBezTo>
                  <a:pt x="2687574" y="4224528"/>
                  <a:pt x="2701576" y="4210526"/>
                  <a:pt x="2718911" y="4210526"/>
                </a:cubicBezTo>
                <a:close/>
                <a:moveTo>
                  <a:pt x="2808446" y="4210526"/>
                </a:moveTo>
                <a:cubicBezTo>
                  <a:pt x="2825782" y="4210526"/>
                  <a:pt x="2839784" y="4224528"/>
                  <a:pt x="2839784" y="4241864"/>
                </a:cubicBezTo>
                <a:cubicBezTo>
                  <a:pt x="2839784" y="4259199"/>
                  <a:pt x="2825782" y="4273201"/>
                  <a:pt x="2808446" y="4273201"/>
                </a:cubicBezTo>
                <a:cubicBezTo>
                  <a:pt x="2791111" y="4273201"/>
                  <a:pt x="2777109" y="4259199"/>
                  <a:pt x="2777109" y="4241864"/>
                </a:cubicBezTo>
                <a:cubicBezTo>
                  <a:pt x="2777109" y="4224528"/>
                  <a:pt x="2791111" y="4210526"/>
                  <a:pt x="2808446" y="4210526"/>
                </a:cubicBezTo>
                <a:close/>
                <a:moveTo>
                  <a:pt x="2897981" y="4210526"/>
                </a:moveTo>
                <a:cubicBezTo>
                  <a:pt x="2915317" y="4210526"/>
                  <a:pt x="2929319" y="4224528"/>
                  <a:pt x="2929319" y="4241864"/>
                </a:cubicBezTo>
                <a:cubicBezTo>
                  <a:pt x="2929319" y="4259199"/>
                  <a:pt x="2915317" y="4273201"/>
                  <a:pt x="2897981" y="4273201"/>
                </a:cubicBezTo>
                <a:cubicBezTo>
                  <a:pt x="2880646" y="4273201"/>
                  <a:pt x="2866644" y="4259199"/>
                  <a:pt x="2866644" y="4241864"/>
                </a:cubicBezTo>
                <a:cubicBezTo>
                  <a:pt x="2866644" y="4224528"/>
                  <a:pt x="2880741" y="4210526"/>
                  <a:pt x="2897981" y="4210526"/>
                </a:cubicBezTo>
                <a:close/>
                <a:moveTo>
                  <a:pt x="2987707" y="4210526"/>
                </a:moveTo>
                <a:cubicBezTo>
                  <a:pt x="3005042" y="4210526"/>
                  <a:pt x="3019044" y="4224528"/>
                  <a:pt x="3019044" y="4241864"/>
                </a:cubicBezTo>
                <a:cubicBezTo>
                  <a:pt x="3019044" y="4259199"/>
                  <a:pt x="3005042" y="4273201"/>
                  <a:pt x="2987707" y="4273201"/>
                </a:cubicBezTo>
                <a:cubicBezTo>
                  <a:pt x="2970371" y="4273201"/>
                  <a:pt x="2956370" y="4259199"/>
                  <a:pt x="2956370" y="4241864"/>
                </a:cubicBezTo>
                <a:cubicBezTo>
                  <a:pt x="2956370" y="4224528"/>
                  <a:pt x="2970371" y="4210526"/>
                  <a:pt x="2987707" y="4210526"/>
                </a:cubicBezTo>
                <a:close/>
                <a:moveTo>
                  <a:pt x="4241864" y="4210526"/>
                </a:moveTo>
                <a:cubicBezTo>
                  <a:pt x="4259199" y="4210526"/>
                  <a:pt x="4273201" y="4224528"/>
                  <a:pt x="4273201" y="4241864"/>
                </a:cubicBezTo>
                <a:cubicBezTo>
                  <a:pt x="4273201" y="4259199"/>
                  <a:pt x="4259199" y="4273201"/>
                  <a:pt x="4241864" y="4273201"/>
                </a:cubicBezTo>
                <a:cubicBezTo>
                  <a:pt x="4224528" y="4273201"/>
                  <a:pt x="4210526" y="4259199"/>
                  <a:pt x="4210526" y="4241864"/>
                </a:cubicBezTo>
                <a:cubicBezTo>
                  <a:pt x="4210526" y="4224528"/>
                  <a:pt x="4224528" y="4210526"/>
                  <a:pt x="4241864" y="4210526"/>
                </a:cubicBezTo>
                <a:close/>
                <a:moveTo>
                  <a:pt x="4331399" y="4210526"/>
                </a:moveTo>
                <a:cubicBezTo>
                  <a:pt x="4348734" y="4210526"/>
                  <a:pt x="4362736" y="4224528"/>
                  <a:pt x="4362736" y="4241864"/>
                </a:cubicBezTo>
                <a:cubicBezTo>
                  <a:pt x="4362736" y="4259199"/>
                  <a:pt x="4348734" y="4273201"/>
                  <a:pt x="4331399" y="4273201"/>
                </a:cubicBezTo>
                <a:cubicBezTo>
                  <a:pt x="4314063" y="4273201"/>
                  <a:pt x="4300062" y="4259199"/>
                  <a:pt x="4300062" y="4241864"/>
                </a:cubicBezTo>
                <a:cubicBezTo>
                  <a:pt x="4300062" y="4224528"/>
                  <a:pt x="4314158" y="4210526"/>
                  <a:pt x="4331399" y="4210526"/>
                </a:cubicBezTo>
                <a:close/>
                <a:moveTo>
                  <a:pt x="4420934" y="4210526"/>
                </a:moveTo>
                <a:cubicBezTo>
                  <a:pt x="4438269" y="4210526"/>
                  <a:pt x="4452271" y="4224528"/>
                  <a:pt x="4452271" y="4241864"/>
                </a:cubicBezTo>
                <a:cubicBezTo>
                  <a:pt x="4452271" y="4259199"/>
                  <a:pt x="4438269" y="4273201"/>
                  <a:pt x="4420934" y="4273201"/>
                </a:cubicBezTo>
                <a:cubicBezTo>
                  <a:pt x="4403598" y="4273201"/>
                  <a:pt x="4389597" y="4259199"/>
                  <a:pt x="4389597" y="4241864"/>
                </a:cubicBezTo>
                <a:cubicBezTo>
                  <a:pt x="4389597" y="4224528"/>
                  <a:pt x="4403693" y="4210526"/>
                  <a:pt x="4420934" y="4210526"/>
                </a:cubicBezTo>
                <a:close/>
                <a:moveTo>
                  <a:pt x="4510564" y="4210526"/>
                </a:moveTo>
                <a:cubicBezTo>
                  <a:pt x="4527899" y="4210526"/>
                  <a:pt x="4541901" y="4224528"/>
                  <a:pt x="4541901" y="4241864"/>
                </a:cubicBezTo>
                <a:cubicBezTo>
                  <a:pt x="4541901" y="4259199"/>
                  <a:pt x="4527899" y="4273201"/>
                  <a:pt x="4510564" y="4273201"/>
                </a:cubicBezTo>
                <a:cubicBezTo>
                  <a:pt x="4493229" y="4273201"/>
                  <a:pt x="4479227" y="4259199"/>
                  <a:pt x="4479227" y="4241864"/>
                </a:cubicBezTo>
                <a:cubicBezTo>
                  <a:pt x="4479227" y="4224528"/>
                  <a:pt x="4493229" y="4210526"/>
                  <a:pt x="4510564" y="4210526"/>
                </a:cubicBezTo>
                <a:close/>
                <a:moveTo>
                  <a:pt x="4600194" y="4210526"/>
                </a:moveTo>
                <a:cubicBezTo>
                  <a:pt x="4617530" y="4210526"/>
                  <a:pt x="4631531" y="4224528"/>
                  <a:pt x="4631531" y="4241864"/>
                </a:cubicBezTo>
                <a:cubicBezTo>
                  <a:pt x="4631531" y="4259199"/>
                  <a:pt x="4617530" y="4273201"/>
                  <a:pt x="4600194" y="4273201"/>
                </a:cubicBezTo>
                <a:cubicBezTo>
                  <a:pt x="4582859" y="4273201"/>
                  <a:pt x="4568857" y="4259199"/>
                  <a:pt x="4568857" y="4241864"/>
                </a:cubicBezTo>
                <a:cubicBezTo>
                  <a:pt x="4568857" y="4224528"/>
                  <a:pt x="4582859" y="4210526"/>
                  <a:pt x="4600194" y="4210526"/>
                </a:cubicBezTo>
                <a:close/>
                <a:moveTo>
                  <a:pt x="4689729" y="4210526"/>
                </a:moveTo>
                <a:cubicBezTo>
                  <a:pt x="4707065" y="4210526"/>
                  <a:pt x="4721066" y="4224528"/>
                  <a:pt x="4721066" y="4241864"/>
                </a:cubicBezTo>
                <a:cubicBezTo>
                  <a:pt x="4721066" y="4259199"/>
                  <a:pt x="4707065" y="4273201"/>
                  <a:pt x="4689729" y="4273201"/>
                </a:cubicBezTo>
                <a:cubicBezTo>
                  <a:pt x="4672394" y="4273201"/>
                  <a:pt x="4658392" y="4259199"/>
                  <a:pt x="4658392" y="4241864"/>
                </a:cubicBezTo>
                <a:cubicBezTo>
                  <a:pt x="4658392" y="4224528"/>
                  <a:pt x="4672489" y="4210526"/>
                  <a:pt x="4689729" y="4210526"/>
                </a:cubicBezTo>
                <a:close/>
                <a:moveTo>
                  <a:pt x="4779359" y="4210526"/>
                </a:moveTo>
                <a:cubicBezTo>
                  <a:pt x="4796695" y="4210526"/>
                  <a:pt x="4810697" y="4224528"/>
                  <a:pt x="4810697" y="4241864"/>
                </a:cubicBezTo>
                <a:cubicBezTo>
                  <a:pt x="4810697" y="4259199"/>
                  <a:pt x="4796695" y="4273201"/>
                  <a:pt x="4779359" y="4273201"/>
                </a:cubicBezTo>
                <a:cubicBezTo>
                  <a:pt x="4762024" y="4273201"/>
                  <a:pt x="4748022" y="4259199"/>
                  <a:pt x="4748022" y="4241864"/>
                </a:cubicBezTo>
                <a:cubicBezTo>
                  <a:pt x="4748022" y="4224528"/>
                  <a:pt x="4762024" y="4210526"/>
                  <a:pt x="4779359" y="4210526"/>
                </a:cubicBezTo>
                <a:close/>
                <a:moveTo>
                  <a:pt x="4868895" y="4210526"/>
                </a:moveTo>
                <a:cubicBezTo>
                  <a:pt x="4886230" y="4210526"/>
                  <a:pt x="4900232" y="4224528"/>
                  <a:pt x="4900232" y="4241864"/>
                </a:cubicBezTo>
                <a:cubicBezTo>
                  <a:pt x="4900232" y="4259199"/>
                  <a:pt x="4886230" y="4273201"/>
                  <a:pt x="4868895" y="4273201"/>
                </a:cubicBezTo>
                <a:cubicBezTo>
                  <a:pt x="4851559" y="4273201"/>
                  <a:pt x="4837557" y="4259199"/>
                  <a:pt x="4837557" y="4241864"/>
                </a:cubicBezTo>
                <a:cubicBezTo>
                  <a:pt x="4837557" y="4224528"/>
                  <a:pt x="4851559" y="4210526"/>
                  <a:pt x="4868895" y="4210526"/>
                </a:cubicBezTo>
                <a:close/>
                <a:moveTo>
                  <a:pt x="5048155" y="4210526"/>
                </a:moveTo>
                <a:cubicBezTo>
                  <a:pt x="5065490" y="4210526"/>
                  <a:pt x="5079493" y="4224528"/>
                  <a:pt x="5079493" y="4241864"/>
                </a:cubicBezTo>
                <a:cubicBezTo>
                  <a:pt x="5079493" y="4259199"/>
                  <a:pt x="5065490" y="4273201"/>
                  <a:pt x="5048155" y="4273201"/>
                </a:cubicBezTo>
                <a:cubicBezTo>
                  <a:pt x="5030819" y="4273201"/>
                  <a:pt x="5016818" y="4259199"/>
                  <a:pt x="5016818" y="4241864"/>
                </a:cubicBezTo>
                <a:cubicBezTo>
                  <a:pt x="5016818" y="4224528"/>
                  <a:pt x="5030819" y="4210526"/>
                  <a:pt x="5048155" y="4210526"/>
                </a:cubicBezTo>
                <a:close/>
                <a:moveTo>
                  <a:pt x="6929438" y="4210526"/>
                </a:moveTo>
                <a:cubicBezTo>
                  <a:pt x="6946773" y="4210526"/>
                  <a:pt x="6960775" y="4224528"/>
                  <a:pt x="6960775" y="4241864"/>
                </a:cubicBezTo>
                <a:cubicBezTo>
                  <a:pt x="6960775" y="4259199"/>
                  <a:pt x="6946773" y="4273201"/>
                  <a:pt x="6929438" y="4273201"/>
                </a:cubicBezTo>
                <a:cubicBezTo>
                  <a:pt x="6912102" y="4273201"/>
                  <a:pt x="6898101" y="4259199"/>
                  <a:pt x="6898101" y="4241864"/>
                </a:cubicBezTo>
                <a:cubicBezTo>
                  <a:pt x="6898101" y="4224528"/>
                  <a:pt x="6912102" y="4210526"/>
                  <a:pt x="6929438" y="4210526"/>
                </a:cubicBezTo>
                <a:close/>
                <a:moveTo>
                  <a:pt x="7018973" y="4210526"/>
                </a:moveTo>
                <a:cubicBezTo>
                  <a:pt x="7036308" y="4210526"/>
                  <a:pt x="7050310" y="4224528"/>
                  <a:pt x="7050310" y="4241864"/>
                </a:cubicBezTo>
                <a:cubicBezTo>
                  <a:pt x="7050310" y="4259199"/>
                  <a:pt x="7036308" y="4273201"/>
                  <a:pt x="7018973" y="4273201"/>
                </a:cubicBezTo>
                <a:cubicBezTo>
                  <a:pt x="7001637" y="4273201"/>
                  <a:pt x="6987635" y="4259199"/>
                  <a:pt x="6987635" y="4241864"/>
                </a:cubicBezTo>
                <a:cubicBezTo>
                  <a:pt x="6987635" y="4224528"/>
                  <a:pt x="7001733" y="4210526"/>
                  <a:pt x="7018973" y="4210526"/>
                </a:cubicBezTo>
                <a:close/>
                <a:moveTo>
                  <a:pt x="7108508" y="4210526"/>
                </a:moveTo>
                <a:cubicBezTo>
                  <a:pt x="7125843" y="4210526"/>
                  <a:pt x="7139845" y="4224528"/>
                  <a:pt x="7139845" y="4241864"/>
                </a:cubicBezTo>
                <a:cubicBezTo>
                  <a:pt x="7139845" y="4259199"/>
                  <a:pt x="7125843" y="4273201"/>
                  <a:pt x="7108508" y="4273201"/>
                </a:cubicBezTo>
                <a:cubicBezTo>
                  <a:pt x="7091172" y="4273201"/>
                  <a:pt x="7077171" y="4259199"/>
                  <a:pt x="7077171" y="4241864"/>
                </a:cubicBezTo>
                <a:cubicBezTo>
                  <a:pt x="7077171" y="4224528"/>
                  <a:pt x="7091267" y="4210526"/>
                  <a:pt x="7108508" y="4210526"/>
                </a:cubicBezTo>
                <a:close/>
                <a:moveTo>
                  <a:pt x="7287768" y="4210526"/>
                </a:moveTo>
                <a:cubicBezTo>
                  <a:pt x="7305104" y="4210526"/>
                  <a:pt x="7319105" y="4224528"/>
                  <a:pt x="7319105" y="4241864"/>
                </a:cubicBezTo>
                <a:cubicBezTo>
                  <a:pt x="7319105" y="4259199"/>
                  <a:pt x="7305104" y="4273201"/>
                  <a:pt x="7287768" y="4273201"/>
                </a:cubicBezTo>
                <a:cubicBezTo>
                  <a:pt x="7270433" y="4273201"/>
                  <a:pt x="7256431" y="4259199"/>
                  <a:pt x="7256431" y="4241864"/>
                </a:cubicBezTo>
                <a:cubicBezTo>
                  <a:pt x="7256431" y="4224528"/>
                  <a:pt x="7270433" y="4210526"/>
                  <a:pt x="7287768" y="4210526"/>
                </a:cubicBezTo>
                <a:close/>
                <a:moveTo>
                  <a:pt x="2270951" y="4300062"/>
                </a:moveTo>
                <a:cubicBezTo>
                  <a:pt x="2288286" y="4300062"/>
                  <a:pt x="2302288" y="4314063"/>
                  <a:pt x="2302288" y="4331399"/>
                </a:cubicBezTo>
                <a:cubicBezTo>
                  <a:pt x="2302288" y="4348734"/>
                  <a:pt x="2288286" y="4362736"/>
                  <a:pt x="2270951" y="4362736"/>
                </a:cubicBezTo>
                <a:cubicBezTo>
                  <a:pt x="2253615" y="4362736"/>
                  <a:pt x="2239613" y="4348734"/>
                  <a:pt x="2239613" y="4331399"/>
                </a:cubicBezTo>
                <a:cubicBezTo>
                  <a:pt x="2239613" y="4314063"/>
                  <a:pt x="2253710" y="4300062"/>
                  <a:pt x="2270951" y="4300062"/>
                </a:cubicBezTo>
                <a:close/>
                <a:moveTo>
                  <a:pt x="2360581" y="4300062"/>
                </a:moveTo>
                <a:cubicBezTo>
                  <a:pt x="2377916" y="4300062"/>
                  <a:pt x="2391918" y="4314063"/>
                  <a:pt x="2391918" y="4331399"/>
                </a:cubicBezTo>
                <a:cubicBezTo>
                  <a:pt x="2391918" y="4348734"/>
                  <a:pt x="2377916" y="4362736"/>
                  <a:pt x="2360581" y="4362736"/>
                </a:cubicBezTo>
                <a:cubicBezTo>
                  <a:pt x="2343245" y="4362736"/>
                  <a:pt x="2329244" y="4348734"/>
                  <a:pt x="2329244" y="4331399"/>
                </a:cubicBezTo>
                <a:cubicBezTo>
                  <a:pt x="2329244" y="4314063"/>
                  <a:pt x="2343245" y="4300062"/>
                  <a:pt x="2360581" y="4300062"/>
                </a:cubicBezTo>
                <a:close/>
                <a:moveTo>
                  <a:pt x="2450116" y="4300062"/>
                </a:moveTo>
                <a:cubicBezTo>
                  <a:pt x="2467451" y="4300062"/>
                  <a:pt x="2481453" y="4314063"/>
                  <a:pt x="2481453" y="4331399"/>
                </a:cubicBezTo>
                <a:cubicBezTo>
                  <a:pt x="2481453" y="4348734"/>
                  <a:pt x="2467451" y="4362736"/>
                  <a:pt x="2450116" y="4362736"/>
                </a:cubicBezTo>
                <a:cubicBezTo>
                  <a:pt x="2432780" y="4362736"/>
                  <a:pt x="2418779" y="4348734"/>
                  <a:pt x="2418779" y="4331399"/>
                </a:cubicBezTo>
                <a:cubicBezTo>
                  <a:pt x="2418779" y="4314063"/>
                  <a:pt x="2432780" y="4300062"/>
                  <a:pt x="2450116" y="4300062"/>
                </a:cubicBezTo>
                <a:close/>
                <a:moveTo>
                  <a:pt x="2539651" y="4300062"/>
                </a:moveTo>
                <a:cubicBezTo>
                  <a:pt x="2556986" y="4300062"/>
                  <a:pt x="2570988" y="4314063"/>
                  <a:pt x="2570988" y="4331399"/>
                </a:cubicBezTo>
                <a:cubicBezTo>
                  <a:pt x="2570988" y="4348734"/>
                  <a:pt x="2556986" y="4362736"/>
                  <a:pt x="2539651" y="4362736"/>
                </a:cubicBezTo>
                <a:cubicBezTo>
                  <a:pt x="2522315" y="4362736"/>
                  <a:pt x="2508314" y="4348734"/>
                  <a:pt x="2508314" y="4331399"/>
                </a:cubicBezTo>
                <a:cubicBezTo>
                  <a:pt x="2508314" y="4314063"/>
                  <a:pt x="2522411" y="4300062"/>
                  <a:pt x="2539651" y="4300062"/>
                </a:cubicBezTo>
                <a:close/>
                <a:moveTo>
                  <a:pt x="2629281" y="4300062"/>
                </a:moveTo>
                <a:cubicBezTo>
                  <a:pt x="2646616" y="4300062"/>
                  <a:pt x="2660618" y="4314063"/>
                  <a:pt x="2660618" y="4331399"/>
                </a:cubicBezTo>
                <a:cubicBezTo>
                  <a:pt x="2660618" y="4348734"/>
                  <a:pt x="2646616" y="4362736"/>
                  <a:pt x="2629281" y="4362736"/>
                </a:cubicBezTo>
                <a:cubicBezTo>
                  <a:pt x="2611946" y="4362736"/>
                  <a:pt x="2597944" y="4348734"/>
                  <a:pt x="2597944" y="4331399"/>
                </a:cubicBezTo>
                <a:cubicBezTo>
                  <a:pt x="2597944" y="4314063"/>
                  <a:pt x="2612041" y="4300062"/>
                  <a:pt x="2629281" y="4300062"/>
                </a:cubicBezTo>
                <a:close/>
                <a:moveTo>
                  <a:pt x="2718911" y="4300062"/>
                </a:moveTo>
                <a:cubicBezTo>
                  <a:pt x="2736247" y="4300062"/>
                  <a:pt x="2750249" y="4314063"/>
                  <a:pt x="2750249" y="4331399"/>
                </a:cubicBezTo>
                <a:cubicBezTo>
                  <a:pt x="2750249" y="4348734"/>
                  <a:pt x="2736247" y="4362736"/>
                  <a:pt x="2718911" y="4362736"/>
                </a:cubicBezTo>
                <a:cubicBezTo>
                  <a:pt x="2701576" y="4362736"/>
                  <a:pt x="2687574" y="4348734"/>
                  <a:pt x="2687574" y="4331399"/>
                </a:cubicBezTo>
                <a:cubicBezTo>
                  <a:pt x="2687574" y="4314063"/>
                  <a:pt x="2701576" y="4300062"/>
                  <a:pt x="2718911" y="4300062"/>
                </a:cubicBezTo>
                <a:close/>
                <a:moveTo>
                  <a:pt x="2808446" y="4300062"/>
                </a:moveTo>
                <a:cubicBezTo>
                  <a:pt x="2825782" y="4300062"/>
                  <a:pt x="2839784" y="4314063"/>
                  <a:pt x="2839784" y="4331399"/>
                </a:cubicBezTo>
                <a:cubicBezTo>
                  <a:pt x="2839784" y="4348734"/>
                  <a:pt x="2825782" y="4362736"/>
                  <a:pt x="2808446" y="4362736"/>
                </a:cubicBezTo>
                <a:cubicBezTo>
                  <a:pt x="2791111" y="4362736"/>
                  <a:pt x="2777109" y="4348734"/>
                  <a:pt x="2777109" y="4331399"/>
                </a:cubicBezTo>
                <a:cubicBezTo>
                  <a:pt x="2777109" y="4314063"/>
                  <a:pt x="2791111" y="4300062"/>
                  <a:pt x="2808446" y="4300062"/>
                </a:cubicBezTo>
                <a:close/>
                <a:moveTo>
                  <a:pt x="2897981" y="4300062"/>
                </a:moveTo>
                <a:cubicBezTo>
                  <a:pt x="2915317" y="4300062"/>
                  <a:pt x="2929319" y="4314063"/>
                  <a:pt x="2929319" y="4331399"/>
                </a:cubicBezTo>
                <a:cubicBezTo>
                  <a:pt x="2929319" y="4348734"/>
                  <a:pt x="2915317" y="4362736"/>
                  <a:pt x="2897981" y="4362736"/>
                </a:cubicBezTo>
                <a:cubicBezTo>
                  <a:pt x="2880646" y="4362736"/>
                  <a:pt x="2866644" y="4348734"/>
                  <a:pt x="2866644" y="4331399"/>
                </a:cubicBezTo>
                <a:cubicBezTo>
                  <a:pt x="2866644" y="4314063"/>
                  <a:pt x="2880741" y="4300062"/>
                  <a:pt x="2897981" y="4300062"/>
                </a:cubicBezTo>
                <a:close/>
                <a:moveTo>
                  <a:pt x="2987707" y="4300062"/>
                </a:moveTo>
                <a:cubicBezTo>
                  <a:pt x="3005042" y="4300062"/>
                  <a:pt x="3019044" y="4314063"/>
                  <a:pt x="3019044" y="4331399"/>
                </a:cubicBezTo>
                <a:cubicBezTo>
                  <a:pt x="3019044" y="4348734"/>
                  <a:pt x="3005042" y="4362736"/>
                  <a:pt x="2987707" y="4362736"/>
                </a:cubicBezTo>
                <a:cubicBezTo>
                  <a:pt x="2970371" y="4362736"/>
                  <a:pt x="2956370" y="4348734"/>
                  <a:pt x="2956370" y="4331399"/>
                </a:cubicBezTo>
                <a:cubicBezTo>
                  <a:pt x="2956370" y="4314063"/>
                  <a:pt x="2970371" y="4300062"/>
                  <a:pt x="2987707" y="4300062"/>
                </a:cubicBezTo>
                <a:close/>
                <a:moveTo>
                  <a:pt x="4241864" y="4300062"/>
                </a:moveTo>
                <a:cubicBezTo>
                  <a:pt x="4259199" y="4300062"/>
                  <a:pt x="4273201" y="4314063"/>
                  <a:pt x="4273201" y="4331399"/>
                </a:cubicBezTo>
                <a:cubicBezTo>
                  <a:pt x="4273201" y="4348734"/>
                  <a:pt x="4259199" y="4362736"/>
                  <a:pt x="4241864" y="4362736"/>
                </a:cubicBezTo>
                <a:cubicBezTo>
                  <a:pt x="4224528" y="4362736"/>
                  <a:pt x="4210526" y="4348734"/>
                  <a:pt x="4210526" y="4331399"/>
                </a:cubicBezTo>
                <a:cubicBezTo>
                  <a:pt x="4210526" y="4314063"/>
                  <a:pt x="4224528" y="4300062"/>
                  <a:pt x="4241864" y="4300062"/>
                </a:cubicBezTo>
                <a:close/>
                <a:moveTo>
                  <a:pt x="4331399" y="4300062"/>
                </a:moveTo>
                <a:cubicBezTo>
                  <a:pt x="4348734" y="4300062"/>
                  <a:pt x="4362736" y="4314063"/>
                  <a:pt x="4362736" y="4331399"/>
                </a:cubicBezTo>
                <a:cubicBezTo>
                  <a:pt x="4362736" y="4348734"/>
                  <a:pt x="4348734" y="4362736"/>
                  <a:pt x="4331399" y="4362736"/>
                </a:cubicBezTo>
                <a:cubicBezTo>
                  <a:pt x="4314063" y="4362736"/>
                  <a:pt x="4300062" y="4348734"/>
                  <a:pt x="4300062" y="4331399"/>
                </a:cubicBezTo>
                <a:cubicBezTo>
                  <a:pt x="4300062" y="4314063"/>
                  <a:pt x="4314158" y="4300062"/>
                  <a:pt x="4331399" y="4300062"/>
                </a:cubicBezTo>
                <a:close/>
                <a:moveTo>
                  <a:pt x="4420934" y="4300062"/>
                </a:moveTo>
                <a:cubicBezTo>
                  <a:pt x="4438269" y="4300062"/>
                  <a:pt x="4452271" y="4314063"/>
                  <a:pt x="4452271" y="4331399"/>
                </a:cubicBezTo>
                <a:cubicBezTo>
                  <a:pt x="4452271" y="4348734"/>
                  <a:pt x="4438269" y="4362736"/>
                  <a:pt x="4420934" y="4362736"/>
                </a:cubicBezTo>
                <a:cubicBezTo>
                  <a:pt x="4403598" y="4362736"/>
                  <a:pt x="4389597" y="4348734"/>
                  <a:pt x="4389597" y="4331399"/>
                </a:cubicBezTo>
                <a:cubicBezTo>
                  <a:pt x="4389597" y="4314063"/>
                  <a:pt x="4403693" y="4300062"/>
                  <a:pt x="4420934" y="4300062"/>
                </a:cubicBezTo>
                <a:close/>
                <a:moveTo>
                  <a:pt x="4510564" y="4300062"/>
                </a:moveTo>
                <a:cubicBezTo>
                  <a:pt x="4527899" y="4300062"/>
                  <a:pt x="4541901" y="4314063"/>
                  <a:pt x="4541901" y="4331399"/>
                </a:cubicBezTo>
                <a:cubicBezTo>
                  <a:pt x="4541901" y="4348734"/>
                  <a:pt x="4527899" y="4362736"/>
                  <a:pt x="4510564" y="4362736"/>
                </a:cubicBezTo>
                <a:cubicBezTo>
                  <a:pt x="4493229" y="4362736"/>
                  <a:pt x="4479227" y="4348734"/>
                  <a:pt x="4479227" y="4331399"/>
                </a:cubicBezTo>
                <a:cubicBezTo>
                  <a:pt x="4479227" y="4314063"/>
                  <a:pt x="4493229" y="4300062"/>
                  <a:pt x="4510564" y="4300062"/>
                </a:cubicBezTo>
                <a:close/>
                <a:moveTo>
                  <a:pt x="4600194" y="4300062"/>
                </a:moveTo>
                <a:cubicBezTo>
                  <a:pt x="4617530" y="4300062"/>
                  <a:pt x="4631531" y="4314063"/>
                  <a:pt x="4631531" y="4331399"/>
                </a:cubicBezTo>
                <a:cubicBezTo>
                  <a:pt x="4631531" y="4348734"/>
                  <a:pt x="4617530" y="4362736"/>
                  <a:pt x="4600194" y="4362736"/>
                </a:cubicBezTo>
                <a:cubicBezTo>
                  <a:pt x="4582859" y="4362736"/>
                  <a:pt x="4568857" y="4348734"/>
                  <a:pt x="4568857" y="4331399"/>
                </a:cubicBezTo>
                <a:cubicBezTo>
                  <a:pt x="4568857" y="4314063"/>
                  <a:pt x="4582859" y="4300062"/>
                  <a:pt x="4600194" y="4300062"/>
                </a:cubicBezTo>
                <a:close/>
                <a:moveTo>
                  <a:pt x="4689729" y="4300062"/>
                </a:moveTo>
                <a:cubicBezTo>
                  <a:pt x="4707065" y="4300062"/>
                  <a:pt x="4721066" y="4314063"/>
                  <a:pt x="4721066" y="4331399"/>
                </a:cubicBezTo>
                <a:cubicBezTo>
                  <a:pt x="4721066" y="4348734"/>
                  <a:pt x="4707065" y="4362736"/>
                  <a:pt x="4689729" y="4362736"/>
                </a:cubicBezTo>
                <a:cubicBezTo>
                  <a:pt x="4672394" y="4362736"/>
                  <a:pt x="4658392" y="4348734"/>
                  <a:pt x="4658392" y="4331399"/>
                </a:cubicBezTo>
                <a:cubicBezTo>
                  <a:pt x="4658392" y="4314063"/>
                  <a:pt x="4672489" y="4300062"/>
                  <a:pt x="4689729" y="4300062"/>
                </a:cubicBezTo>
                <a:close/>
                <a:moveTo>
                  <a:pt x="4779359" y="4300062"/>
                </a:moveTo>
                <a:cubicBezTo>
                  <a:pt x="4796695" y="4300062"/>
                  <a:pt x="4810697" y="4314063"/>
                  <a:pt x="4810697" y="4331399"/>
                </a:cubicBezTo>
                <a:cubicBezTo>
                  <a:pt x="4810697" y="4348734"/>
                  <a:pt x="4796695" y="4362736"/>
                  <a:pt x="4779359" y="4362736"/>
                </a:cubicBezTo>
                <a:cubicBezTo>
                  <a:pt x="4762024" y="4362736"/>
                  <a:pt x="4748022" y="4348734"/>
                  <a:pt x="4748022" y="4331399"/>
                </a:cubicBezTo>
                <a:cubicBezTo>
                  <a:pt x="4748022" y="4314063"/>
                  <a:pt x="4762024" y="4300062"/>
                  <a:pt x="4779359" y="4300062"/>
                </a:cubicBezTo>
                <a:close/>
                <a:moveTo>
                  <a:pt x="4958525" y="4300062"/>
                </a:moveTo>
                <a:cubicBezTo>
                  <a:pt x="4975860" y="4300062"/>
                  <a:pt x="4989862" y="4314063"/>
                  <a:pt x="4989862" y="4331399"/>
                </a:cubicBezTo>
                <a:cubicBezTo>
                  <a:pt x="4989862" y="4348734"/>
                  <a:pt x="4975860" y="4362736"/>
                  <a:pt x="4958525" y="4362736"/>
                </a:cubicBezTo>
                <a:cubicBezTo>
                  <a:pt x="4941189" y="4362736"/>
                  <a:pt x="4927187" y="4348734"/>
                  <a:pt x="4927187" y="4331399"/>
                </a:cubicBezTo>
                <a:cubicBezTo>
                  <a:pt x="4927187" y="4314063"/>
                  <a:pt x="4941285" y="4300062"/>
                  <a:pt x="4958525" y="4300062"/>
                </a:cubicBezTo>
                <a:close/>
                <a:moveTo>
                  <a:pt x="5048155" y="4300062"/>
                </a:moveTo>
                <a:cubicBezTo>
                  <a:pt x="5065490" y="4300062"/>
                  <a:pt x="5079493" y="4314063"/>
                  <a:pt x="5079493" y="4331399"/>
                </a:cubicBezTo>
                <a:cubicBezTo>
                  <a:pt x="5079493" y="4348734"/>
                  <a:pt x="5065490" y="4362736"/>
                  <a:pt x="5048155" y="4362736"/>
                </a:cubicBezTo>
                <a:cubicBezTo>
                  <a:pt x="5030819" y="4362736"/>
                  <a:pt x="5016818" y="4348734"/>
                  <a:pt x="5016818" y="4331399"/>
                </a:cubicBezTo>
                <a:cubicBezTo>
                  <a:pt x="5016818" y="4314063"/>
                  <a:pt x="5030819" y="4300062"/>
                  <a:pt x="5048155" y="4300062"/>
                </a:cubicBezTo>
                <a:close/>
                <a:moveTo>
                  <a:pt x="6839808" y="4300062"/>
                </a:moveTo>
                <a:cubicBezTo>
                  <a:pt x="6857143" y="4300062"/>
                  <a:pt x="6871145" y="4314063"/>
                  <a:pt x="6871145" y="4331399"/>
                </a:cubicBezTo>
                <a:cubicBezTo>
                  <a:pt x="6871145" y="4348734"/>
                  <a:pt x="6857143" y="4362736"/>
                  <a:pt x="6839808" y="4362736"/>
                </a:cubicBezTo>
                <a:cubicBezTo>
                  <a:pt x="6822472" y="4362736"/>
                  <a:pt x="6808470" y="4348734"/>
                  <a:pt x="6808470" y="4331399"/>
                </a:cubicBezTo>
                <a:cubicBezTo>
                  <a:pt x="6808470" y="4314063"/>
                  <a:pt x="6822472" y="4300062"/>
                  <a:pt x="6839808" y="4300062"/>
                </a:cubicBezTo>
                <a:close/>
                <a:moveTo>
                  <a:pt x="6929438" y="4300062"/>
                </a:moveTo>
                <a:cubicBezTo>
                  <a:pt x="6946773" y="4300062"/>
                  <a:pt x="6960775" y="4314063"/>
                  <a:pt x="6960775" y="4331399"/>
                </a:cubicBezTo>
                <a:cubicBezTo>
                  <a:pt x="6960775" y="4348734"/>
                  <a:pt x="6946773" y="4362736"/>
                  <a:pt x="6929438" y="4362736"/>
                </a:cubicBezTo>
                <a:cubicBezTo>
                  <a:pt x="6912102" y="4362736"/>
                  <a:pt x="6898101" y="4348734"/>
                  <a:pt x="6898101" y="4331399"/>
                </a:cubicBezTo>
                <a:cubicBezTo>
                  <a:pt x="6898101" y="4314063"/>
                  <a:pt x="6912102" y="4300062"/>
                  <a:pt x="6929438" y="4300062"/>
                </a:cubicBezTo>
                <a:close/>
                <a:moveTo>
                  <a:pt x="7018973" y="4300062"/>
                </a:moveTo>
                <a:cubicBezTo>
                  <a:pt x="7036308" y="4300062"/>
                  <a:pt x="7050310" y="4314063"/>
                  <a:pt x="7050310" y="4331399"/>
                </a:cubicBezTo>
                <a:cubicBezTo>
                  <a:pt x="7050310" y="4348734"/>
                  <a:pt x="7036308" y="4362736"/>
                  <a:pt x="7018973" y="4362736"/>
                </a:cubicBezTo>
                <a:cubicBezTo>
                  <a:pt x="7001637" y="4362736"/>
                  <a:pt x="6987635" y="4348734"/>
                  <a:pt x="6987635" y="4331399"/>
                </a:cubicBezTo>
                <a:cubicBezTo>
                  <a:pt x="6987635" y="4314063"/>
                  <a:pt x="7001733" y="4300062"/>
                  <a:pt x="7018973" y="4300062"/>
                </a:cubicBezTo>
                <a:close/>
                <a:moveTo>
                  <a:pt x="7108508" y="4300062"/>
                </a:moveTo>
                <a:cubicBezTo>
                  <a:pt x="7125843" y="4300062"/>
                  <a:pt x="7139845" y="4314063"/>
                  <a:pt x="7139845" y="4331399"/>
                </a:cubicBezTo>
                <a:cubicBezTo>
                  <a:pt x="7139845" y="4348734"/>
                  <a:pt x="7125843" y="4362736"/>
                  <a:pt x="7108508" y="4362736"/>
                </a:cubicBezTo>
                <a:cubicBezTo>
                  <a:pt x="7091172" y="4362736"/>
                  <a:pt x="7077171" y="4348734"/>
                  <a:pt x="7077171" y="4331399"/>
                </a:cubicBezTo>
                <a:cubicBezTo>
                  <a:pt x="7077171" y="4314063"/>
                  <a:pt x="7091267" y="4300062"/>
                  <a:pt x="7108508" y="4300062"/>
                </a:cubicBezTo>
                <a:close/>
                <a:moveTo>
                  <a:pt x="7198138" y="4300062"/>
                </a:moveTo>
                <a:cubicBezTo>
                  <a:pt x="7215474" y="4300062"/>
                  <a:pt x="7229475" y="4314063"/>
                  <a:pt x="7229475" y="4331399"/>
                </a:cubicBezTo>
                <a:cubicBezTo>
                  <a:pt x="7229475" y="4348734"/>
                  <a:pt x="7215474" y="4362736"/>
                  <a:pt x="7198138" y="4362736"/>
                </a:cubicBezTo>
                <a:cubicBezTo>
                  <a:pt x="7180803" y="4362736"/>
                  <a:pt x="7166801" y="4348734"/>
                  <a:pt x="7166801" y="4331399"/>
                </a:cubicBezTo>
                <a:cubicBezTo>
                  <a:pt x="7166801" y="4314063"/>
                  <a:pt x="7180803" y="4300062"/>
                  <a:pt x="7198138" y="4300062"/>
                </a:cubicBezTo>
                <a:close/>
                <a:moveTo>
                  <a:pt x="7287768" y="4300062"/>
                </a:moveTo>
                <a:cubicBezTo>
                  <a:pt x="7305104" y="4300062"/>
                  <a:pt x="7319105" y="4314063"/>
                  <a:pt x="7319105" y="4331399"/>
                </a:cubicBezTo>
                <a:cubicBezTo>
                  <a:pt x="7319105" y="4348734"/>
                  <a:pt x="7305104" y="4362736"/>
                  <a:pt x="7287768" y="4362736"/>
                </a:cubicBezTo>
                <a:cubicBezTo>
                  <a:pt x="7270433" y="4362736"/>
                  <a:pt x="7256431" y="4348734"/>
                  <a:pt x="7256431" y="4331399"/>
                </a:cubicBezTo>
                <a:cubicBezTo>
                  <a:pt x="7256431" y="4314063"/>
                  <a:pt x="7270433" y="4300062"/>
                  <a:pt x="7287768" y="4300062"/>
                </a:cubicBezTo>
                <a:close/>
                <a:moveTo>
                  <a:pt x="2270951" y="4389787"/>
                </a:moveTo>
                <a:cubicBezTo>
                  <a:pt x="2288286" y="4389787"/>
                  <a:pt x="2302288" y="4403789"/>
                  <a:pt x="2302288" y="4421124"/>
                </a:cubicBezTo>
                <a:cubicBezTo>
                  <a:pt x="2302288" y="4438460"/>
                  <a:pt x="2288286" y="4452462"/>
                  <a:pt x="2270951" y="4452462"/>
                </a:cubicBezTo>
                <a:cubicBezTo>
                  <a:pt x="2253615" y="4452462"/>
                  <a:pt x="2239613" y="4438460"/>
                  <a:pt x="2239613" y="4421124"/>
                </a:cubicBezTo>
                <a:cubicBezTo>
                  <a:pt x="2239613" y="4403789"/>
                  <a:pt x="2253710" y="4389787"/>
                  <a:pt x="2270951" y="4389787"/>
                </a:cubicBezTo>
                <a:close/>
                <a:moveTo>
                  <a:pt x="2360581" y="4389787"/>
                </a:moveTo>
                <a:cubicBezTo>
                  <a:pt x="2377916" y="4389787"/>
                  <a:pt x="2391918" y="4403789"/>
                  <a:pt x="2391918" y="4421124"/>
                </a:cubicBezTo>
                <a:cubicBezTo>
                  <a:pt x="2391918" y="4438460"/>
                  <a:pt x="2377916" y="4452462"/>
                  <a:pt x="2360581" y="4452462"/>
                </a:cubicBezTo>
                <a:cubicBezTo>
                  <a:pt x="2343245" y="4452462"/>
                  <a:pt x="2329244" y="4438460"/>
                  <a:pt x="2329244" y="4421124"/>
                </a:cubicBezTo>
                <a:cubicBezTo>
                  <a:pt x="2329244" y="4403789"/>
                  <a:pt x="2343245" y="4389787"/>
                  <a:pt x="2360581" y="4389787"/>
                </a:cubicBezTo>
                <a:close/>
                <a:moveTo>
                  <a:pt x="2450116" y="4389787"/>
                </a:moveTo>
                <a:cubicBezTo>
                  <a:pt x="2467451" y="4389787"/>
                  <a:pt x="2481453" y="4403789"/>
                  <a:pt x="2481453" y="4421124"/>
                </a:cubicBezTo>
                <a:cubicBezTo>
                  <a:pt x="2481453" y="4438460"/>
                  <a:pt x="2467451" y="4452462"/>
                  <a:pt x="2450116" y="4452462"/>
                </a:cubicBezTo>
                <a:cubicBezTo>
                  <a:pt x="2432780" y="4452462"/>
                  <a:pt x="2418779" y="4438460"/>
                  <a:pt x="2418779" y="4421124"/>
                </a:cubicBezTo>
                <a:cubicBezTo>
                  <a:pt x="2418779" y="4403789"/>
                  <a:pt x="2432780" y="4389787"/>
                  <a:pt x="2450116" y="4389787"/>
                </a:cubicBezTo>
                <a:close/>
                <a:moveTo>
                  <a:pt x="2539651" y="4389787"/>
                </a:moveTo>
                <a:cubicBezTo>
                  <a:pt x="2556986" y="4389787"/>
                  <a:pt x="2570988" y="4403789"/>
                  <a:pt x="2570988" y="4421124"/>
                </a:cubicBezTo>
                <a:cubicBezTo>
                  <a:pt x="2570988" y="4438460"/>
                  <a:pt x="2556986" y="4452462"/>
                  <a:pt x="2539651" y="4452462"/>
                </a:cubicBezTo>
                <a:cubicBezTo>
                  <a:pt x="2522315" y="4452462"/>
                  <a:pt x="2508314" y="4438460"/>
                  <a:pt x="2508314" y="4421124"/>
                </a:cubicBezTo>
                <a:cubicBezTo>
                  <a:pt x="2508314" y="4403789"/>
                  <a:pt x="2522411" y="4389787"/>
                  <a:pt x="2539651" y="4389787"/>
                </a:cubicBezTo>
                <a:close/>
                <a:moveTo>
                  <a:pt x="2629281" y="4389787"/>
                </a:moveTo>
                <a:cubicBezTo>
                  <a:pt x="2646616" y="4389787"/>
                  <a:pt x="2660618" y="4403789"/>
                  <a:pt x="2660618" y="4421124"/>
                </a:cubicBezTo>
                <a:cubicBezTo>
                  <a:pt x="2660618" y="4438460"/>
                  <a:pt x="2646616" y="4452462"/>
                  <a:pt x="2629281" y="4452462"/>
                </a:cubicBezTo>
                <a:cubicBezTo>
                  <a:pt x="2611946" y="4452462"/>
                  <a:pt x="2597944" y="4438460"/>
                  <a:pt x="2597944" y="4421124"/>
                </a:cubicBezTo>
                <a:cubicBezTo>
                  <a:pt x="2597944" y="4403789"/>
                  <a:pt x="2612041" y="4389787"/>
                  <a:pt x="2629281" y="4389787"/>
                </a:cubicBezTo>
                <a:close/>
                <a:moveTo>
                  <a:pt x="2718911" y="4389787"/>
                </a:moveTo>
                <a:cubicBezTo>
                  <a:pt x="2736247" y="4389787"/>
                  <a:pt x="2750249" y="4403789"/>
                  <a:pt x="2750249" y="4421124"/>
                </a:cubicBezTo>
                <a:cubicBezTo>
                  <a:pt x="2750249" y="4438460"/>
                  <a:pt x="2736247" y="4452462"/>
                  <a:pt x="2718911" y="4452462"/>
                </a:cubicBezTo>
                <a:cubicBezTo>
                  <a:pt x="2701576" y="4452462"/>
                  <a:pt x="2687574" y="4438460"/>
                  <a:pt x="2687574" y="4421124"/>
                </a:cubicBezTo>
                <a:cubicBezTo>
                  <a:pt x="2687574" y="4403789"/>
                  <a:pt x="2701576" y="4389787"/>
                  <a:pt x="2718911" y="4389787"/>
                </a:cubicBezTo>
                <a:close/>
                <a:moveTo>
                  <a:pt x="2808446" y="4389787"/>
                </a:moveTo>
                <a:cubicBezTo>
                  <a:pt x="2825782" y="4389787"/>
                  <a:pt x="2839784" y="4403789"/>
                  <a:pt x="2839784" y="4421124"/>
                </a:cubicBezTo>
                <a:cubicBezTo>
                  <a:pt x="2839784" y="4438460"/>
                  <a:pt x="2825782" y="4452462"/>
                  <a:pt x="2808446" y="4452462"/>
                </a:cubicBezTo>
                <a:cubicBezTo>
                  <a:pt x="2791111" y="4452462"/>
                  <a:pt x="2777109" y="4438460"/>
                  <a:pt x="2777109" y="4421124"/>
                </a:cubicBezTo>
                <a:cubicBezTo>
                  <a:pt x="2777109" y="4403789"/>
                  <a:pt x="2791111" y="4389787"/>
                  <a:pt x="2808446" y="4389787"/>
                </a:cubicBezTo>
                <a:close/>
                <a:moveTo>
                  <a:pt x="2897981" y="4389787"/>
                </a:moveTo>
                <a:cubicBezTo>
                  <a:pt x="2915317" y="4389787"/>
                  <a:pt x="2929319" y="4403789"/>
                  <a:pt x="2929319" y="4421124"/>
                </a:cubicBezTo>
                <a:cubicBezTo>
                  <a:pt x="2929319" y="4438460"/>
                  <a:pt x="2915317" y="4452462"/>
                  <a:pt x="2897981" y="4452462"/>
                </a:cubicBezTo>
                <a:cubicBezTo>
                  <a:pt x="2880646" y="4452462"/>
                  <a:pt x="2866644" y="4438460"/>
                  <a:pt x="2866644" y="4421124"/>
                </a:cubicBezTo>
                <a:cubicBezTo>
                  <a:pt x="2866644" y="4403789"/>
                  <a:pt x="2880741" y="4389787"/>
                  <a:pt x="2897981" y="4389787"/>
                </a:cubicBezTo>
                <a:close/>
                <a:moveTo>
                  <a:pt x="4331399" y="4389787"/>
                </a:moveTo>
                <a:cubicBezTo>
                  <a:pt x="4348734" y="4389787"/>
                  <a:pt x="4362736" y="4403789"/>
                  <a:pt x="4362736" y="4421124"/>
                </a:cubicBezTo>
                <a:cubicBezTo>
                  <a:pt x="4362736" y="4438460"/>
                  <a:pt x="4348734" y="4452462"/>
                  <a:pt x="4331399" y="4452462"/>
                </a:cubicBezTo>
                <a:cubicBezTo>
                  <a:pt x="4314063" y="4452462"/>
                  <a:pt x="4300062" y="4438460"/>
                  <a:pt x="4300062" y="4421124"/>
                </a:cubicBezTo>
                <a:cubicBezTo>
                  <a:pt x="4300062" y="4403789"/>
                  <a:pt x="4314158" y="4389787"/>
                  <a:pt x="4331399" y="4389787"/>
                </a:cubicBezTo>
                <a:close/>
                <a:moveTo>
                  <a:pt x="4420934" y="4389787"/>
                </a:moveTo>
                <a:cubicBezTo>
                  <a:pt x="4438269" y="4389787"/>
                  <a:pt x="4452271" y="4403789"/>
                  <a:pt x="4452271" y="4421124"/>
                </a:cubicBezTo>
                <a:cubicBezTo>
                  <a:pt x="4452271" y="4438460"/>
                  <a:pt x="4438269" y="4452462"/>
                  <a:pt x="4420934" y="4452462"/>
                </a:cubicBezTo>
                <a:cubicBezTo>
                  <a:pt x="4403598" y="4452462"/>
                  <a:pt x="4389597" y="4438460"/>
                  <a:pt x="4389597" y="4421124"/>
                </a:cubicBezTo>
                <a:cubicBezTo>
                  <a:pt x="4389597" y="4403789"/>
                  <a:pt x="4403693" y="4389787"/>
                  <a:pt x="4420934" y="4389787"/>
                </a:cubicBezTo>
                <a:close/>
                <a:moveTo>
                  <a:pt x="4510564" y="4389787"/>
                </a:moveTo>
                <a:cubicBezTo>
                  <a:pt x="4527899" y="4389787"/>
                  <a:pt x="4541901" y="4403789"/>
                  <a:pt x="4541901" y="4421124"/>
                </a:cubicBezTo>
                <a:cubicBezTo>
                  <a:pt x="4541901" y="4438460"/>
                  <a:pt x="4527899" y="4452462"/>
                  <a:pt x="4510564" y="4452462"/>
                </a:cubicBezTo>
                <a:cubicBezTo>
                  <a:pt x="4493229" y="4452462"/>
                  <a:pt x="4479227" y="4438460"/>
                  <a:pt x="4479227" y="4421124"/>
                </a:cubicBezTo>
                <a:cubicBezTo>
                  <a:pt x="4479227" y="4403789"/>
                  <a:pt x="4493229" y="4389787"/>
                  <a:pt x="4510564" y="4389787"/>
                </a:cubicBezTo>
                <a:close/>
                <a:moveTo>
                  <a:pt x="4600194" y="4389787"/>
                </a:moveTo>
                <a:cubicBezTo>
                  <a:pt x="4617530" y="4389787"/>
                  <a:pt x="4631531" y="4403789"/>
                  <a:pt x="4631531" y="4421124"/>
                </a:cubicBezTo>
                <a:cubicBezTo>
                  <a:pt x="4631531" y="4438460"/>
                  <a:pt x="4617530" y="4452462"/>
                  <a:pt x="4600194" y="4452462"/>
                </a:cubicBezTo>
                <a:cubicBezTo>
                  <a:pt x="4582859" y="4452462"/>
                  <a:pt x="4568857" y="4438460"/>
                  <a:pt x="4568857" y="4421124"/>
                </a:cubicBezTo>
                <a:cubicBezTo>
                  <a:pt x="4568857" y="4403789"/>
                  <a:pt x="4582859" y="4389787"/>
                  <a:pt x="4600194" y="4389787"/>
                </a:cubicBezTo>
                <a:close/>
                <a:moveTo>
                  <a:pt x="4689729" y="4389787"/>
                </a:moveTo>
                <a:cubicBezTo>
                  <a:pt x="4707065" y="4389787"/>
                  <a:pt x="4721066" y="4403789"/>
                  <a:pt x="4721066" y="4421124"/>
                </a:cubicBezTo>
                <a:cubicBezTo>
                  <a:pt x="4721066" y="4438460"/>
                  <a:pt x="4707065" y="4452462"/>
                  <a:pt x="4689729" y="4452462"/>
                </a:cubicBezTo>
                <a:cubicBezTo>
                  <a:pt x="4672394" y="4452462"/>
                  <a:pt x="4658392" y="4438460"/>
                  <a:pt x="4658392" y="4421124"/>
                </a:cubicBezTo>
                <a:cubicBezTo>
                  <a:pt x="4658392" y="4403789"/>
                  <a:pt x="4672489" y="4389787"/>
                  <a:pt x="4689729" y="4389787"/>
                </a:cubicBezTo>
                <a:close/>
                <a:moveTo>
                  <a:pt x="4958525" y="4389787"/>
                </a:moveTo>
                <a:cubicBezTo>
                  <a:pt x="4975860" y="4389787"/>
                  <a:pt x="4989862" y="4403789"/>
                  <a:pt x="4989862" y="4421124"/>
                </a:cubicBezTo>
                <a:cubicBezTo>
                  <a:pt x="4989862" y="4438460"/>
                  <a:pt x="4975860" y="4452462"/>
                  <a:pt x="4958525" y="4452462"/>
                </a:cubicBezTo>
                <a:cubicBezTo>
                  <a:pt x="4941189" y="4452462"/>
                  <a:pt x="4927187" y="4438460"/>
                  <a:pt x="4927187" y="4421124"/>
                </a:cubicBezTo>
                <a:cubicBezTo>
                  <a:pt x="4927187" y="4403789"/>
                  <a:pt x="4941285" y="4389787"/>
                  <a:pt x="4958525" y="4389787"/>
                </a:cubicBezTo>
                <a:close/>
                <a:moveTo>
                  <a:pt x="5048155" y="4389787"/>
                </a:moveTo>
                <a:cubicBezTo>
                  <a:pt x="5065490" y="4389787"/>
                  <a:pt x="5079493" y="4403789"/>
                  <a:pt x="5079493" y="4421124"/>
                </a:cubicBezTo>
                <a:cubicBezTo>
                  <a:pt x="5079493" y="4438460"/>
                  <a:pt x="5065490" y="4452462"/>
                  <a:pt x="5048155" y="4452462"/>
                </a:cubicBezTo>
                <a:cubicBezTo>
                  <a:pt x="5030819" y="4452462"/>
                  <a:pt x="5016818" y="4438460"/>
                  <a:pt x="5016818" y="4421124"/>
                </a:cubicBezTo>
                <a:cubicBezTo>
                  <a:pt x="5016818" y="4403789"/>
                  <a:pt x="5030819" y="4389787"/>
                  <a:pt x="5048155" y="4389787"/>
                </a:cubicBezTo>
                <a:close/>
                <a:moveTo>
                  <a:pt x="6660643" y="4389787"/>
                </a:moveTo>
                <a:cubicBezTo>
                  <a:pt x="6677978" y="4389787"/>
                  <a:pt x="6691980" y="4403789"/>
                  <a:pt x="6691980" y="4421124"/>
                </a:cubicBezTo>
                <a:cubicBezTo>
                  <a:pt x="6691980" y="4438460"/>
                  <a:pt x="6677978" y="4452462"/>
                  <a:pt x="6660643" y="4452462"/>
                </a:cubicBezTo>
                <a:cubicBezTo>
                  <a:pt x="6643307" y="4452462"/>
                  <a:pt x="6629305" y="4438460"/>
                  <a:pt x="6629305" y="4421124"/>
                </a:cubicBezTo>
                <a:cubicBezTo>
                  <a:pt x="6629305" y="4403789"/>
                  <a:pt x="6643307" y="4389787"/>
                  <a:pt x="6660643" y="4389787"/>
                </a:cubicBezTo>
                <a:close/>
                <a:moveTo>
                  <a:pt x="6750177" y="4389787"/>
                </a:moveTo>
                <a:cubicBezTo>
                  <a:pt x="6767513" y="4389787"/>
                  <a:pt x="6781514" y="4403789"/>
                  <a:pt x="6781514" y="4421124"/>
                </a:cubicBezTo>
                <a:cubicBezTo>
                  <a:pt x="6781514" y="4438460"/>
                  <a:pt x="6767513" y="4452462"/>
                  <a:pt x="6750177" y="4452462"/>
                </a:cubicBezTo>
                <a:cubicBezTo>
                  <a:pt x="6732842" y="4452462"/>
                  <a:pt x="6718840" y="4438460"/>
                  <a:pt x="6718840" y="4421124"/>
                </a:cubicBezTo>
                <a:cubicBezTo>
                  <a:pt x="6718840" y="4403789"/>
                  <a:pt x="6732937" y="4389787"/>
                  <a:pt x="6750177" y="4389787"/>
                </a:cubicBezTo>
                <a:close/>
                <a:moveTo>
                  <a:pt x="6839808" y="4389787"/>
                </a:moveTo>
                <a:cubicBezTo>
                  <a:pt x="6857143" y="4389787"/>
                  <a:pt x="6871145" y="4403789"/>
                  <a:pt x="6871145" y="4421124"/>
                </a:cubicBezTo>
                <a:cubicBezTo>
                  <a:pt x="6871145" y="4438460"/>
                  <a:pt x="6857143" y="4452462"/>
                  <a:pt x="6839808" y="4452462"/>
                </a:cubicBezTo>
                <a:cubicBezTo>
                  <a:pt x="6822472" y="4452462"/>
                  <a:pt x="6808470" y="4438460"/>
                  <a:pt x="6808470" y="4421124"/>
                </a:cubicBezTo>
                <a:cubicBezTo>
                  <a:pt x="6808470" y="4403789"/>
                  <a:pt x="6822472" y="4389787"/>
                  <a:pt x="6839808" y="4389787"/>
                </a:cubicBezTo>
                <a:close/>
                <a:moveTo>
                  <a:pt x="6929438" y="4389787"/>
                </a:moveTo>
                <a:cubicBezTo>
                  <a:pt x="6946773" y="4389787"/>
                  <a:pt x="6960775" y="4403789"/>
                  <a:pt x="6960775" y="4421124"/>
                </a:cubicBezTo>
                <a:cubicBezTo>
                  <a:pt x="6960775" y="4438460"/>
                  <a:pt x="6946773" y="4452462"/>
                  <a:pt x="6929438" y="4452462"/>
                </a:cubicBezTo>
                <a:cubicBezTo>
                  <a:pt x="6912102" y="4452462"/>
                  <a:pt x="6898101" y="4438460"/>
                  <a:pt x="6898101" y="4421124"/>
                </a:cubicBezTo>
                <a:cubicBezTo>
                  <a:pt x="6898101" y="4403789"/>
                  <a:pt x="6912102" y="4389787"/>
                  <a:pt x="6929438" y="4389787"/>
                </a:cubicBezTo>
                <a:close/>
                <a:moveTo>
                  <a:pt x="7018973" y="4389787"/>
                </a:moveTo>
                <a:cubicBezTo>
                  <a:pt x="7036308" y="4389787"/>
                  <a:pt x="7050310" y="4403789"/>
                  <a:pt x="7050310" y="4421124"/>
                </a:cubicBezTo>
                <a:cubicBezTo>
                  <a:pt x="7050310" y="4438460"/>
                  <a:pt x="7036308" y="4452462"/>
                  <a:pt x="7018973" y="4452462"/>
                </a:cubicBezTo>
                <a:cubicBezTo>
                  <a:pt x="7001637" y="4452462"/>
                  <a:pt x="6987635" y="4438460"/>
                  <a:pt x="6987635" y="4421124"/>
                </a:cubicBezTo>
                <a:cubicBezTo>
                  <a:pt x="6987635" y="4403789"/>
                  <a:pt x="7001733" y="4389787"/>
                  <a:pt x="7018973" y="4389787"/>
                </a:cubicBezTo>
                <a:close/>
                <a:moveTo>
                  <a:pt x="7108508" y="4389787"/>
                </a:moveTo>
                <a:cubicBezTo>
                  <a:pt x="7125843" y="4389787"/>
                  <a:pt x="7139845" y="4403789"/>
                  <a:pt x="7139845" y="4421124"/>
                </a:cubicBezTo>
                <a:cubicBezTo>
                  <a:pt x="7139845" y="4438460"/>
                  <a:pt x="7125843" y="4452462"/>
                  <a:pt x="7108508" y="4452462"/>
                </a:cubicBezTo>
                <a:cubicBezTo>
                  <a:pt x="7091172" y="4452462"/>
                  <a:pt x="7077171" y="4438460"/>
                  <a:pt x="7077171" y="4421124"/>
                </a:cubicBezTo>
                <a:cubicBezTo>
                  <a:pt x="7077171" y="4403789"/>
                  <a:pt x="7091267" y="4389787"/>
                  <a:pt x="7108508" y="4389787"/>
                </a:cubicBezTo>
                <a:close/>
                <a:moveTo>
                  <a:pt x="7198138" y="4389787"/>
                </a:moveTo>
                <a:cubicBezTo>
                  <a:pt x="7215474" y="4389787"/>
                  <a:pt x="7229475" y="4403789"/>
                  <a:pt x="7229475" y="4421124"/>
                </a:cubicBezTo>
                <a:cubicBezTo>
                  <a:pt x="7229475" y="4438460"/>
                  <a:pt x="7215474" y="4452462"/>
                  <a:pt x="7198138" y="4452462"/>
                </a:cubicBezTo>
                <a:cubicBezTo>
                  <a:pt x="7180803" y="4452462"/>
                  <a:pt x="7166801" y="4438460"/>
                  <a:pt x="7166801" y="4421124"/>
                </a:cubicBezTo>
                <a:cubicBezTo>
                  <a:pt x="7166801" y="4403789"/>
                  <a:pt x="7180803" y="4389787"/>
                  <a:pt x="7198138" y="4389787"/>
                </a:cubicBezTo>
                <a:close/>
                <a:moveTo>
                  <a:pt x="7287768" y="4389787"/>
                </a:moveTo>
                <a:cubicBezTo>
                  <a:pt x="7305104" y="4389787"/>
                  <a:pt x="7319105" y="4403789"/>
                  <a:pt x="7319105" y="4421124"/>
                </a:cubicBezTo>
                <a:cubicBezTo>
                  <a:pt x="7319105" y="4438460"/>
                  <a:pt x="7305104" y="4452462"/>
                  <a:pt x="7287768" y="4452462"/>
                </a:cubicBezTo>
                <a:cubicBezTo>
                  <a:pt x="7270433" y="4452462"/>
                  <a:pt x="7256431" y="4438460"/>
                  <a:pt x="7256431" y="4421124"/>
                </a:cubicBezTo>
                <a:cubicBezTo>
                  <a:pt x="7256431" y="4403789"/>
                  <a:pt x="7270433" y="4389787"/>
                  <a:pt x="7287768" y="4389787"/>
                </a:cubicBezTo>
                <a:close/>
                <a:moveTo>
                  <a:pt x="7377303" y="4389787"/>
                </a:moveTo>
                <a:cubicBezTo>
                  <a:pt x="7394639" y="4389787"/>
                  <a:pt x="7408640" y="4403789"/>
                  <a:pt x="7408640" y="4421124"/>
                </a:cubicBezTo>
                <a:cubicBezTo>
                  <a:pt x="7408640" y="4438460"/>
                  <a:pt x="7394639" y="4452462"/>
                  <a:pt x="7377303" y="4452462"/>
                </a:cubicBezTo>
                <a:cubicBezTo>
                  <a:pt x="7359968" y="4452462"/>
                  <a:pt x="7345966" y="4438460"/>
                  <a:pt x="7345966" y="4421124"/>
                </a:cubicBezTo>
                <a:cubicBezTo>
                  <a:pt x="7345966" y="4403789"/>
                  <a:pt x="7360063" y="4389787"/>
                  <a:pt x="7377303" y="4389787"/>
                </a:cubicBezTo>
                <a:close/>
                <a:moveTo>
                  <a:pt x="7825264" y="4389787"/>
                </a:moveTo>
                <a:cubicBezTo>
                  <a:pt x="7842599" y="4389787"/>
                  <a:pt x="7856602" y="4403789"/>
                  <a:pt x="7856602" y="4421124"/>
                </a:cubicBezTo>
                <a:cubicBezTo>
                  <a:pt x="7856602" y="4438460"/>
                  <a:pt x="7842599" y="4452462"/>
                  <a:pt x="7825264" y="4452462"/>
                </a:cubicBezTo>
                <a:cubicBezTo>
                  <a:pt x="7807928" y="4452462"/>
                  <a:pt x="7793927" y="4438460"/>
                  <a:pt x="7793927" y="4421124"/>
                </a:cubicBezTo>
                <a:cubicBezTo>
                  <a:pt x="7793927" y="4403789"/>
                  <a:pt x="7807928" y="4389787"/>
                  <a:pt x="7825264" y="4389787"/>
                </a:cubicBezTo>
                <a:close/>
                <a:moveTo>
                  <a:pt x="2270951" y="4479322"/>
                </a:moveTo>
                <a:cubicBezTo>
                  <a:pt x="2288286" y="4479322"/>
                  <a:pt x="2302288" y="4493324"/>
                  <a:pt x="2302288" y="4510659"/>
                </a:cubicBezTo>
                <a:cubicBezTo>
                  <a:pt x="2302288" y="4527995"/>
                  <a:pt x="2288286" y="4541997"/>
                  <a:pt x="2270951" y="4541997"/>
                </a:cubicBezTo>
                <a:cubicBezTo>
                  <a:pt x="2253615" y="4541997"/>
                  <a:pt x="2239613" y="4527995"/>
                  <a:pt x="2239613" y="4510659"/>
                </a:cubicBezTo>
                <a:cubicBezTo>
                  <a:pt x="2239613" y="4493324"/>
                  <a:pt x="2253710" y="4479322"/>
                  <a:pt x="2270951" y="4479322"/>
                </a:cubicBezTo>
                <a:close/>
                <a:moveTo>
                  <a:pt x="2360581" y="4479322"/>
                </a:moveTo>
                <a:cubicBezTo>
                  <a:pt x="2377916" y="4479322"/>
                  <a:pt x="2391918" y="4493324"/>
                  <a:pt x="2391918" y="4510659"/>
                </a:cubicBezTo>
                <a:cubicBezTo>
                  <a:pt x="2391918" y="4527995"/>
                  <a:pt x="2377916" y="4541997"/>
                  <a:pt x="2360581" y="4541997"/>
                </a:cubicBezTo>
                <a:cubicBezTo>
                  <a:pt x="2343245" y="4541997"/>
                  <a:pt x="2329244" y="4527995"/>
                  <a:pt x="2329244" y="4510659"/>
                </a:cubicBezTo>
                <a:cubicBezTo>
                  <a:pt x="2329244" y="4493324"/>
                  <a:pt x="2343245" y="4479322"/>
                  <a:pt x="2360581" y="4479322"/>
                </a:cubicBezTo>
                <a:close/>
                <a:moveTo>
                  <a:pt x="2450116" y="4479322"/>
                </a:moveTo>
                <a:cubicBezTo>
                  <a:pt x="2467451" y="4479322"/>
                  <a:pt x="2481453" y="4493324"/>
                  <a:pt x="2481453" y="4510659"/>
                </a:cubicBezTo>
                <a:cubicBezTo>
                  <a:pt x="2481453" y="4527995"/>
                  <a:pt x="2467451" y="4541997"/>
                  <a:pt x="2450116" y="4541997"/>
                </a:cubicBezTo>
                <a:cubicBezTo>
                  <a:pt x="2432780" y="4541997"/>
                  <a:pt x="2418779" y="4527995"/>
                  <a:pt x="2418779" y="4510659"/>
                </a:cubicBezTo>
                <a:cubicBezTo>
                  <a:pt x="2418779" y="4493324"/>
                  <a:pt x="2432780" y="4479322"/>
                  <a:pt x="2450116" y="4479322"/>
                </a:cubicBezTo>
                <a:close/>
                <a:moveTo>
                  <a:pt x="2539651" y="4479322"/>
                </a:moveTo>
                <a:cubicBezTo>
                  <a:pt x="2556986" y="4479322"/>
                  <a:pt x="2570988" y="4493324"/>
                  <a:pt x="2570988" y="4510659"/>
                </a:cubicBezTo>
                <a:cubicBezTo>
                  <a:pt x="2570988" y="4527995"/>
                  <a:pt x="2556986" y="4541997"/>
                  <a:pt x="2539651" y="4541997"/>
                </a:cubicBezTo>
                <a:cubicBezTo>
                  <a:pt x="2522315" y="4541997"/>
                  <a:pt x="2508314" y="4527995"/>
                  <a:pt x="2508314" y="4510659"/>
                </a:cubicBezTo>
                <a:cubicBezTo>
                  <a:pt x="2508314" y="4493324"/>
                  <a:pt x="2522411" y="4479322"/>
                  <a:pt x="2539651" y="4479322"/>
                </a:cubicBezTo>
                <a:close/>
                <a:moveTo>
                  <a:pt x="2629281" y="4479322"/>
                </a:moveTo>
                <a:cubicBezTo>
                  <a:pt x="2646616" y="4479322"/>
                  <a:pt x="2660618" y="4493324"/>
                  <a:pt x="2660618" y="4510659"/>
                </a:cubicBezTo>
                <a:cubicBezTo>
                  <a:pt x="2660618" y="4527995"/>
                  <a:pt x="2646616" y="4541997"/>
                  <a:pt x="2629281" y="4541997"/>
                </a:cubicBezTo>
                <a:cubicBezTo>
                  <a:pt x="2611946" y="4541997"/>
                  <a:pt x="2597944" y="4527995"/>
                  <a:pt x="2597944" y="4510659"/>
                </a:cubicBezTo>
                <a:cubicBezTo>
                  <a:pt x="2597944" y="4493324"/>
                  <a:pt x="2612041" y="4479322"/>
                  <a:pt x="2629281" y="4479322"/>
                </a:cubicBezTo>
                <a:close/>
                <a:moveTo>
                  <a:pt x="2718911" y="4479322"/>
                </a:moveTo>
                <a:cubicBezTo>
                  <a:pt x="2736247" y="4479322"/>
                  <a:pt x="2750249" y="4493324"/>
                  <a:pt x="2750249" y="4510659"/>
                </a:cubicBezTo>
                <a:cubicBezTo>
                  <a:pt x="2750249" y="4527995"/>
                  <a:pt x="2736247" y="4541997"/>
                  <a:pt x="2718911" y="4541997"/>
                </a:cubicBezTo>
                <a:cubicBezTo>
                  <a:pt x="2701576" y="4541997"/>
                  <a:pt x="2687574" y="4527995"/>
                  <a:pt x="2687574" y="4510659"/>
                </a:cubicBezTo>
                <a:cubicBezTo>
                  <a:pt x="2687574" y="4493324"/>
                  <a:pt x="2701576" y="4479322"/>
                  <a:pt x="2718911" y="4479322"/>
                </a:cubicBezTo>
                <a:close/>
                <a:moveTo>
                  <a:pt x="4331399" y="4479322"/>
                </a:moveTo>
                <a:cubicBezTo>
                  <a:pt x="4348734" y="4479322"/>
                  <a:pt x="4362736" y="4493324"/>
                  <a:pt x="4362736" y="4510659"/>
                </a:cubicBezTo>
                <a:cubicBezTo>
                  <a:pt x="4362736" y="4527995"/>
                  <a:pt x="4348734" y="4541997"/>
                  <a:pt x="4331399" y="4541997"/>
                </a:cubicBezTo>
                <a:cubicBezTo>
                  <a:pt x="4314063" y="4541997"/>
                  <a:pt x="4300062" y="4527995"/>
                  <a:pt x="4300062" y="4510659"/>
                </a:cubicBezTo>
                <a:cubicBezTo>
                  <a:pt x="4300062" y="4493324"/>
                  <a:pt x="4314158" y="4479322"/>
                  <a:pt x="4331399" y="4479322"/>
                </a:cubicBezTo>
                <a:close/>
                <a:moveTo>
                  <a:pt x="4420934" y="4479322"/>
                </a:moveTo>
                <a:cubicBezTo>
                  <a:pt x="4438269" y="4479322"/>
                  <a:pt x="4452271" y="4493324"/>
                  <a:pt x="4452271" y="4510659"/>
                </a:cubicBezTo>
                <a:cubicBezTo>
                  <a:pt x="4452271" y="4527995"/>
                  <a:pt x="4438269" y="4541997"/>
                  <a:pt x="4420934" y="4541997"/>
                </a:cubicBezTo>
                <a:cubicBezTo>
                  <a:pt x="4403598" y="4541997"/>
                  <a:pt x="4389597" y="4527995"/>
                  <a:pt x="4389597" y="4510659"/>
                </a:cubicBezTo>
                <a:cubicBezTo>
                  <a:pt x="4389597" y="4493324"/>
                  <a:pt x="4403693" y="4479322"/>
                  <a:pt x="4420934" y="4479322"/>
                </a:cubicBezTo>
                <a:close/>
                <a:moveTo>
                  <a:pt x="4510564" y="4479322"/>
                </a:moveTo>
                <a:cubicBezTo>
                  <a:pt x="4527899" y="4479322"/>
                  <a:pt x="4541901" y="4493324"/>
                  <a:pt x="4541901" y="4510659"/>
                </a:cubicBezTo>
                <a:cubicBezTo>
                  <a:pt x="4541901" y="4527995"/>
                  <a:pt x="4527899" y="4541997"/>
                  <a:pt x="4510564" y="4541997"/>
                </a:cubicBezTo>
                <a:cubicBezTo>
                  <a:pt x="4493229" y="4541997"/>
                  <a:pt x="4479227" y="4527995"/>
                  <a:pt x="4479227" y="4510659"/>
                </a:cubicBezTo>
                <a:cubicBezTo>
                  <a:pt x="4479227" y="4493324"/>
                  <a:pt x="4493229" y="4479322"/>
                  <a:pt x="4510564" y="4479322"/>
                </a:cubicBezTo>
                <a:close/>
                <a:moveTo>
                  <a:pt x="4600194" y="4479322"/>
                </a:moveTo>
                <a:cubicBezTo>
                  <a:pt x="4617530" y="4479322"/>
                  <a:pt x="4631531" y="4493324"/>
                  <a:pt x="4631531" y="4510659"/>
                </a:cubicBezTo>
                <a:cubicBezTo>
                  <a:pt x="4631531" y="4527995"/>
                  <a:pt x="4617530" y="4541997"/>
                  <a:pt x="4600194" y="4541997"/>
                </a:cubicBezTo>
                <a:cubicBezTo>
                  <a:pt x="4582859" y="4541997"/>
                  <a:pt x="4568857" y="4527995"/>
                  <a:pt x="4568857" y="4510659"/>
                </a:cubicBezTo>
                <a:cubicBezTo>
                  <a:pt x="4568857" y="4493324"/>
                  <a:pt x="4582859" y="4479322"/>
                  <a:pt x="4600194" y="4479322"/>
                </a:cubicBezTo>
                <a:close/>
                <a:moveTo>
                  <a:pt x="4689729" y="4479322"/>
                </a:moveTo>
                <a:cubicBezTo>
                  <a:pt x="4707065" y="4479322"/>
                  <a:pt x="4721066" y="4493324"/>
                  <a:pt x="4721066" y="4510659"/>
                </a:cubicBezTo>
                <a:cubicBezTo>
                  <a:pt x="4721066" y="4527995"/>
                  <a:pt x="4707065" y="4541997"/>
                  <a:pt x="4689729" y="4541997"/>
                </a:cubicBezTo>
                <a:cubicBezTo>
                  <a:pt x="4672394" y="4541997"/>
                  <a:pt x="4658392" y="4527995"/>
                  <a:pt x="4658392" y="4510659"/>
                </a:cubicBezTo>
                <a:cubicBezTo>
                  <a:pt x="4658392" y="4493324"/>
                  <a:pt x="4672489" y="4479322"/>
                  <a:pt x="4689729" y="4479322"/>
                </a:cubicBezTo>
                <a:close/>
                <a:moveTo>
                  <a:pt x="6660643" y="4479322"/>
                </a:moveTo>
                <a:cubicBezTo>
                  <a:pt x="6677978" y="4479322"/>
                  <a:pt x="6691980" y="4493324"/>
                  <a:pt x="6691980" y="4510659"/>
                </a:cubicBezTo>
                <a:cubicBezTo>
                  <a:pt x="6691980" y="4527995"/>
                  <a:pt x="6677978" y="4541997"/>
                  <a:pt x="6660643" y="4541997"/>
                </a:cubicBezTo>
                <a:cubicBezTo>
                  <a:pt x="6643307" y="4541997"/>
                  <a:pt x="6629305" y="4527995"/>
                  <a:pt x="6629305" y="4510659"/>
                </a:cubicBezTo>
                <a:cubicBezTo>
                  <a:pt x="6629305" y="4493324"/>
                  <a:pt x="6643307" y="4479322"/>
                  <a:pt x="6660643" y="4479322"/>
                </a:cubicBezTo>
                <a:close/>
                <a:moveTo>
                  <a:pt x="6750177" y="4479322"/>
                </a:moveTo>
                <a:cubicBezTo>
                  <a:pt x="6767513" y="4479322"/>
                  <a:pt x="6781514" y="4493324"/>
                  <a:pt x="6781514" y="4510659"/>
                </a:cubicBezTo>
                <a:cubicBezTo>
                  <a:pt x="6781514" y="4527995"/>
                  <a:pt x="6767513" y="4541997"/>
                  <a:pt x="6750177" y="4541997"/>
                </a:cubicBezTo>
                <a:cubicBezTo>
                  <a:pt x="6732842" y="4541997"/>
                  <a:pt x="6718840" y="4527995"/>
                  <a:pt x="6718840" y="4510659"/>
                </a:cubicBezTo>
                <a:cubicBezTo>
                  <a:pt x="6718840" y="4493324"/>
                  <a:pt x="6732937" y="4479322"/>
                  <a:pt x="6750177" y="4479322"/>
                </a:cubicBezTo>
                <a:close/>
                <a:moveTo>
                  <a:pt x="6839808" y="4479322"/>
                </a:moveTo>
                <a:cubicBezTo>
                  <a:pt x="6857143" y="4479322"/>
                  <a:pt x="6871145" y="4493324"/>
                  <a:pt x="6871145" y="4510659"/>
                </a:cubicBezTo>
                <a:cubicBezTo>
                  <a:pt x="6871145" y="4527995"/>
                  <a:pt x="6857143" y="4541997"/>
                  <a:pt x="6839808" y="4541997"/>
                </a:cubicBezTo>
                <a:cubicBezTo>
                  <a:pt x="6822472" y="4541997"/>
                  <a:pt x="6808470" y="4527995"/>
                  <a:pt x="6808470" y="4510659"/>
                </a:cubicBezTo>
                <a:cubicBezTo>
                  <a:pt x="6808470" y="4493324"/>
                  <a:pt x="6822472" y="4479322"/>
                  <a:pt x="6839808" y="4479322"/>
                </a:cubicBezTo>
                <a:close/>
                <a:moveTo>
                  <a:pt x="6929438" y="4479322"/>
                </a:moveTo>
                <a:cubicBezTo>
                  <a:pt x="6946773" y="4479322"/>
                  <a:pt x="6960775" y="4493324"/>
                  <a:pt x="6960775" y="4510659"/>
                </a:cubicBezTo>
                <a:cubicBezTo>
                  <a:pt x="6960775" y="4527995"/>
                  <a:pt x="6946773" y="4541997"/>
                  <a:pt x="6929438" y="4541997"/>
                </a:cubicBezTo>
                <a:cubicBezTo>
                  <a:pt x="6912102" y="4541997"/>
                  <a:pt x="6898101" y="4527995"/>
                  <a:pt x="6898101" y="4510659"/>
                </a:cubicBezTo>
                <a:cubicBezTo>
                  <a:pt x="6898101" y="4493324"/>
                  <a:pt x="6912102" y="4479322"/>
                  <a:pt x="6929438" y="4479322"/>
                </a:cubicBezTo>
                <a:close/>
                <a:moveTo>
                  <a:pt x="7018973" y="4479322"/>
                </a:moveTo>
                <a:cubicBezTo>
                  <a:pt x="7036308" y="4479322"/>
                  <a:pt x="7050310" y="4493324"/>
                  <a:pt x="7050310" y="4510659"/>
                </a:cubicBezTo>
                <a:cubicBezTo>
                  <a:pt x="7050310" y="4527995"/>
                  <a:pt x="7036308" y="4541997"/>
                  <a:pt x="7018973" y="4541997"/>
                </a:cubicBezTo>
                <a:cubicBezTo>
                  <a:pt x="7001637" y="4541997"/>
                  <a:pt x="6987635" y="4527995"/>
                  <a:pt x="6987635" y="4510659"/>
                </a:cubicBezTo>
                <a:cubicBezTo>
                  <a:pt x="6987635" y="4493324"/>
                  <a:pt x="7001733" y="4479322"/>
                  <a:pt x="7018973" y="4479322"/>
                </a:cubicBezTo>
                <a:close/>
                <a:moveTo>
                  <a:pt x="7108508" y="4479322"/>
                </a:moveTo>
                <a:cubicBezTo>
                  <a:pt x="7125843" y="4479322"/>
                  <a:pt x="7139845" y="4493324"/>
                  <a:pt x="7139845" y="4510659"/>
                </a:cubicBezTo>
                <a:cubicBezTo>
                  <a:pt x="7139845" y="4527995"/>
                  <a:pt x="7125843" y="4541997"/>
                  <a:pt x="7108508" y="4541997"/>
                </a:cubicBezTo>
                <a:cubicBezTo>
                  <a:pt x="7091172" y="4541997"/>
                  <a:pt x="7077171" y="4527995"/>
                  <a:pt x="7077171" y="4510659"/>
                </a:cubicBezTo>
                <a:cubicBezTo>
                  <a:pt x="7077171" y="4493324"/>
                  <a:pt x="7091267" y="4479322"/>
                  <a:pt x="7108508" y="4479322"/>
                </a:cubicBezTo>
                <a:close/>
                <a:moveTo>
                  <a:pt x="7198138" y="4479322"/>
                </a:moveTo>
                <a:cubicBezTo>
                  <a:pt x="7215474" y="4479322"/>
                  <a:pt x="7229475" y="4493324"/>
                  <a:pt x="7229475" y="4510659"/>
                </a:cubicBezTo>
                <a:cubicBezTo>
                  <a:pt x="7229475" y="4527995"/>
                  <a:pt x="7215474" y="4541997"/>
                  <a:pt x="7198138" y="4541997"/>
                </a:cubicBezTo>
                <a:cubicBezTo>
                  <a:pt x="7180803" y="4541997"/>
                  <a:pt x="7166801" y="4527995"/>
                  <a:pt x="7166801" y="4510659"/>
                </a:cubicBezTo>
                <a:cubicBezTo>
                  <a:pt x="7166801" y="4493324"/>
                  <a:pt x="7180803" y="4479322"/>
                  <a:pt x="7198138" y="4479322"/>
                </a:cubicBezTo>
                <a:close/>
                <a:moveTo>
                  <a:pt x="7287768" y="4479322"/>
                </a:moveTo>
                <a:cubicBezTo>
                  <a:pt x="7305104" y="4479322"/>
                  <a:pt x="7319105" y="4493324"/>
                  <a:pt x="7319105" y="4510659"/>
                </a:cubicBezTo>
                <a:cubicBezTo>
                  <a:pt x="7319105" y="4527995"/>
                  <a:pt x="7305104" y="4541997"/>
                  <a:pt x="7287768" y="4541997"/>
                </a:cubicBezTo>
                <a:cubicBezTo>
                  <a:pt x="7270433" y="4541997"/>
                  <a:pt x="7256431" y="4527995"/>
                  <a:pt x="7256431" y="4510659"/>
                </a:cubicBezTo>
                <a:cubicBezTo>
                  <a:pt x="7256431" y="4493324"/>
                  <a:pt x="7270433" y="4479322"/>
                  <a:pt x="7287768" y="4479322"/>
                </a:cubicBezTo>
                <a:close/>
                <a:moveTo>
                  <a:pt x="7377303" y="4479322"/>
                </a:moveTo>
                <a:cubicBezTo>
                  <a:pt x="7394639" y="4479322"/>
                  <a:pt x="7408640" y="4493324"/>
                  <a:pt x="7408640" y="4510659"/>
                </a:cubicBezTo>
                <a:cubicBezTo>
                  <a:pt x="7408640" y="4527995"/>
                  <a:pt x="7394639" y="4541997"/>
                  <a:pt x="7377303" y="4541997"/>
                </a:cubicBezTo>
                <a:cubicBezTo>
                  <a:pt x="7359968" y="4541997"/>
                  <a:pt x="7345966" y="4527995"/>
                  <a:pt x="7345966" y="4510659"/>
                </a:cubicBezTo>
                <a:cubicBezTo>
                  <a:pt x="7345966" y="4493324"/>
                  <a:pt x="7360063" y="4479322"/>
                  <a:pt x="7377303" y="4479322"/>
                </a:cubicBezTo>
                <a:close/>
                <a:moveTo>
                  <a:pt x="7466933" y="4479322"/>
                </a:moveTo>
                <a:cubicBezTo>
                  <a:pt x="7484269" y="4479322"/>
                  <a:pt x="7498270" y="4493324"/>
                  <a:pt x="7498270" y="4510659"/>
                </a:cubicBezTo>
                <a:cubicBezTo>
                  <a:pt x="7498270" y="4527995"/>
                  <a:pt x="7484269" y="4541997"/>
                  <a:pt x="7466933" y="4541997"/>
                </a:cubicBezTo>
                <a:cubicBezTo>
                  <a:pt x="7449598" y="4541997"/>
                  <a:pt x="7435596" y="4527995"/>
                  <a:pt x="7435596" y="4510659"/>
                </a:cubicBezTo>
                <a:cubicBezTo>
                  <a:pt x="7435596" y="4493324"/>
                  <a:pt x="7449598" y="4479322"/>
                  <a:pt x="7466933" y="4479322"/>
                </a:cubicBezTo>
                <a:close/>
                <a:moveTo>
                  <a:pt x="2270951" y="4568857"/>
                </a:moveTo>
                <a:cubicBezTo>
                  <a:pt x="2288286" y="4568857"/>
                  <a:pt x="2302288" y="4582859"/>
                  <a:pt x="2302288" y="4600194"/>
                </a:cubicBezTo>
                <a:cubicBezTo>
                  <a:pt x="2302288" y="4617530"/>
                  <a:pt x="2288286" y="4631531"/>
                  <a:pt x="2270951" y="4631531"/>
                </a:cubicBezTo>
                <a:cubicBezTo>
                  <a:pt x="2253615" y="4631531"/>
                  <a:pt x="2239613" y="4617530"/>
                  <a:pt x="2239613" y="4600194"/>
                </a:cubicBezTo>
                <a:cubicBezTo>
                  <a:pt x="2239613" y="4582859"/>
                  <a:pt x="2253710" y="4568857"/>
                  <a:pt x="2270951" y="4568857"/>
                </a:cubicBezTo>
                <a:close/>
                <a:moveTo>
                  <a:pt x="2360581" y="4568857"/>
                </a:moveTo>
                <a:cubicBezTo>
                  <a:pt x="2377916" y="4568857"/>
                  <a:pt x="2391918" y="4582859"/>
                  <a:pt x="2391918" y="4600194"/>
                </a:cubicBezTo>
                <a:cubicBezTo>
                  <a:pt x="2391918" y="4617530"/>
                  <a:pt x="2377916" y="4631531"/>
                  <a:pt x="2360581" y="4631531"/>
                </a:cubicBezTo>
                <a:cubicBezTo>
                  <a:pt x="2343245" y="4631531"/>
                  <a:pt x="2329244" y="4617530"/>
                  <a:pt x="2329244" y="4600194"/>
                </a:cubicBezTo>
                <a:cubicBezTo>
                  <a:pt x="2329244" y="4582859"/>
                  <a:pt x="2343245" y="4568857"/>
                  <a:pt x="2360581" y="4568857"/>
                </a:cubicBezTo>
                <a:close/>
                <a:moveTo>
                  <a:pt x="2450116" y="4568857"/>
                </a:moveTo>
                <a:cubicBezTo>
                  <a:pt x="2467451" y="4568857"/>
                  <a:pt x="2481453" y="4582859"/>
                  <a:pt x="2481453" y="4600194"/>
                </a:cubicBezTo>
                <a:cubicBezTo>
                  <a:pt x="2481453" y="4617530"/>
                  <a:pt x="2467451" y="4631531"/>
                  <a:pt x="2450116" y="4631531"/>
                </a:cubicBezTo>
                <a:cubicBezTo>
                  <a:pt x="2432780" y="4631531"/>
                  <a:pt x="2418779" y="4617530"/>
                  <a:pt x="2418779" y="4600194"/>
                </a:cubicBezTo>
                <a:cubicBezTo>
                  <a:pt x="2418779" y="4582859"/>
                  <a:pt x="2432780" y="4568857"/>
                  <a:pt x="2450116" y="4568857"/>
                </a:cubicBezTo>
                <a:close/>
                <a:moveTo>
                  <a:pt x="2539651" y="4568857"/>
                </a:moveTo>
                <a:cubicBezTo>
                  <a:pt x="2556986" y="4568857"/>
                  <a:pt x="2570988" y="4582859"/>
                  <a:pt x="2570988" y="4600194"/>
                </a:cubicBezTo>
                <a:cubicBezTo>
                  <a:pt x="2570988" y="4617530"/>
                  <a:pt x="2556986" y="4631531"/>
                  <a:pt x="2539651" y="4631531"/>
                </a:cubicBezTo>
                <a:cubicBezTo>
                  <a:pt x="2522315" y="4631531"/>
                  <a:pt x="2508314" y="4617530"/>
                  <a:pt x="2508314" y="4600194"/>
                </a:cubicBezTo>
                <a:cubicBezTo>
                  <a:pt x="2508314" y="4582859"/>
                  <a:pt x="2522411" y="4568857"/>
                  <a:pt x="2539651" y="4568857"/>
                </a:cubicBezTo>
                <a:close/>
                <a:moveTo>
                  <a:pt x="2629281" y="4568857"/>
                </a:moveTo>
                <a:cubicBezTo>
                  <a:pt x="2646616" y="4568857"/>
                  <a:pt x="2660618" y="4582859"/>
                  <a:pt x="2660618" y="4600194"/>
                </a:cubicBezTo>
                <a:cubicBezTo>
                  <a:pt x="2660618" y="4617530"/>
                  <a:pt x="2646616" y="4631531"/>
                  <a:pt x="2629281" y="4631531"/>
                </a:cubicBezTo>
                <a:cubicBezTo>
                  <a:pt x="2611946" y="4631531"/>
                  <a:pt x="2597944" y="4617530"/>
                  <a:pt x="2597944" y="4600194"/>
                </a:cubicBezTo>
                <a:cubicBezTo>
                  <a:pt x="2597944" y="4582859"/>
                  <a:pt x="2612041" y="4568857"/>
                  <a:pt x="2629281" y="4568857"/>
                </a:cubicBezTo>
                <a:close/>
                <a:moveTo>
                  <a:pt x="2718911" y="4568857"/>
                </a:moveTo>
                <a:cubicBezTo>
                  <a:pt x="2736247" y="4568857"/>
                  <a:pt x="2750249" y="4582859"/>
                  <a:pt x="2750249" y="4600194"/>
                </a:cubicBezTo>
                <a:cubicBezTo>
                  <a:pt x="2750249" y="4617530"/>
                  <a:pt x="2736247" y="4631531"/>
                  <a:pt x="2718911" y="4631531"/>
                </a:cubicBezTo>
                <a:cubicBezTo>
                  <a:pt x="2701576" y="4631531"/>
                  <a:pt x="2687574" y="4617530"/>
                  <a:pt x="2687574" y="4600194"/>
                </a:cubicBezTo>
                <a:cubicBezTo>
                  <a:pt x="2687574" y="4582859"/>
                  <a:pt x="2701576" y="4568857"/>
                  <a:pt x="2718911" y="4568857"/>
                </a:cubicBezTo>
                <a:close/>
                <a:moveTo>
                  <a:pt x="4331399" y="4568857"/>
                </a:moveTo>
                <a:cubicBezTo>
                  <a:pt x="4348734" y="4568857"/>
                  <a:pt x="4362736" y="4582859"/>
                  <a:pt x="4362736" y="4600194"/>
                </a:cubicBezTo>
                <a:cubicBezTo>
                  <a:pt x="4362736" y="4617530"/>
                  <a:pt x="4348734" y="4631531"/>
                  <a:pt x="4331399" y="4631531"/>
                </a:cubicBezTo>
                <a:cubicBezTo>
                  <a:pt x="4314063" y="4631531"/>
                  <a:pt x="4300062" y="4617530"/>
                  <a:pt x="4300062" y="4600194"/>
                </a:cubicBezTo>
                <a:cubicBezTo>
                  <a:pt x="4300062" y="4582859"/>
                  <a:pt x="4314158" y="4568857"/>
                  <a:pt x="4331399" y="4568857"/>
                </a:cubicBezTo>
                <a:close/>
                <a:moveTo>
                  <a:pt x="4420934" y="4568857"/>
                </a:moveTo>
                <a:cubicBezTo>
                  <a:pt x="4438269" y="4568857"/>
                  <a:pt x="4452271" y="4582859"/>
                  <a:pt x="4452271" y="4600194"/>
                </a:cubicBezTo>
                <a:cubicBezTo>
                  <a:pt x="4452271" y="4617530"/>
                  <a:pt x="4438269" y="4631531"/>
                  <a:pt x="4420934" y="4631531"/>
                </a:cubicBezTo>
                <a:cubicBezTo>
                  <a:pt x="4403598" y="4631531"/>
                  <a:pt x="4389597" y="4617530"/>
                  <a:pt x="4389597" y="4600194"/>
                </a:cubicBezTo>
                <a:cubicBezTo>
                  <a:pt x="4389597" y="4582859"/>
                  <a:pt x="4403693" y="4568857"/>
                  <a:pt x="4420934" y="4568857"/>
                </a:cubicBezTo>
                <a:close/>
                <a:moveTo>
                  <a:pt x="4510564" y="4568857"/>
                </a:moveTo>
                <a:cubicBezTo>
                  <a:pt x="4527899" y="4568857"/>
                  <a:pt x="4541901" y="4582859"/>
                  <a:pt x="4541901" y="4600194"/>
                </a:cubicBezTo>
                <a:cubicBezTo>
                  <a:pt x="4541901" y="4617530"/>
                  <a:pt x="4527899" y="4631531"/>
                  <a:pt x="4510564" y="4631531"/>
                </a:cubicBezTo>
                <a:cubicBezTo>
                  <a:pt x="4493229" y="4631531"/>
                  <a:pt x="4479227" y="4617530"/>
                  <a:pt x="4479227" y="4600194"/>
                </a:cubicBezTo>
                <a:cubicBezTo>
                  <a:pt x="4479227" y="4582859"/>
                  <a:pt x="4493229" y="4568857"/>
                  <a:pt x="4510564" y="4568857"/>
                </a:cubicBezTo>
                <a:close/>
                <a:moveTo>
                  <a:pt x="4600194" y="4568857"/>
                </a:moveTo>
                <a:cubicBezTo>
                  <a:pt x="4617530" y="4568857"/>
                  <a:pt x="4631531" y="4582859"/>
                  <a:pt x="4631531" y="4600194"/>
                </a:cubicBezTo>
                <a:cubicBezTo>
                  <a:pt x="4631531" y="4617530"/>
                  <a:pt x="4617530" y="4631531"/>
                  <a:pt x="4600194" y="4631531"/>
                </a:cubicBezTo>
                <a:cubicBezTo>
                  <a:pt x="4582859" y="4631531"/>
                  <a:pt x="4568857" y="4617530"/>
                  <a:pt x="4568857" y="4600194"/>
                </a:cubicBezTo>
                <a:cubicBezTo>
                  <a:pt x="4568857" y="4582859"/>
                  <a:pt x="4582859" y="4568857"/>
                  <a:pt x="4600194" y="4568857"/>
                </a:cubicBezTo>
                <a:close/>
                <a:moveTo>
                  <a:pt x="6660643" y="4568857"/>
                </a:moveTo>
                <a:cubicBezTo>
                  <a:pt x="6677978" y="4568857"/>
                  <a:pt x="6691980" y="4582859"/>
                  <a:pt x="6691980" y="4600194"/>
                </a:cubicBezTo>
                <a:cubicBezTo>
                  <a:pt x="6691980" y="4617530"/>
                  <a:pt x="6677978" y="4631531"/>
                  <a:pt x="6660643" y="4631531"/>
                </a:cubicBezTo>
                <a:cubicBezTo>
                  <a:pt x="6643307" y="4631531"/>
                  <a:pt x="6629305" y="4617530"/>
                  <a:pt x="6629305" y="4600194"/>
                </a:cubicBezTo>
                <a:cubicBezTo>
                  <a:pt x="6629305" y="4582859"/>
                  <a:pt x="6643307" y="4568857"/>
                  <a:pt x="6660643" y="4568857"/>
                </a:cubicBezTo>
                <a:close/>
                <a:moveTo>
                  <a:pt x="6750177" y="4568857"/>
                </a:moveTo>
                <a:cubicBezTo>
                  <a:pt x="6767513" y="4568857"/>
                  <a:pt x="6781514" y="4582859"/>
                  <a:pt x="6781514" y="4600194"/>
                </a:cubicBezTo>
                <a:cubicBezTo>
                  <a:pt x="6781514" y="4617530"/>
                  <a:pt x="6767513" y="4631531"/>
                  <a:pt x="6750177" y="4631531"/>
                </a:cubicBezTo>
                <a:cubicBezTo>
                  <a:pt x="6732842" y="4631531"/>
                  <a:pt x="6718840" y="4617530"/>
                  <a:pt x="6718840" y="4600194"/>
                </a:cubicBezTo>
                <a:cubicBezTo>
                  <a:pt x="6718840" y="4582859"/>
                  <a:pt x="6732937" y="4568857"/>
                  <a:pt x="6750177" y="4568857"/>
                </a:cubicBezTo>
                <a:close/>
                <a:moveTo>
                  <a:pt x="6839808" y="4568857"/>
                </a:moveTo>
                <a:cubicBezTo>
                  <a:pt x="6857143" y="4568857"/>
                  <a:pt x="6871145" y="4582859"/>
                  <a:pt x="6871145" y="4600194"/>
                </a:cubicBezTo>
                <a:cubicBezTo>
                  <a:pt x="6871145" y="4617530"/>
                  <a:pt x="6857143" y="4631531"/>
                  <a:pt x="6839808" y="4631531"/>
                </a:cubicBezTo>
                <a:cubicBezTo>
                  <a:pt x="6822472" y="4631531"/>
                  <a:pt x="6808470" y="4617530"/>
                  <a:pt x="6808470" y="4600194"/>
                </a:cubicBezTo>
                <a:cubicBezTo>
                  <a:pt x="6808470" y="4582859"/>
                  <a:pt x="6822472" y="4568857"/>
                  <a:pt x="6839808" y="4568857"/>
                </a:cubicBezTo>
                <a:close/>
                <a:moveTo>
                  <a:pt x="6929438" y="4568857"/>
                </a:moveTo>
                <a:cubicBezTo>
                  <a:pt x="6946773" y="4568857"/>
                  <a:pt x="6960775" y="4582859"/>
                  <a:pt x="6960775" y="4600194"/>
                </a:cubicBezTo>
                <a:cubicBezTo>
                  <a:pt x="6960775" y="4617530"/>
                  <a:pt x="6946773" y="4631531"/>
                  <a:pt x="6929438" y="4631531"/>
                </a:cubicBezTo>
                <a:cubicBezTo>
                  <a:pt x="6912102" y="4631531"/>
                  <a:pt x="6898101" y="4617530"/>
                  <a:pt x="6898101" y="4600194"/>
                </a:cubicBezTo>
                <a:cubicBezTo>
                  <a:pt x="6898101" y="4582859"/>
                  <a:pt x="6912102" y="4568857"/>
                  <a:pt x="6929438" y="4568857"/>
                </a:cubicBezTo>
                <a:close/>
                <a:moveTo>
                  <a:pt x="7018973" y="4568857"/>
                </a:moveTo>
                <a:cubicBezTo>
                  <a:pt x="7036308" y="4568857"/>
                  <a:pt x="7050310" y="4582859"/>
                  <a:pt x="7050310" y="4600194"/>
                </a:cubicBezTo>
                <a:cubicBezTo>
                  <a:pt x="7050310" y="4617530"/>
                  <a:pt x="7036308" y="4631531"/>
                  <a:pt x="7018973" y="4631531"/>
                </a:cubicBezTo>
                <a:cubicBezTo>
                  <a:pt x="7001637" y="4631531"/>
                  <a:pt x="6987635" y="4617530"/>
                  <a:pt x="6987635" y="4600194"/>
                </a:cubicBezTo>
                <a:cubicBezTo>
                  <a:pt x="6987635" y="4582859"/>
                  <a:pt x="7001733" y="4568857"/>
                  <a:pt x="7018973" y="4568857"/>
                </a:cubicBezTo>
                <a:close/>
                <a:moveTo>
                  <a:pt x="7108508" y="4568857"/>
                </a:moveTo>
                <a:cubicBezTo>
                  <a:pt x="7125843" y="4568857"/>
                  <a:pt x="7139845" y="4582859"/>
                  <a:pt x="7139845" y="4600194"/>
                </a:cubicBezTo>
                <a:cubicBezTo>
                  <a:pt x="7139845" y="4617530"/>
                  <a:pt x="7125843" y="4631531"/>
                  <a:pt x="7108508" y="4631531"/>
                </a:cubicBezTo>
                <a:cubicBezTo>
                  <a:pt x="7091172" y="4631531"/>
                  <a:pt x="7077171" y="4617530"/>
                  <a:pt x="7077171" y="4600194"/>
                </a:cubicBezTo>
                <a:cubicBezTo>
                  <a:pt x="7077171" y="4582859"/>
                  <a:pt x="7091267" y="4568857"/>
                  <a:pt x="7108508" y="4568857"/>
                </a:cubicBezTo>
                <a:close/>
                <a:moveTo>
                  <a:pt x="7198138" y="4568857"/>
                </a:moveTo>
                <a:cubicBezTo>
                  <a:pt x="7215474" y="4568857"/>
                  <a:pt x="7229475" y="4582859"/>
                  <a:pt x="7229475" y="4600194"/>
                </a:cubicBezTo>
                <a:cubicBezTo>
                  <a:pt x="7229475" y="4617530"/>
                  <a:pt x="7215474" y="4631531"/>
                  <a:pt x="7198138" y="4631531"/>
                </a:cubicBezTo>
                <a:cubicBezTo>
                  <a:pt x="7180803" y="4631531"/>
                  <a:pt x="7166801" y="4617530"/>
                  <a:pt x="7166801" y="4600194"/>
                </a:cubicBezTo>
                <a:cubicBezTo>
                  <a:pt x="7166801" y="4582859"/>
                  <a:pt x="7180803" y="4568857"/>
                  <a:pt x="7198138" y="4568857"/>
                </a:cubicBezTo>
                <a:close/>
                <a:moveTo>
                  <a:pt x="7287768" y="4568857"/>
                </a:moveTo>
                <a:cubicBezTo>
                  <a:pt x="7305104" y="4568857"/>
                  <a:pt x="7319105" y="4582859"/>
                  <a:pt x="7319105" y="4600194"/>
                </a:cubicBezTo>
                <a:cubicBezTo>
                  <a:pt x="7319105" y="4617530"/>
                  <a:pt x="7305104" y="4631531"/>
                  <a:pt x="7287768" y="4631531"/>
                </a:cubicBezTo>
                <a:cubicBezTo>
                  <a:pt x="7270433" y="4631531"/>
                  <a:pt x="7256431" y="4617530"/>
                  <a:pt x="7256431" y="4600194"/>
                </a:cubicBezTo>
                <a:cubicBezTo>
                  <a:pt x="7256431" y="4582859"/>
                  <a:pt x="7270433" y="4568857"/>
                  <a:pt x="7287768" y="4568857"/>
                </a:cubicBezTo>
                <a:close/>
                <a:moveTo>
                  <a:pt x="7377303" y="4568857"/>
                </a:moveTo>
                <a:cubicBezTo>
                  <a:pt x="7394639" y="4568857"/>
                  <a:pt x="7408640" y="4582859"/>
                  <a:pt x="7408640" y="4600194"/>
                </a:cubicBezTo>
                <a:cubicBezTo>
                  <a:pt x="7408640" y="4617530"/>
                  <a:pt x="7394639" y="4631531"/>
                  <a:pt x="7377303" y="4631531"/>
                </a:cubicBezTo>
                <a:cubicBezTo>
                  <a:pt x="7359968" y="4631531"/>
                  <a:pt x="7345966" y="4617530"/>
                  <a:pt x="7345966" y="4600194"/>
                </a:cubicBezTo>
                <a:cubicBezTo>
                  <a:pt x="7345966" y="4582859"/>
                  <a:pt x="7360063" y="4568857"/>
                  <a:pt x="7377303" y="4568857"/>
                </a:cubicBezTo>
                <a:close/>
                <a:moveTo>
                  <a:pt x="7466933" y="4568857"/>
                </a:moveTo>
                <a:cubicBezTo>
                  <a:pt x="7484269" y="4568857"/>
                  <a:pt x="7498270" y="4582859"/>
                  <a:pt x="7498270" y="4600194"/>
                </a:cubicBezTo>
                <a:cubicBezTo>
                  <a:pt x="7498270" y="4617530"/>
                  <a:pt x="7484269" y="4631531"/>
                  <a:pt x="7466933" y="4631531"/>
                </a:cubicBezTo>
                <a:cubicBezTo>
                  <a:pt x="7449598" y="4631531"/>
                  <a:pt x="7435596" y="4617530"/>
                  <a:pt x="7435596" y="4600194"/>
                </a:cubicBezTo>
                <a:cubicBezTo>
                  <a:pt x="7435596" y="4582859"/>
                  <a:pt x="7449598" y="4568857"/>
                  <a:pt x="7466933" y="4568857"/>
                </a:cubicBezTo>
                <a:close/>
                <a:moveTo>
                  <a:pt x="2270951" y="4658487"/>
                </a:moveTo>
                <a:cubicBezTo>
                  <a:pt x="2288286" y="4658487"/>
                  <a:pt x="2302288" y="4672489"/>
                  <a:pt x="2302288" y="4689824"/>
                </a:cubicBezTo>
                <a:cubicBezTo>
                  <a:pt x="2302288" y="4707160"/>
                  <a:pt x="2288286" y="4721162"/>
                  <a:pt x="2270951" y="4721162"/>
                </a:cubicBezTo>
                <a:cubicBezTo>
                  <a:pt x="2253615" y="4721162"/>
                  <a:pt x="2239613" y="4707160"/>
                  <a:pt x="2239613" y="4689824"/>
                </a:cubicBezTo>
                <a:cubicBezTo>
                  <a:pt x="2239613" y="4672489"/>
                  <a:pt x="2253710" y="4658487"/>
                  <a:pt x="2270951" y="4658487"/>
                </a:cubicBezTo>
                <a:close/>
                <a:moveTo>
                  <a:pt x="2360581" y="4658487"/>
                </a:moveTo>
                <a:cubicBezTo>
                  <a:pt x="2377916" y="4658487"/>
                  <a:pt x="2391918" y="4672489"/>
                  <a:pt x="2391918" y="4689824"/>
                </a:cubicBezTo>
                <a:cubicBezTo>
                  <a:pt x="2391918" y="4707160"/>
                  <a:pt x="2377916" y="4721162"/>
                  <a:pt x="2360581" y="4721162"/>
                </a:cubicBezTo>
                <a:cubicBezTo>
                  <a:pt x="2343245" y="4721162"/>
                  <a:pt x="2329244" y="4707160"/>
                  <a:pt x="2329244" y="4689824"/>
                </a:cubicBezTo>
                <a:cubicBezTo>
                  <a:pt x="2329244" y="4672489"/>
                  <a:pt x="2343245" y="4658487"/>
                  <a:pt x="2360581" y="4658487"/>
                </a:cubicBezTo>
                <a:close/>
                <a:moveTo>
                  <a:pt x="2450116" y="4658487"/>
                </a:moveTo>
                <a:cubicBezTo>
                  <a:pt x="2467451" y="4658487"/>
                  <a:pt x="2481453" y="4672489"/>
                  <a:pt x="2481453" y="4689824"/>
                </a:cubicBezTo>
                <a:cubicBezTo>
                  <a:pt x="2481453" y="4707160"/>
                  <a:pt x="2467451" y="4721162"/>
                  <a:pt x="2450116" y="4721162"/>
                </a:cubicBezTo>
                <a:cubicBezTo>
                  <a:pt x="2432780" y="4721162"/>
                  <a:pt x="2418779" y="4707160"/>
                  <a:pt x="2418779" y="4689824"/>
                </a:cubicBezTo>
                <a:cubicBezTo>
                  <a:pt x="2418779" y="4672489"/>
                  <a:pt x="2432780" y="4658487"/>
                  <a:pt x="2450116" y="4658487"/>
                </a:cubicBezTo>
                <a:close/>
                <a:moveTo>
                  <a:pt x="2539651" y="4658487"/>
                </a:moveTo>
                <a:cubicBezTo>
                  <a:pt x="2556986" y="4658487"/>
                  <a:pt x="2570988" y="4672489"/>
                  <a:pt x="2570988" y="4689824"/>
                </a:cubicBezTo>
                <a:cubicBezTo>
                  <a:pt x="2570988" y="4707160"/>
                  <a:pt x="2556986" y="4721162"/>
                  <a:pt x="2539651" y="4721162"/>
                </a:cubicBezTo>
                <a:cubicBezTo>
                  <a:pt x="2522315" y="4721162"/>
                  <a:pt x="2508314" y="4707160"/>
                  <a:pt x="2508314" y="4689824"/>
                </a:cubicBezTo>
                <a:cubicBezTo>
                  <a:pt x="2508314" y="4672489"/>
                  <a:pt x="2522411" y="4658487"/>
                  <a:pt x="2539651" y="4658487"/>
                </a:cubicBezTo>
                <a:close/>
                <a:moveTo>
                  <a:pt x="2629281" y="4658487"/>
                </a:moveTo>
                <a:cubicBezTo>
                  <a:pt x="2646616" y="4658487"/>
                  <a:pt x="2660618" y="4672489"/>
                  <a:pt x="2660618" y="4689824"/>
                </a:cubicBezTo>
                <a:cubicBezTo>
                  <a:pt x="2660618" y="4707160"/>
                  <a:pt x="2646616" y="4721162"/>
                  <a:pt x="2629281" y="4721162"/>
                </a:cubicBezTo>
                <a:cubicBezTo>
                  <a:pt x="2611946" y="4721162"/>
                  <a:pt x="2597944" y="4707160"/>
                  <a:pt x="2597944" y="4689824"/>
                </a:cubicBezTo>
                <a:cubicBezTo>
                  <a:pt x="2597944" y="4672489"/>
                  <a:pt x="2612041" y="4658487"/>
                  <a:pt x="2629281" y="4658487"/>
                </a:cubicBezTo>
                <a:close/>
                <a:moveTo>
                  <a:pt x="4420934" y="4658487"/>
                </a:moveTo>
                <a:cubicBezTo>
                  <a:pt x="4438269" y="4658487"/>
                  <a:pt x="4452271" y="4672489"/>
                  <a:pt x="4452271" y="4689824"/>
                </a:cubicBezTo>
                <a:cubicBezTo>
                  <a:pt x="4452271" y="4707160"/>
                  <a:pt x="4438269" y="4721162"/>
                  <a:pt x="4420934" y="4721162"/>
                </a:cubicBezTo>
                <a:cubicBezTo>
                  <a:pt x="4403598" y="4721162"/>
                  <a:pt x="4389597" y="4707160"/>
                  <a:pt x="4389597" y="4689824"/>
                </a:cubicBezTo>
                <a:cubicBezTo>
                  <a:pt x="4389597" y="4672489"/>
                  <a:pt x="4403693" y="4658487"/>
                  <a:pt x="4420934" y="4658487"/>
                </a:cubicBezTo>
                <a:close/>
                <a:moveTo>
                  <a:pt x="4510564" y="4658487"/>
                </a:moveTo>
                <a:cubicBezTo>
                  <a:pt x="4527899" y="4658487"/>
                  <a:pt x="4541901" y="4672489"/>
                  <a:pt x="4541901" y="4689824"/>
                </a:cubicBezTo>
                <a:cubicBezTo>
                  <a:pt x="4541901" y="4707160"/>
                  <a:pt x="4527899" y="4721162"/>
                  <a:pt x="4510564" y="4721162"/>
                </a:cubicBezTo>
                <a:cubicBezTo>
                  <a:pt x="4493229" y="4721162"/>
                  <a:pt x="4479227" y="4707160"/>
                  <a:pt x="4479227" y="4689824"/>
                </a:cubicBezTo>
                <a:cubicBezTo>
                  <a:pt x="4479227" y="4672489"/>
                  <a:pt x="4493229" y="4658487"/>
                  <a:pt x="4510564" y="4658487"/>
                </a:cubicBezTo>
                <a:close/>
                <a:moveTo>
                  <a:pt x="4600194" y="4658487"/>
                </a:moveTo>
                <a:cubicBezTo>
                  <a:pt x="4617530" y="4658487"/>
                  <a:pt x="4631531" y="4672489"/>
                  <a:pt x="4631531" y="4689824"/>
                </a:cubicBezTo>
                <a:cubicBezTo>
                  <a:pt x="4631531" y="4707160"/>
                  <a:pt x="4617530" y="4721162"/>
                  <a:pt x="4600194" y="4721162"/>
                </a:cubicBezTo>
                <a:cubicBezTo>
                  <a:pt x="4582859" y="4721162"/>
                  <a:pt x="4568857" y="4707160"/>
                  <a:pt x="4568857" y="4689824"/>
                </a:cubicBezTo>
                <a:cubicBezTo>
                  <a:pt x="4568857" y="4672489"/>
                  <a:pt x="4582859" y="4658487"/>
                  <a:pt x="4600194" y="4658487"/>
                </a:cubicBezTo>
                <a:close/>
                <a:moveTo>
                  <a:pt x="6660643" y="4658487"/>
                </a:moveTo>
                <a:cubicBezTo>
                  <a:pt x="6677978" y="4658487"/>
                  <a:pt x="6691980" y="4672489"/>
                  <a:pt x="6691980" y="4689824"/>
                </a:cubicBezTo>
                <a:cubicBezTo>
                  <a:pt x="6691980" y="4707160"/>
                  <a:pt x="6677978" y="4721162"/>
                  <a:pt x="6660643" y="4721162"/>
                </a:cubicBezTo>
                <a:cubicBezTo>
                  <a:pt x="6643307" y="4721162"/>
                  <a:pt x="6629305" y="4707160"/>
                  <a:pt x="6629305" y="4689824"/>
                </a:cubicBezTo>
                <a:cubicBezTo>
                  <a:pt x="6629305" y="4672489"/>
                  <a:pt x="6643307" y="4658487"/>
                  <a:pt x="6660643" y="4658487"/>
                </a:cubicBezTo>
                <a:close/>
                <a:moveTo>
                  <a:pt x="6750177" y="4658487"/>
                </a:moveTo>
                <a:cubicBezTo>
                  <a:pt x="6767513" y="4658487"/>
                  <a:pt x="6781514" y="4672489"/>
                  <a:pt x="6781514" y="4689824"/>
                </a:cubicBezTo>
                <a:cubicBezTo>
                  <a:pt x="6781514" y="4707160"/>
                  <a:pt x="6767513" y="4721162"/>
                  <a:pt x="6750177" y="4721162"/>
                </a:cubicBezTo>
                <a:cubicBezTo>
                  <a:pt x="6732842" y="4721162"/>
                  <a:pt x="6718840" y="4707160"/>
                  <a:pt x="6718840" y="4689824"/>
                </a:cubicBezTo>
                <a:cubicBezTo>
                  <a:pt x="6718840" y="4672489"/>
                  <a:pt x="6732937" y="4658487"/>
                  <a:pt x="6750177" y="4658487"/>
                </a:cubicBezTo>
                <a:close/>
                <a:moveTo>
                  <a:pt x="6839808" y="4658487"/>
                </a:moveTo>
                <a:cubicBezTo>
                  <a:pt x="6857143" y="4658487"/>
                  <a:pt x="6871145" y="4672489"/>
                  <a:pt x="6871145" y="4689824"/>
                </a:cubicBezTo>
                <a:cubicBezTo>
                  <a:pt x="6871145" y="4707160"/>
                  <a:pt x="6857143" y="4721162"/>
                  <a:pt x="6839808" y="4721162"/>
                </a:cubicBezTo>
                <a:cubicBezTo>
                  <a:pt x="6822472" y="4721162"/>
                  <a:pt x="6808470" y="4707160"/>
                  <a:pt x="6808470" y="4689824"/>
                </a:cubicBezTo>
                <a:cubicBezTo>
                  <a:pt x="6808470" y="4672489"/>
                  <a:pt x="6822472" y="4658487"/>
                  <a:pt x="6839808" y="4658487"/>
                </a:cubicBezTo>
                <a:close/>
                <a:moveTo>
                  <a:pt x="6929438" y="4658487"/>
                </a:moveTo>
                <a:cubicBezTo>
                  <a:pt x="6946773" y="4658487"/>
                  <a:pt x="6960775" y="4672489"/>
                  <a:pt x="6960775" y="4689824"/>
                </a:cubicBezTo>
                <a:cubicBezTo>
                  <a:pt x="6960775" y="4707160"/>
                  <a:pt x="6946773" y="4721162"/>
                  <a:pt x="6929438" y="4721162"/>
                </a:cubicBezTo>
                <a:cubicBezTo>
                  <a:pt x="6912102" y="4721162"/>
                  <a:pt x="6898101" y="4707160"/>
                  <a:pt x="6898101" y="4689824"/>
                </a:cubicBezTo>
                <a:cubicBezTo>
                  <a:pt x="6898101" y="4672489"/>
                  <a:pt x="6912102" y="4658487"/>
                  <a:pt x="6929438" y="4658487"/>
                </a:cubicBezTo>
                <a:close/>
                <a:moveTo>
                  <a:pt x="7108508" y="4658487"/>
                </a:moveTo>
                <a:cubicBezTo>
                  <a:pt x="7125843" y="4658487"/>
                  <a:pt x="7139845" y="4672489"/>
                  <a:pt x="7139845" y="4689824"/>
                </a:cubicBezTo>
                <a:cubicBezTo>
                  <a:pt x="7139845" y="4707160"/>
                  <a:pt x="7125843" y="4721162"/>
                  <a:pt x="7108508" y="4721162"/>
                </a:cubicBezTo>
                <a:cubicBezTo>
                  <a:pt x="7091172" y="4721162"/>
                  <a:pt x="7077171" y="4707160"/>
                  <a:pt x="7077171" y="4689824"/>
                </a:cubicBezTo>
                <a:cubicBezTo>
                  <a:pt x="7077171" y="4672489"/>
                  <a:pt x="7091267" y="4658487"/>
                  <a:pt x="7108508" y="4658487"/>
                </a:cubicBezTo>
                <a:close/>
                <a:moveTo>
                  <a:pt x="7198138" y="4658487"/>
                </a:moveTo>
                <a:cubicBezTo>
                  <a:pt x="7215474" y="4658487"/>
                  <a:pt x="7229475" y="4672489"/>
                  <a:pt x="7229475" y="4689824"/>
                </a:cubicBezTo>
                <a:cubicBezTo>
                  <a:pt x="7229475" y="4707160"/>
                  <a:pt x="7215474" y="4721162"/>
                  <a:pt x="7198138" y="4721162"/>
                </a:cubicBezTo>
                <a:cubicBezTo>
                  <a:pt x="7180803" y="4721162"/>
                  <a:pt x="7166801" y="4707160"/>
                  <a:pt x="7166801" y="4689824"/>
                </a:cubicBezTo>
                <a:cubicBezTo>
                  <a:pt x="7166801" y="4672489"/>
                  <a:pt x="7180803" y="4658487"/>
                  <a:pt x="7198138" y="4658487"/>
                </a:cubicBezTo>
                <a:close/>
                <a:moveTo>
                  <a:pt x="7287768" y="4658487"/>
                </a:moveTo>
                <a:cubicBezTo>
                  <a:pt x="7305104" y="4658487"/>
                  <a:pt x="7319105" y="4672489"/>
                  <a:pt x="7319105" y="4689824"/>
                </a:cubicBezTo>
                <a:cubicBezTo>
                  <a:pt x="7319105" y="4707160"/>
                  <a:pt x="7305104" y="4721162"/>
                  <a:pt x="7287768" y="4721162"/>
                </a:cubicBezTo>
                <a:cubicBezTo>
                  <a:pt x="7270433" y="4721162"/>
                  <a:pt x="7256431" y="4707160"/>
                  <a:pt x="7256431" y="4689824"/>
                </a:cubicBezTo>
                <a:cubicBezTo>
                  <a:pt x="7256431" y="4672489"/>
                  <a:pt x="7270433" y="4658487"/>
                  <a:pt x="7287768" y="4658487"/>
                </a:cubicBezTo>
                <a:close/>
                <a:moveTo>
                  <a:pt x="7377303" y="4658487"/>
                </a:moveTo>
                <a:cubicBezTo>
                  <a:pt x="7394639" y="4658487"/>
                  <a:pt x="7408640" y="4672489"/>
                  <a:pt x="7408640" y="4689824"/>
                </a:cubicBezTo>
                <a:cubicBezTo>
                  <a:pt x="7408640" y="4707160"/>
                  <a:pt x="7394639" y="4721162"/>
                  <a:pt x="7377303" y="4721162"/>
                </a:cubicBezTo>
                <a:cubicBezTo>
                  <a:pt x="7359968" y="4721162"/>
                  <a:pt x="7345966" y="4707160"/>
                  <a:pt x="7345966" y="4689824"/>
                </a:cubicBezTo>
                <a:cubicBezTo>
                  <a:pt x="7345966" y="4672489"/>
                  <a:pt x="7360063" y="4658487"/>
                  <a:pt x="7377303" y="4658487"/>
                </a:cubicBezTo>
                <a:close/>
                <a:moveTo>
                  <a:pt x="7466933" y="4658487"/>
                </a:moveTo>
                <a:cubicBezTo>
                  <a:pt x="7484269" y="4658487"/>
                  <a:pt x="7498270" y="4672489"/>
                  <a:pt x="7498270" y="4689824"/>
                </a:cubicBezTo>
                <a:cubicBezTo>
                  <a:pt x="7498270" y="4707160"/>
                  <a:pt x="7484269" y="4721162"/>
                  <a:pt x="7466933" y="4721162"/>
                </a:cubicBezTo>
                <a:cubicBezTo>
                  <a:pt x="7449598" y="4721162"/>
                  <a:pt x="7435596" y="4707160"/>
                  <a:pt x="7435596" y="4689824"/>
                </a:cubicBezTo>
                <a:cubicBezTo>
                  <a:pt x="7435596" y="4672489"/>
                  <a:pt x="7449598" y="4658487"/>
                  <a:pt x="7466933" y="4658487"/>
                </a:cubicBezTo>
                <a:close/>
                <a:moveTo>
                  <a:pt x="2270951" y="4748117"/>
                </a:moveTo>
                <a:cubicBezTo>
                  <a:pt x="2288286" y="4748117"/>
                  <a:pt x="2302288" y="4762119"/>
                  <a:pt x="2302288" y="4779455"/>
                </a:cubicBezTo>
                <a:cubicBezTo>
                  <a:pt x="2302288" y="4796790"/>
                  <a:pt x="2288286" y="4810792"/>
                  <a:pt x="2270951" y="4810792"/>
                </a:cubicBezTo>
                <a:cubicBezTo>
                  <a:pt x="2253615" y="4810792"/>
                  <a:pt x="2239613" y="4796790"/>
                  <a:pt x="2239613" y="4779455"/>
                </a:cubicBezTo>
                <a:cubicBezTo>
                  <a:pt x="2239613" y="4762119"/>
                  <a:pt x="2253710" y="4748117"/>
                  <a:pt x="2270951" y="4748117"/>
                </a:cubicBezTo>
                <a:close/>
                <a:moveTo>
                  <a:pt x="2360581" y="4748117"/>
                </a:moveTo>
                <a:cubicBezTo>
                  <a:pt x="2377916" y="4748117"/>
                  <a:pt x="2391918" y="4762119"/>
                  <a:pt x="2391918" y="4779455"/>
                </a:cubicBezTo>
                <a:cubicBezTo>
                  <a:pt x="2391918" y="4796790"/>
                  <a:pt x="2377916" y="4810792"/>
                  <a:pt x="2360581" y="4810792"/>
                </a:cubicBezTo>
                <a:cubicBezTo>
                  <a:pt x="2343245" y="4810792"/>
                  <a:pt x="2329244" y="4796790"/>
                  <a:pt x="2329244" y="4779455"/>
                </a:cubicBezTo>
                <a:cubicBezTo>
                  <a:pt x="2329244" y="4762119"/>
                  <a:pt x="2343245" y="4748117"/>
                  <a:pt x="2360581" y="4748117"/>
                </a:cubicBezTo>
                <a:close/>
                <a:moveTo>
                  <a:pt x="2450116" y="4748117"/>
                </a:moveTo>
                <a:cubicBezTo>
                  <a:pt x="2467451" y="4748117"/>
                  <a:pt x="2481453" y="4762119"/>
                  <a:pt x="2481453" y="4779455"/>
                </a:cubicBezTo>
                <a:cubicBezTo>
                  <a:pt x="2481453" y="4796790"/>
                  <a:pt x="2467451" y="4810792"/>
                  <a:pt x="2450116" y="4810792"/>
                </a:cubicBezTo>
                <a:cubicBezTo>
                  <a:pt x="2432780" y="4810792"/>
                  <a:pt x="2418779" y="4796790"/>
                  <a:pt x="2418779" y="4779455"/>
                </a:cubicBezTo>
                <a:cubicBezTo>
                  <a:pt x="2418779" y="4762119"/>
                  <a:pt x="2432780" y="4748117"/>
                  <a:pt x="2450116" y="4748117"/>
                </a:cubicBezTo>
                <a:close/>
                <a:moveTo>
                  <a:pt x="2539651" y="4748117"/>
                </a:moveTo>
                <a:cubicBezTo>
                  <a:pt x="2556986" y="4748117"/>
                  <a:pt x="2570988" y="4762119"/>
                  <a:pt x="2570988" y="4779455"/>
                </a:cubicBezTo>
                <a:cubicBezTo>
                  <a:pt x="2570988" y="4796790"/>
                  <a:pt x="2556986" y="4810792"/>
                  <a:pt x="2539651" y="4810792"/>
                </a:cubicBezTo>
                <a:cubicBezTo>
                  <a:pt x="2522315" y="4810792"/>
                  <a:pt x="2508314" y="4796790"/>
                  <a:pt x="2508314" y="4779455"/>
                </a:cubicBezTo>
                <a:cubicBezTo>
                  <a:pt x="2508314" y="4762119"/>
                  <a:pt x="2522411" y="4748117"/>
                  <a:pt x="2539651" y="4748117"/>
                </a:cubicBezTo>
                <a:close/>
                <a:moveTo>
                  <a:pt x="7198138" y="4748117"/>
                </a:moveTo>
                <a:cubicBezTo>
                  <a:pt x="7215474" y="4748117"/>
                  <a:pt x="7229475" y="4762119"/>
                  <a:pt x="7229475" y="4779455"/>
                </a:cubicBezTo>
                <a:cubicBezTo>
                  <a:pt x="7229475" y="4796790"/>
                  <a:pt x="7215474" y="4810792"/>
                  <a:pt x="7198138" y="4810792"/>
                </a:cubicBezTo>
                <a:cubicBezTo>
                  <a:pt x="7180803" y="4810792"/>
                  <a:pt x="7166801" y="4796790"/>
                  <a:pt x="7166801" y="4779455"/>
                </a:cubicBezTo>
                <a:cubicBezTo>
                  <a:pt x="7166801" y="4762119"/>
                  <a:pt x="7180803" y="4748117"/>
                  <a:pt x="7198138" y="4748117"/>
                </a:cubicBezTo>
                <a:close/>
                <a:moveTo>
                  <a:pt x="7287768" y="4748117"/>
                </a:moveTo>
                <a:cubicBezTo>
                  <a:pt x="7305104" y="4748117"/>
                  <a:pt x="7319105" y="4762119"/>
                  <a:pt x="7319105" y="4779455"/>
                </a:cubicBezTo>
                <a:cubicBezTo>
                  <a:pt x="7319105" y="4796790"/>
                  <a:pt x="7305104" y="4810792"/>
                  <a:pt x="7287768" y="4810792"/>
                </a:cubicBezTo>
                <a:cubicBezTo>
                  <a:pt x="7270433" y="4810792"/>
                  <a:pt x="7256431" y="4796790"/>
                  <a:pt x="7256431" y="4779455"/>
                </a:cubicBezTo>
                <a:cubicBezTo>
                  <a:pt x="7256431" y="4762119"/>
                  <a:pt x="7270433" y="4748117"/>
                  <a:pt x="7287768" y="4748117"/>
                </a:cubicBezTo>
                <a:close/>
                <a:moveTo>
                  <a:pt x="7377303" y="4748117"/>
                </a:moveTo>
                <a:cubicBezTo>
                  <a:pt x="7394639" y="4748117"/>
                  <a:pt x="7408640" y="4762119"/>
                  <a:pt x="7408640" y="4779455"/>
                </a:cubicBezTo>
                <a:cubicBezTo>
                  <a:pt x="7408640" y="4796790"/>
                  <a:pt x="7394639" y="4810792"/>
                  <a:pt x="7377303" y="4810792"/>
                </a:cubicBezTo>
                <a:cubicBezTo>
                  <a:pt x="7359968" y="4810792"/>
                  <a:pt x="7345966" y="4796790"/>
                  <a:pt x="7345966" y="4779455"/>
                </a:cubicBezTo>
                <a:cubicBezTo>
                  <a:pt x="7345966" y="4762119"/>
                  <a:pt x="7360063" y="4748117"/>
                  <a:pt x="7377303" y="4748117"/>
                </a:cubicBezTo>
                <a:close/>
                <a:moveTo>
                  <a:pt x="7466933" y="4748117"/>
                </a:moveTo>
                <a:cubicBezTo>
                  <a:pt x="7484269" y="4748117"/>
                  <a:pt x="7498270" y="4762119"/>
                  <a:pt x="7498270" y="4779455"/>
                </a:cubicBezTo>
                <a:cubicBezTo>
                  <a:pt x="7498270" y="4796790"/>
                  <a:pt x="7484269" y="4810792"/>
                  <a:pt x="7466933" y="4810792"/>
                </a:cubicBezTo>
                <a:cubicBezTo>
                  <a:pt x="7449598" y="4810792"/>
                  <a:pt x="7435596" y="4796790"/>
                  <a:pt x="7435596" y="4779455"/>
                </a:cubicBezTo>
                <a:cubicBezTo>
                  <a:pt x="7435596" y="4762119"/>
                  <a:pt x="7449598" y="4748117"/>
                  <a:pt x="7466933" y="4748117"/>
                </a:cubicBezTo>
                <a:close/>
                <a:moveTo>
                  <a:pt x="8004334" y="4748117"/>
                </a:moveTo>
                <a:cubicBezTo>
                  <a:pt x="8021669" y="4748117"/>
                  <a:pt x="8035671" y="4762119"/>
                  <a:pt x="8035671" y="4779455"/>
                </a:cubicBezTo>
                <a:cubicBezTo>
                  <a:pt x="8035671" y="4796790"/>
                  <a:pt x="8021669" y="4810792"/>
                  <a:pt x="8004334" y="4810792"/>
                </a:cubicBezTo>
                <a:cubicBezTo>
                  <a:pt x="7986999" y="4810792"/>
                  <a:pt x="7972997" y="4796790"/>
                  <a:pt x="7972997" y="4779455"/>
                </a:cubicBezTo>
                <a:cubicBezTo>
                  <a:pt x="7972997" y="4762119"/>
                  <a:pt x="7987094" y="4748117"/>
                  <a:pt x="8004334" y="4748117"/>
                </a:cubicBezTo>
                <a:close/>
                <a:moveTo>
                  <a:pt x="2270951" y="4837653"/>
                </a:moveTo>
                <a:cubicBezTo>
                  <a:pt x="2288286" y="4837653"/>
                  <a:pt x="2302288" y="4851654"/>
                  <a:pt x="2302288" y="4868990"/>
                </a:cubicBezTo>
                <a:cubicBezTo>
                  <a:pt x="2302288" y="4886325"/>
                  <a:pt x="2288286" y="4900327"/>
                  <a:pt x="2270951" y="4900327"/>
                </a:cubicBezTo>
                <a:cubicBezTo>
                  <a:pt x="2253615" y="4900327"/>
                  <a:pt x="2239613" y="4886325"/>
                  <a:pt x="2239613" y="4868990"/>
                </a:cubicBezTo>
                <a:cubicBezTo>
                  <a:pt x="2239613" y="4851654"/>
                  <a:pt x="2253710" y="4837653"/>
                  <a:pt x="2270951" y="4837653"/>
                </a:cubicBezTo>
                <a:close/>
                <a:moveTo>
                  <a:pt x="2360581" y="4837653"/>
                </a:moveTo>
                <a:cubicBezTo>
                  <a:pt x="2377916" y="4837653"/>
                  <a:pt x="2391918" y="4851654"/>
                  <a:pt x="2391918" y="4868990"/>
                </a:cubicBezTo>
                <a:cubicBezTo>
                  <a:pt x="2391918" y="4886325"/>
                  <a:pt x="2377916" y="4900327"/>
                  <a:pt x="2360581" y="4900327"/>
                </a:cubicBezTo>
                <a:cubicBezTo>
                  <a:pt x="2343245" y="4900327"/>
                  <a:pt x="2329244" y="4886325"/>
                  <a:pt x="2329244" y="4868990"/>
                </a:cubicBezTo>
                <a:cubicBezTo>
                  <a:pt x="2329244" y="4851654"/>
                  <a:pt x="2343245" y="4837653"/>
                  <a:pt x="2360581" y="4837653"/>
                </a:cubicBezTo>
                <a:close/>
                <a:moveTo>
                  <a:pt x="2450116" y="4837653"/>
                </a:moveTo>
                <a:cubicBezTo>
                  <a:pt x="2467451" y="4837653"/>
                  <a:pt x="2481453" y="4851654"/>
                  <a:pt x="2481453" y="4868990"/>
                </a:cubicBezTo>
                <a:cubicBezTo>
                  <a:pt x="2481453" y="4886325"/>
                  <a:pt x="2467451" y="4900327"/>
                  <a:pt x="2450116" y="4900327"/>
                </a:cubicBezTo>
                <a:cubicBezTo>
                  <a:pt x="2432780" y="4900327"/>
                  <a:pt x="2418779" y="4886325"/>
                  <a:pt x="2418779" y="4868990"/>
                </a:cubicBezTo>
                <a:cubicBezTo>
                  <a:pt x="2418779" y="4851654"/>
                  <a:pt x="2432780" y="4837653"/>
                  <a:pt x="2450116" y="4837653"/>
                </a:cubicBezTo>
                <a:close/>
                <a:moveTo>
                  <a:pt x="2539651" y="4837653"/>
                </a:moveTo>
                <a:cubicBezTo>
                  <a:pt x="2556986" y="4837653"/>
                  <a:pt x="2570988" y="4851654"/>
                  <a:pt x="2570988" y="4868990"/>
                </a:cubicBezTo>
                <a:cubicBezTo>
                  <a:pt x="2570988" y="4886325"/>
                  <a:pt x="2556986" y="4900327"/>
                  <a:pt x="2539651" y="4900327"/>
                </a:cubicBezTo>
                <a:cubicBezTo>
                  <a:pt x="2522315" y="4900327"/>
                  <a:pt x="2508314" y="4886325"/>
                  <a:pt x="2508314" y="4868990"/>
                </a:cubicBezTo>
                <a:cubicBezTo>
                  <a:pt x="2508314" y="4851654"/>
                  <a:pt x="2522411" y="4837653"/>
                  <a:pt x="2539651" y="4837653"/>
                </a:cubicBezTo>
                <a:close/>
                <a:moveTo>
                  <a:pt x="7287768" y="4837653"/>
                </a:moveTo>
                <a:cubicBezTo>
                  <a:pt x="7305104" y="4837653"/>
                  <a:pt x="7319105" y="4851654"/>
                  <a:pt x="7319105" y="4868990"/>
                </a:cubicBezTo>
                <a:cubicBezTo>
                  <a:pt x="7319105" y="4886325"/>
                  <a:pt x="7305104" y="4900327"/>
                  <a:pt x="7287768" y="4900327"/>
                </a:cubicBezTo>
                <a:cubicBezTo>
                  <a:pt x="7270433" y="4900327"/>
                  <a:pt x="7256431" y="4886325"/>
                  <a:pt x="7256431" y="4868990"/>
                </a:cubicBezTo>
                <a:cubicBezTo>
                  <a:pt x="7256431" y="4851654"/>
                  <a:pt x="7270433" y="4837653"/>
                  <a:pt x="7287768" y="4837653"/>
                </a:cubicBezTo>
                <a:close/>
                <a:moveTo>
                  <a:pt x="7377303" y="4837653"/>
                </a:moveTo>
                <a:cubicBezTo>
                  <a:pt x="7394639" y="4837653"/>
                  <a:pt x="7408640" y="4851654"/>
                  <a:pt x="7408640" y="4868990"/>
                </a:cubicBezTo>
                <a:cubicBezTo>
                  <a:pt x="7408640" y="4886325"/>
                  <a:pt x="7394639" y="4900327"/>
                  <a:pt x="7377303" y="4900327"/>
                </a:cubicBezTo>
                <a:cubicBezTo>
                  <a:pt x="7359968" y="4900327"/>
                  <a:pt x="7345966" y="4886325"/>
                  <a:pt x="7345966" y="4868990"/>
                </a:cubicBezTo>
                <a:cubicBezTo>
                  <a:pt x="7345966" y="4851654"/>
                  <a:pt x="7360063" y="4837653"/>
                  <a:pt x="7377303" y="4837653"/>
                </a:cubicBezTo>
                <a:close/>
                <a:moveTo>
                  <a:pt x="8094060" y="4837653"/>
                </a:moveTo>
                <a:cubicBezTo>
                  <a:pt x="8111395" y="4837653"/>
                  <a:pt x="8125397" y="4851654"/>
                  <a:pt x="8125397" y="4868990"/>
                </a:cubicBezTo>
                <a:cubicBezTo>
                  <a:pt x="8125397" y="4886325"/>
                  <a:pt x="8111395" y="4900327"/>
                  <a:pt x="8094060" y="4900327"/>
                </a:cubicBezTo>
                <a:cubicBezTo>
                  <a:pt x="8076724" y="4900327"/>
                  <a:pt x="8062722" y="4886325"/>
                  <a:pt x="8062722" y="4868990"/>
                </a:cubicBezTo>
                <a:cubicBezTo>
                  <a:pt x="8062722" y="4851654"/>
                  <a:pt x="8076724" y="4837653"/>
                  <a:pt x="8094060" y="4837653"/>
                </a:cubicBezTo>
                <a:close/>
                <a:moveTo>
                  <a:pt x="2181320" y="4927187"/>
                </a:moveTo>
                <a:cubicBezTo>
                  <a:pt x="2198656" y="4927187"/>
                  <a:pt x="2212658" y="4941189"/>
                  <a:pt x="2212658" y="4958525"/>
                </a:cubicBezTo>
                <a:cubicBezTo>
                  <a:pt x="2212658" y="4975860"/>
                  <a:pt x="2198656" y="4989862"/>
                  <a:pt x="2181320" y="4989862"/>
                </a:cubicBezTo>
                <a:cubicBezTo>
                  <a:pt x="2163985" y="4989862"/>
                  <a:pt x="2149983" y="4975860"/>
                  <a:pt x="2149983" y="4958525"/>
                </a:cubicBezTo>
                <a:cubicBezTo>
                  <a:pt x="2149983" y="4941189"/>
                  <a:pt x="2163985" y="4927187"/>
                  <a:pt x="2181320" y="4927187"/>
                </a:cubicBezTo>
                <a:close/>
                <a:moveTo>
                  <a:pt x="2270951" y="4927187"/>
                </a:moveTo>
                <a:cubicBezTo>
                  <a:pt x="2288286" y="4927187"/>
                  <a:pt x="2302288" y="4941189"/>
                  <a:pt x="2302288" y="4958525"/>
                </a:cubicBezTo>
                <a:cubicBezTo>
                  <a:pt x="2302288" y="4975860"/>
                  <a:pt x="2288286" y="4989862"/>
                  <a:pt x="2270951" y="4989862"/>
                </a:cubicBezTo>
                <a:cubicBezTo>
                  <a:pt x="2253615" y="4989862"/>
                  <a:pt x="2239613" y="4975860"/>
                  <a:pt x="2239613" y="4958525"/>
                </a:cubicBezTo>
                <a:cubicBezTo>
                  <a:pt x="2239613" y="4941189"/>
                  <a:pt x="2253710" y="4927187"/>
                  <a:pt x="2270951" y="4927187"/>
                </a:cubicBezTo>
                <a:close/>
                <a:moveTo>
                  <a:pt x="2360581" y="4927187"/>
                </a:moveTo>
                <a:cubicBezTo>
                  <a:pt x="2377916" y="4927187"/>
                  <a:pt x="2391918" y="4941189"/>
                  <a:pt x="2391918" y="4958525"/>
                </a:cubicBezTo>
                <a:cubicBezTo>
                  <a:pt x="2391918" y="4975860"/>
                  <a:pt x="2377916" y="4989862"/>
                  <a:pt x="2360581" y="4989862"/>
                </a:cubicBezTo>
                <a:cubicBezTo>
                  <a:pt x="2343245" y="4989862"/>
                  <a:pt x="2329244" y="4975860"/>
                  <a:pt x="2329244" y="4958525"/>
                </a:cubicBezTo>
                <a:cubicBezTo>
                  <a:pt x="2329244" y="4941189"/>
                  <a:pt x="2343245" y="4927187"/>
                  <a:pt x="2360581" y="4927187"/>
                </a:cubicBezTo>
                <a:close/>
                <a:moveTo>
                  <a:pt x="7377303" y="4927187"/>
                </a:moveTo>
                <a:cubicBezTo>
                  <a:pt x="7394639" y="4927187"/>
                  <a:pt x="7408640" y="4941189"/>
                  <a:pt x="7408640" y="4958525"/>
                </a:cubicBezTo>
                <a:cubicBezTo>
                  <a:pt x="7408640" y="4975860"/>
                  <a:pt x="7394639" y="4989862"/>
                  <a:pt x="7377303" y="4989862"/>
                </a:cubicBezTo>
                <a:cubicBezTo>
                  <a:pt x="7359968" y="4989862"/>
                  <a:pt x="7345966" y="4975860"/>
                  <a:pt x="7345966" y="4958525"/>
                </a:cubicBezTo>
                <a:cubicBezTo>
                  <a:pt x="7345966" y="4941189"/>
                  <a:pt x="7360063" y="4927187"/>
                  <a:pt x="7377303" y="4927187"/>
                </a:cubicBezTo>
                <a:close/>
                <a:moveTo>
                  <a:pt x="8004334" y="4927187"/>
                </a:moveTo>
                <a:cubicBezTo>
                  <a:pt x="8021669" y="4927187"/>
                  <a:pt x="8035671" y="4941189"/>
                  <a:pt x="8035671" y="4958525"/>
                </a:cubicBezTo>
                <a:cubicBezTo>
                  <a:pt x="8035671" y="4975860"/>
                  <a:pt x="8021669" y="4989862"/>
                  <a:pt x="8004334" y="4989862"/>
                </a:cubicBezTo>
                <a:cubicBezTo>
                  <a:pt x="7986999" y="4989862"/>
                  <a:pt x="7972997" y="4975860"/>
                  <a:pt x="7972997" y="4958525"/>
                </a:cubicBezTo>
                <a:cubicBezTo>
                  <a:pt x="7972997" y="4941189"/>
                  <a:pt x="7987094" y="4927187"/>
                  <a:pt x="8004334" y="4927187"/>
                </a:cubicBezTo>
                <a:close/>
                <a:moveTo>
                  <a:pt x="2181320" y="5016818"/>
                </a:moveTo>
                <a:cubicBezTo>
                  <a:pt x="2198656" y="5016818"/>
                  <a:pt x="2212658" y="5030819"/>
                  <a:pt x="2212658" y="5048155"/>
                </a:cubicBezTo>
                <a:cubicBezTo>
                  <a:pt x="2212658" y="5065490"/>
                  <a:pt x="2198656" y="5079493"/>
                  <a:pt x="2181320" y="5079493"/>
                </a:cubicBezTo>
                <a:cubicBezTo>
                  <a:pt x="2163985" y="5079493"/>
                  <a:pt x="2149983" y="5065490"/>
                  <a:pt x="2149983" y="5048155"/>
                </a:cubicBezTo>
                <a:cubicBezTo>
                  <a:pt x="2149983" y="5030819"/>
                  <a:pt x="2163985" y="5016818"/>
                  <a:pt x="2181320" y="5016818"/>
                </a:cubicBezTo>
                <a:close/>
                <a:moveTo>
                  <a:pt x="2270951" y="5016818"/>
                </a:moveTo>
                <a:cubicBezTo>
                  <a:pt x="2288286" y="5016818"/>
                  <a:pt x="2302288" y="5030819"/>
                  <a:pt x="2302288" y="5048155"/>
                </a:cubicBezTo>
                <a:cubicBezTo>
                  <a:pt x="2302288" y="5065490"/>
                  <a:pt x="2288286" y="5079493"/>
                  <a:pt x="2270951" y="5079493"/>
                </a:cubicBezTo>
                <a:cubicBezTo>
                  <a:pt x="2253615" y="5079493"/>
                  <a:pt x="2239613" y="5065490"/>
                  <a:pt x="2239613" y="5048155"/>
                </a:cubicBezTo>
                <a:cubicBezTo>
                  <a:pt x="2239613" y="5030819"/>
                  <a:pt x="2253710" y="5016818"/>
                  <a:pt x="2270951" y="5016818"/>
                </a:cubicBezTo>
                <a:close/>
                <a:moveTo>
                  <a:pt x="2360581" y="5016818"/>
                </a:moveTo>
                <a:cubicBezTo>
                  <a:pt x="2377916" y="5016818"/>
                  <a:pt x="2391918" y="5030819"/>
                  <a:pt x="2391918" y="5048155"/>
                </a:cubicBezTo>
                <a:cubicBezTo>
                  <a:pt x="2391918" y="5065490"/>
                  <a:pt x="2377916" y="5079493"/>
                  <a:pt x="2360581" y="5079493"/>
                </a:cubicBezTo>
                <a:cubicBezTo>
                  <a:pt x="2343245" y="5079493"/>
                  <a:pt x="2329244" y="5065490"/>
                  <a:pt x="2329244" y="5048155"/>
                </a:cubicBezTo>
                <a:cubicBezTo>
                  <a:pt x="2329244" y="5030819"/>
                  <a:pt x="2343245" y="5016818"/>
                  <a:pt x="2360581" y="5016818"/>
                </a:cubicBezTo>
                <a:close/>
                <a:moveTo>
                  <a:pt x="7914799" y="5016818"/>
                </a:moveTo>
                <a:cubicBezTo>
                  <a:pt x="7932135" y="5016818"/>
                  <a:pt x="7946136" y="5030819"/>
                  <a:pt x="7946136" y="5048155"/>
                </a:cubicBezTo>
                <a:cubicBezTo>
                  <a:pt x="7946136" y="5065490"/>
                  <a:pt x="7932135" y="5079493"/>
                  <a:pt x="7914799" y="5079493"/>
                </a:cubicBezTo>
                <a:cubicBezTo>
                  <a:pt x="7897464" y="5079493"/>
                  <a:pt x="7883461" y="5065490"/>
                  <a:pt x="7883461" y="5048155"/>
                </a:cubicBezTo>
                <a:cubicBezTo>
                  <a:pt x="7883461" y="5030819"/>
                  <a:pt x="7897559" y="5016818"/>
                  <a:pt x="7914799" y="5016818"/>
                </a:cubicBezTo>
                <a:close/>
                <a:moveTo>
                  <a:pt x="2181320" y="5106448"/>
                </a:moveTo>
                <a:cubicBezTo>
                  <a:pt x="2198656" y="5106448"/>
                  <a:pt x="2212658" y="5120450"/>
                  <a:pt x="2212658" y="5137785"/>
                </a:cubicBezTo>
                <a:cubicBezTo>
                  <a:pt x="2212658" y="5155120"/>
                  <a:pt x="2198656" y="5169123"/>
                  <a:pt x="2181320" y="5169123"/>
                </a:cubicBezTo>
                <a:cubicBezTo>
                  <a:pt x="2163985" y="5169123"/>
                  <a:pt x="2149983" y="5155120"/>
                  <a:pt x="2149983" y="5137785"/>
                </a:cubicBezTo>
                <a:cubicBezTo>
                  <a:pt x="2149983" y="5120450"/>
                  <a:pt x="2163985" y="5106448"/>
                  <a:pt x="2181320" y="5106448"/>
                </a:cubicBezTo>
                <a:close/>
                <a:moveTo>
                  <a:pt x="2270951" y="5106448"/>
                </a:moveTo>
                <a:cubicBezTo>
                  <a:pt x="2288286" y="5106448"/>
                  <a:pt x="2302288" y="5120450"/>
                  <a:pt x="2302288" y="5137785"/>
                </a:cubicBezTo>
                <a:cubicBezTo>
                  <a:pt x="2302288" y="5155120"/>
                  <a:pt x="2288286" y="5169123"/>
                  <a:pt x="2270951" y="5169123"/>
                </a:cubicBezTo>
                <a:cubicBezTo>
                  <a:pt x="2253615" y="5169123"/>
                  <a:pt x="2239613" y="5155120"/>
                  <a:pt x="2239613" y="5137785"/>
                </a:cubicBezTo>
                <a:cubicBezTo>
                  <a:pt x="2239613" y="5120450"/>
                  <a:pt x="2253710" y="5106448"/>
                  <a:pt x="2270951" y="5106448"/>
                </a:cubicBezTo>
                <a:close/>
                <a:moveTo>
                  <a:pt x="2181320" y="5195983"/>
                </a:moveTo>
                <a:cubicBezTo>
                  <a:pt x="2198656" y="5195983"/>
                  <a:pt x="2212658" y="5209985"/>
                  <a:pt x="2212658" y="5227320"/>
                </a:cubicBezTo>
                <a:cubicBezTo>
                  <a:pt x="2212658" y="5244656"/>
                  <a:pt x="2198656" y="5258658"/>
                  <a:pt x="2181320" y="5258658"/>
                </a:cubicBezTo>
                <a:cubicBezTo>
                  <a:pt x="2163985" y="5258658"/>
                  <a:pt x="2149983" y="5244656"/>
                  <a:pt x="2149983" y="5227320"/>
                </a:cubicBezTo>
                <a:cubicBezTo>
                  <a:pt x="2149983" y="5209985"/>
                  <a:pt x="2163985" y="5195983"/>
                  <a:pt x="2181320" y="5195983"/>
                </a:cubicBezTo>
                <a:close/>
                <a:moveTo>
                  <a:pt x="2270951" y="5195983"/>
                </a:moveTo>
                <a:cubicBezTo>
                  <a:pt x="2288286" y="5195983"/>
                  <a:pt x="2302288" y="5209985"/>
                  <a:pt x="2302288" y="5227320"/>
                </a:cubicBezTo>
                <a:cubicBezTo>
                  <a:pt x="2302288" y="5244656"/>
                  <a:pt x="2288286" y="5258658"/>
                  <a:pt x="2270951" y="5258658"/>
                </a:cubicBezTo>
                <a:cubicBezTo>
                  <a:pt x="2253615" y="5258658"/>
                  <a:pt x="2239613" y="5244656"/>
                  <a:pt x="2239613" y="5227320"/>
                </a:cubicBezTo>
                <a:cubicBezTo>
                  <a:pt x="2239613" y="5209985"/>
                  <a:pt x="2253710" y="5195983"/>
                  <a:pt x="2270951" y="5195983"/>
                </a:cubicBezTo>
                <a:close/>
                <a:moveTo>
                  <a:pt x="2181320" y="5285613"/>
                </a:moveTo>
                <a:cubicBezTo>
                  <a:pt x="2198656" y="5285613"/>
                  <a:pt x="2212658" y="5299615"/>
                  <a:pt x="2212658" y="5316951"/>
                </a:cubicBezTo>
                <a:cubicBezTo>
                  <a:pt x="2212658" y="5334286"/>
                  <a:pt x="2198656" y="5348288"/>
                  <a:pt x="2181320" y="5348288"/>
                </a:cubicBezTo>
                <a:cubicBezTo>
                  <a:pt x="2163985" y="5348288"/>
                  <a:pt x="2149983" y="5334286"/>
                  <a:pt x="2149983" y="5316951"/>
                </a:cubicBezTo>
                <a:cubicBezTo>
                  <a:pt x="2149983" y="5299615"/>
                  <a:pt x="2163985" y="5285613"/>
                  <a:pt x="2181320" y="5285613"/>
                </a:cubicBezTo>
                <a:close/>
                <a:moveTo>
                  <a:pt x="2270951" y="5285613"/>
                </a:moveTo>
                <a:cubicBezTo>
                  <a:pt x="2288286" y="5285613"/>
                  <a:pt x="2302288" y="5299615"/>
                  <a:pt x="2302288" y="5316951"/>
                </a:cubicBezTo>
                <a:cubicBezTo>
                  <a:pt x="2302288" y="5334286"/>
                  <a:pt x="2288286" y="5348288"/>
                  <a:pt x="2270951" y="5348288"/>
                </a:cubicBezTo>
                <a:cubicBezTo>
                  <a:pt x="2253615" y="5348288"/>
                  <a:pt x="2239613" y="5334286"/>
                  <a:pt x="2239613" y="5316951"/>
                </a:cubicBezTo>
                <a:cubicBezTo>
                  <a:pt x="2239613" y="5299615"/>
                  <a:pt x="2253710" y="5285613"/>
                  <a:pt x="2270951" y="5285613"/>
                </a:cubicBezTo>
                <a:close/>
                <a:moveTo>
                  <a:pt x="2539651" y="5285613"/>
                </a:moveTo>
                <a:cubicBezTo>
                  <a:pt x="2556986" y="5285613"/>
                  <a:pt x="2570988" y="5299615"/>
                  <a:pt x="2570988" y="5316951"/>
                </a:cubicBezTo>
                <a:cubicBezTo>
                  <a:pt x="2570988" y="5334286"/>
                  <a:pt x="2556986" y="5348288"/>
                  <a:pt x="2539651" y="5348288"/>
                </a:cubicBezTo>
                <a:cubicBezTo>
                  <a:pt x="2522315" y="5348288"/>
                  <a:pt x="2508314" y="5334286"/>
                  <a:pt x="2508314" y="5316951"/>
                </a:cubicBezTo>
                <a:cubicBezTo>
                  <a:pt x="2508314" y="5299615"/>
                  <a:pt x="2522411" y="5285613"/>
                  <a:pt x="2539651" y="5285613"/>
                </a:cubicBezTo>
                <a:close/>
                <a:moveTo>
                  <a:pt x="2270951" y="5375148"/>
                </a:moveTo>
                <a:cubicBezTo>
                  <a:pt x="2288286" y="5375148"/>
                  <a:pt x="2302288" y="5389150"/>
                  <a:pt x="2302288" y="5406485"/>
                </a:cubicBezTo>
                <a:cubicBezTo>
                  <a:pt x="2302288" y="5423821"/>
                  <a:pt x="2288286" y="5437823"/>
                  <a:pt x="2270951" y="5437823"/>
                </a:cubicBezTo>
                <a:cubicBezTo>
                  <a:pt x="2253615" y="5437823"/>
                  <a:pt x="2239613" y="5423821"/>
                  <a:pt x="2239613" y="5406485"/>
                </a:cubicBezTo>
                <a:cubicBezTo>
                  <a:pt x="2239613" y="5389150"/>
                  <a:pt x="2253710" y="5375148"/>
                  <a:pt x="2270951" y="5375148"/>
                </a:cubicBezTo>
                <a:close/>
                <a:moveTo>
                  <a:pt x="3704273" y="3493865"/>
                </a:moveTo>
                <a:cubicBezTo>
                  <a:pt x="3721608" y="3493865"/>
                  <a:pt x="3735610" y="3507867"/>
                  <a:pt x="3735610" y="3525203"/>
                </a:cubicBezTo>
                <a:cubicBezTo>
                  <a:pt x="3735610" y="3542538"/>
                  <a:pt x="3721608" y="3556540"/>
                  <a:pt x="3704273" y="3556540"/>
                </a:cubicBezTo>
                <a:cubicBezTo>
                  <a:pt x="3686937" y="3556540"/>
                  <a:pt x="3672935" y="3542538"/>
                  <a:pt x="3672935" y="3525203"/>
                </a:cubicBezTo>
                <a:cubicBezTo>
                  <a:pt x="3672935" y="3507867"/>
                  <a:pt x="3687032" y="3493865"/>
                  <a:pt x="3704273" y="3493865"/>
                </a:cubicBezTo>
                <a:close/>
                <a:moveTo>
                  <a:pt x="3704273" y="3404235"/>
                </a:moveTo>
                <a:cubicBezTo>
                  <a:pt x="3721608" y="3404235"/>
                  <a:pt x="3735610" y="3418237"/>
                  <a:pt x="3735610" y="3435572"/>
                </a:cubicBezTo>
                <a:cubicBezTo>
                  <a:pt x="3735610" y="3452908"/>
                  <a:pt x="3721608" y="3466910"/>
                  <a:pt x="3704273" y="3466910"/>
                </a:cubicBezTo>
                <a:cubicBezTo>
                  <a:pt x="3686937" y="3466910"/>
                  <a:pt x="3672935" y="3452908"/>
                  <a:pt x="3672935" y="3435572"/>
                </a:cubicBezTo>
                <a:cubicBezTo>
                  <a:pt x="3672935" y="3418237"/>
                  <a:pt x="3687032" y="3404235"/>
                  <a:pt x="3704273" y="3404235"/>
                </a:cubicBezTo>
                <a:close/>
                <a:moveTo>
                  <a:pt x="3614738" y="3404235"/>
                </a:moveTo>
                <a:cubicBezTo>
                  <a:pt x="3632073" y="3404235"/>
                  <a:pt x="3646075" y="3418237"/>
                  <a:pt x="3646075" y="3435572"/>
                </a:cubicBezTo>
                <a:cubicBezTo>
                  <a:pt x="3646075" y="3452908"/>
                  <a:pt x="3632073" y="3466910"/>
                  <a:pt x="3614738" y="3466910"/>
                </a:cubicBezTo>
                <a:cubicBezTo>
                  <a:pt x="3597402" y="3466910"/>
                  <a:pt x="3583400" y="3452908"/>
                  <a:pt x="3583400" y="3435572"/>
                </a:cubicBezTo>
                <a:cubicBezTo>
                  <a:pt x="3583400" y="3418237"/>
                  <a:pt x="3597402" y="3404235"/>
                  <a:pt x="3614738" y="3404235"/>
                </a:cubicBezTo>
                <a:close/>
                <a:moveTo>
                  <a:pt x="3614738" y="3314700"/>
                </a:moveTo>
                <a:cubicBezTo>
                  <a:pt x="3632073" y="3314700"/>
                  <a:pt x="3646075" y="3328702"/>
                  <a:pt x="3646075" y="3346037"/>
                </a:cubicBezTo>
                <a:cubicBezTo>
                  <a:pt x="3646075" y="3363373"/>
                  <a:pt x="3632073" y="3377374"/>
                  <a:pt x="3614738" y="3377374"/>
                </a:cubicBezTo>
                <a:cubicBezTo>
                  <a:pt x="3597402" y="3377374"/>
                  <a:pt x="3583400" y="3363373"/>
                  <a:pt x="3583400" y="3346037"/>
                </a:cubicBezTo>
                <a:cubicBezTo>
                  <a:pt x="3583400" y="3328702"/>
                  <a:pt x="3597402" y="3314700"/>
                  <a:pt x="3614738" y="3314700"/>
                </a:cubicBezTo>
                <a:close/>
                <a:moveTo>
                  <a:pt x="3793903" y="3493865"/>
                </a:moveTo>
                <a:cubicBezTo>
                  <a:pt x="3811238" y="3493865"/>
                  <a:pt x="3825240" y="3507867"/>
                  <a:pt x="3825240" y="3525203"/>
                </a:cubicBezTo>
                <a:cubicBezTo>
                  <a:pt x="3825240" y="3542538"/>
                  <a:pt x="3811238" y="3556540"/>
                  <a:pt x="3793903" y="3556540"/>
                </a:cubicBezTo>
                <a:cubicBezTo>
                  <a:pt x="3776567" y="3556540"/>
                  <a:pt x="3762566" y="3542538"/>
                  <a:pt x="3762566" y="3525203"/>
                </a:cubicBezTo>
                <a:cubicBezTo>
                  <a:pt x="3762566" y="3507867"/>
                  <a:pt x="3776663" y="3493865"/>
                  <a:pt x="3793903" y="3493865"/>
                </a:cubicBezTo>
                <a:close/>
                <a:moveTo>
                  <a:pt x="3793903" y="3404235"/>
                </a:moveTo>
                <a:cubicBezTo>
                  <a:pt x="3811238" y="3404235"/>
                  <a:pt x="3825240" y="3418237"/>
                  <a:pt x="3825240" y="3435572"/>
                </a:cubicBezTo>
                <a:cubicBezTo>
                  <a:pt x="3825240" y="3452908"/>
                  <a:pt x="3811238" y="3466910"/>
                  <a:pt x="3793903" y="3466910"/>
                </a:cubicBezTo>
                <a:cubicBezTo>
                  <a:pt x="3776567" y="3466910"/>
                  <a:pt x="3762566" y="3452908"/>
                  <a:pt x="3762566" y="3435572"/>
                </a:cubicBezTo>
                <a:cubicBezTo>
                  <a:pt x="3762566" y="3418237"/>
                  <a:pt x="3776663" y="3404235"/>
                  <a:pt x="3793903" y="3404235"/>
                </a:cubicBezTo>
                <a:close/>
                <a:moveTo>
                  <a:pt x="3793903" y="3314700"/>
                </a:moveTo>
                <a:cubicBezTo>
                  <a:pt x="3811238" y="3314700"/>
                  <a:pt x="3825240" y="3328702"/>
                  <a:pt x="3825240" y="3346037"/>
                </a:cubicBezTo>
                <a:cubicBezTo>
                  <a:pt x="3825240" y="3363373"/>
                  <a:pt x="3811238" y="3377374"/>
                  <a:pt x="3793903" y="3377374"/>
                </a:cubicBezTo>
                <a:cubicBezTo>
                  <a:pt x="3776567" y="3377374"/>
                  <a:pt x="3762566" y="3363373"/>
                  <a:pt x="3762566" y="3346037"/>
                </a:cubicBezTo>
                <a:cubicBezTo>
                  <a:pt x="3762566" y="3328702"/>
                  <a:pt x="3776663" y="3314700"/>
                  <a:pt x="3793903" y="3314700"/>
                </a:cubicBezTo>
                <a:close/>
                <a:moveTo>
                  <a:pt x="3704273" y="3314700"/>
                </a:moveTo>
                <a:cubicBezTo>
                  <a:pt x="3721608" y="3314700"/>
                  <a:pt x="3735610" y="3328702"/>
                  <a:pt x="3735610" y="3346037"/>
                </a:cubicBezTo>
                <a:cubicBezTo>
                  <a:pt x="3735610" y="3363373"/>
                  <a:pt x="3721608" y="3377374"/>
                  <a:pt x="3704273" y="3377374"/>
                </a:cubicBezTo>
                <a:cubicBezTo>
                  <a:pt x="3686937" y="3377374"/>
                  <a:pt x="3672935" y="3363373"/>
                  <a:pt x="3672935" y="3346037"/>
                </a:cubicBezTo>
                <a:cubicBezTo>
                  <a:pt x="3672935" y="3328702"/>
                  <a:pt x="3687032" y="3314700"/>
                  <a:pt x="3704273" y="3314700"/>
                </a:cubicBezTo>
                <a:close/>
                <a:moveTo>
                  <a:pt x="3704273" y="3673031"/>
                </a:moveTo>
                <a:cubicBezTo>
                  <a:pt x="3721608" y="3673031"/>
                  <a:pt x="3735610" y="3687032"/>
                  <a:pt x="3735610" y="3704368"/>
                </a:cubicBezTo>
                <a:cubicBezTo>
                  <a:pt x="3735610" y="3721703"/>
                  <a:pt x="3721608" y="3735705"/>
                  <a:pt x="3704273" y="3735705"/>
                </a:cubicBezTo>
                <a:cubicBezTo>
                  <a:pt x="3686937" y="3735705"/>
                  <a:pt x="3672935" y="3721703"/>
                  <a:pt x="3672935" y="3704368"/>
                </a:cubicBezTo>
                <a:cubicBezTo>
                  <a:pt x="3672935" y="3687032"/>
                  <a:pt x="3687032" y="3673031"/>
                  <a:pt x="3704273" y="3673031"/>
                </a:cubicBezTo>
                <a:close/>
                <a:moveTo>
                  <a:pt x="3793903" y="3673031"/>
                </a:moveTo>
                <a:cubicBezTo>
                  <a:pt x="3811238" y="3673031"/>
                  <a:pt x="3825240" y="3687032"/>
                  <a:pt x="3825240" y="3704368"/>
                </a:cubicBezTo>
                <a:cubicBezTo>
                  <a:pt x="3825240" y="3721703"/>
                  <a:pt x="3811238" y="3735705"/>
                  <a:pt x="3793903" y="3735705"/>
                </a:cubicBezTo>
                <a:cubicBezTo>
                  <a:pt x="3776567" y="3735705"/>
                  <a:pt x="3762566" y="3721703"/>
                  <a:pt x="3762566" y="3704368"/>
                </a:cubicBezTo>
                <a:cubicBezTo>
                  <a:pt x="3762566" y="3687032"/>
                  <a:pt x="3776663" y="3673031"/>
                  <a:pt x="3793903" y="367303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La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05EFAE-442B-88AF-24B4-CC47897D0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4EA27DAE-3F18-152D-E34F-A6EFED07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A60EA62F-286B-6E66-5A18-8349DDF879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4143D7F-6B1D-861A-ED25-7E18226994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3" y="3429000"/>
            <a:ext cx="2865118" cy="1974273"/>
          </a:xfrm>
        </p:spPr>
        <p:txBody>
          <a:bodyPr tIns="0" bIns="0" anchor="t" anchorCtr="0"/>
          <a:lstStyle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4pPr>
              <a:lnSpc>
                <a:spcPct val="100000"/>
              </a:lnSpc>
              <a:defRPr/>
            </a:lvl4pPr>
          </a:lstStyle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1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C5C26A-5273-FC7F-E8C8-FCBC4025C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7861" y="3228156"/>
            <a:ext cx="906000" cy="90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D2F2AA2-D770-9944-EACE-A725D25618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3486" y="3657840"/>
            <a:ext cx="576427" cy="576427"/>
          </a:xfrm>
          <a:prstGeom prst="ellipse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algn="ctr"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3796D51-5A7D-2755-81DA-8C436C0AF5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26194" y="4685375"/>
            <a:ext cx="906000" cy="90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59%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B609520-7B94-07E6-B98A-66C650B419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1819" y="5210802"/>
            <a:ext cx="576427" cy="576427"/>
          </a:xfrm>
          <a:prstGeom prst="ellipse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algn="ctr"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41%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7165934-0751-91D8-807E-790964BBD4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76396" y="3132413"/>
            <a:ext cx="906000" cy="90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530980CD-5D1B-53CB-A6D5-5956DA46D1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12021" y="3657840"/>
            <a:ext cx="576427" cy="576427"/>
          </a:xfrm>
          <a:prstGeom prst="ellipse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algn="ctr"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12%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79B8260-34D4-05A0-35BB-9A7BBFCCE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7861" y="4242294"/>
            <a:ext cx="1118063" cy="209549"/>
          </a:xfrm>
        </p:spPr>
        <p:txBody>
          <a:bodyPr tIns="0" bIns="0" anchor="ctr" anchorCtr="0">
            <a:normAutofit/>
          </a:bodyPr>
          <a:lstStyle>
            <a:lvl1pPr algn="ctr">
              <a:lnSpc>
                <a:spcPct val="100000"/>
              </a:lnSpc>
              <a:defRPr sz="9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NORTH AMERICA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EA54BB6-01C3-CE46-4BDC-2EC2756792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60143" y="5682454"/>
            <a:ext cx="1118063" cy="209549"/>
          </a:xfrm>
        </p:spPr>
        <p:txBody>
          <a:bodyPr tIns="0" bIns="0" anchor="ctr" anchorCtr="0">
            <a:normAutofit/>
          </a:bodyPr>
          <a:lstStyle>
            <a:lvl1pPr algn="ctr">
              <a:lnSpc>
                <a:spcPct val="100000"/>
              </a:lnSpc>
              <a:defRPr sz="9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AFRICA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15F3EA0-C29C-31E6-E278-712F529B08C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70364" y="4126788"/>
            <a:ext cx="1118063" cy="209549"/>
          </a:xfrm>
        </p:spPr>
        <p:txBody>
          <a:bodyPr tIns="0" bIns="0" anchor="ctr" anchorCtr="0">
            <a:normAutofit/>
          </a:bodyPr>
          <a:lstStyle>
            <a:lvl1pPr algn="ctr">
              <a:lnSpc>
                <a:spcPct val="100000"/>
              </a:lnSpc>
              <a:defRPr sz="9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ASIA</a:t>
            </a:r>
          </a:p>
        </p:txBody>
      </p:sp>
    </p:spTree>
    <p:extLst>
      <p:ext uri="{BB962C8B-B14F-4D97-AF65-F5344CB8AC3E}">
        <p14:creationId xmlns:p14="http://schemas.microsoft.com/office/powerpoint/2010/main" val="3745278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63C324-BADC-76B6-6C1C-744DF7CA05DB}"/>
              </a:ext>
            </a:extLst>
          </p:cNvPr>
          <p:cNvSpPr/>
          <p:nvPr userDrawn="1"/>
        </p:nvSpPr>
        <p:spPr>
          <a:xfrm>
            <a:off x="4066901" y="2724665"/>
            <a:ext cx="4287795" cy="14086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Placeholder 1">
            <a:extLst>
              <a:ext uri="{FF2B5EF4-FFF2-40B4-BE49-F238E27FC236}">
                <a16:creationId xmlns:a16="http://schemas.microsoft.com/office/drawing/2014/main" id="{5D29A5FB-7816-AD7A-5478-345D01A49FB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ECD7ED2-FE4B-DC31-7F0C-1B12005F04FC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ICONS AND BUTTONS</a:t>
            </a:r>
          </a:p>
        </p:txBody>
      </p: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BFCC6484-66FA-A7C9-596B-9C0F8C21CB92}"/>
              </a:ext>
            </a:extLst>
          </p:cNvPr>
          <p:cNvSpPr txBox="1"/>
          <p:nvPr userDrawn="1"/>
        </p:nvSpPr>
        <p:spPr>
          <a:xfrm>
            <a:off x="617482" y="1790700"/>
            <a:ext cx="8064294" cy="180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You may change the numbers in boxes for icons, feel free to use these approved icons. </a:t>
            </a:r>
            <a:b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If you need additional icons, please download a new PNG icon from </a:t>
            </a:r>
            <a:r>
              <a:rPr lang="en-US" sz="14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https://fonts.google.com/icons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Make sure they’re set to outline mode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Set weight to 500, Grade to 0, and Optical Size to 20.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Set the style to Rounded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In the right panel set the icon to size of 50 and the color to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#550AC3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or white, as needed, download PNG.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720CA7-BC4E-3120-BF49-9B054EBE7F60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DBCD53E3-3B22-BF10-D5A0-AF534E83C9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558" t="6633"/>
          <a:stretch/>
        </p:blipFill>
        <p:spPr>
          <a:xfrm>
            <a:off x="9514703" y="550206"/>
            <a:ext cx="2081815" cy="5774395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F90A7C0E-5799-8C9F-DFD5-235CAC3579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30945" y="3923872"/>
            <a:ext cx="2356678" cy="2400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17EA7D-5590-CBBE-9483-795776B68DAB}"/>
              </a:ext>
            </a:extLst>
          </p:cNvPr>
          <p:cNvSpPr/>
          <p:nvPr userDrawn="1"/>
        </p:nvSpPr>
        <p:spPr>
          <a:xfrm>
            <a:off x="9514703" y="1104901"/>
            <a:ext cx="2081815" cy="3408130"/>
          </a:xfrm>
          <a:prstGeom prst="rect">
            <a:avLst/>
          </a:prstGeom>
          <a:solidFill>
            <a:srgbClr val="FF329E">
              <a:alpha val="25000"/>
            </a:srgbClr>
          </a:solidFill>
          <a:ln w="1905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C40660-7819-AF14-A98A-31F9A6F91089}"/>
              </a:ext>
            </a:extLst>
          </p:cNvPr>
          <p:cNvSpPr/>
          <p:nvPr userDrawn="1"/>
        </p:nvSpPr>
        <p:spPr>
          <a:xfrm>
            <a:off x="9654522" y="5079278"/>
            <a:ext cx="1896988" cy="321412"/>
          </a:xfrm>
          <a:prstGeom prst="rect">
            <a:avLst/>
          </a:prstGeom>
          <a:solidFill>
            <a:srgbClr val="FF329E">
              <a:alpha val="25000"/>
            </a:srgbClr>
          </a:solidFill>
          <a:ln w="1905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F5209-BA39-6FC3-217C-402BA0241538}"/>
              </a:ext>
            </a:extLst>
          </p:cNvPr>
          <p:cNvSpPr/>
          <p:nvPr userDrawn="1"/>
        </p:nvSpPr>
        <p:spPr>
          <a:xfrm>
            <a:off x="8016647" y="4341191"/>
            <a:ext cx="1162124" cy="1253723"/>
          </a:xfrm>
          <a:prstGeom prst="rect">
            <a:avLst/>
          </a:prstGeom>
          <a:solidFill>
            <a:srgbClr val="FF329E">
              <a:alpha val="25000"/>
            </a:srgbClr>
          </a:solidFill>
          <a:ln w="1905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544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U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245;p80">
            <a:extLst>
              <a:ext uri="{FF2B5EF4-FFF2-40B4-BE49-F238E27FC236}">
                <a16:creationId xmlns:a16="http://schemas.microsoft.com/office/drawing/2014/main" id="{D60BCD89-439C-9167-4AE2-253436BDB7A6}"/>
              </a:ext>
            </a:extLst>
          </p:cNvPr>
          <p:cNvGrpSpPr/>
          <p:nvPr userDrawn="1"/>
        </p:nvGrpSpPr>
        <p:grpSpPr>
          <a:xfrm>
            <a:off x="5999825" y="2122999"/>
            <a:ext cx="5435213" cy="3553302"/>
            <a:chOff x="0" y="0"/>
            <a:chExt cx="9751193" cy="6374901"/>
          </a:xfrm>
        </p:grpSpPr>
        <p:sp>
          <p:nvSpPr>
            <p:cNvPr id="6" name="Google Shape;1246;p80">
              <a:extLst>
                <a:ext uri="{FF2B5EF4-FFF2-40B4-BE49-F238E27FC236}">
                  <a16:creationId xmlns:a16="http://schemas.microsoft.com/office/drawing/2014/main" id="{AF0FB42C-07D4-5DB5-326F-832EA7E9CF5B}"/>
                </a:ext>
              </a:extLst>
            </p:cNvPr>
            <p:cNvSpPr/>
            <p:nvPr/>
          </p:nvSpPr>
          <p:spPr>
            <a:xfrm>
              <a:off x="734556" y="0"/>
              <a:ext cx="1215270" cy="9019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5343"/>
                  </a:moveTo>
                  <a:cubicBezTo>
                    <a:pt x="21600" y="5343"/>
                    <a:pt x="19583" y="18303"/>
                    <a:pt x="19163" y="18985"/>
                  </a:cubicBezTo>
                  <a:cubicBezTo>
                    <a:pt x="18826" y="19781"/>
                    <a:pt x="19247" y="19554"/>
                    <a:pt x="19247" y="20349"/>
                  </a:cubicBezTo>
                  <a:cubicBezTo>
                    <a:pt x="19247" y="21032"/>
                    <a:pt x="19079" y="21600"/>
                    <a:pt x="19079" y="21600"/>
                  </a:cubicBezTo>
                  <a:cubicBezTo>
                    <a:pt x="13532" y="19667"/>
                    <a:pt x="13532" y="19667"/>
                    <a:pt x="13532" y="19667"/>
                  </a:cubicBezTo>
                  <a:cubicBezTo>
                    <a:pt x="12607" y="19554"/>
                    <a:pt x="12607" y="19554"/>
                    <a:pt x="12607" y="19554"/>
                  </a:cubicBezTo>
                  <a:cubicBezTo>
                    <a:pt x="12271" y="19667"/>
                    <a:pt x="12271" y="19667"/>
                    <a:pt x="12271" y="19667"/>
                  </a:cubicBezTo>
                  <a:cubicBezTo>
                    <a:pt x="11851" y="19554"/>
                    <a:pt x="11851" y="19554"/>
                    <a:pt x="11851" y="19554"/>
                  </a:cubicBezTo>
                  <a:cubicBezTo>
                    <a:pt x="11514" y="19667"/>
                    <a:pt x="11514" y="19667"/>
                    <a:pt x="11514" y="19667"/>
                  </a:cubicBezTo>
                  <a:cubicBezTo>
                    <a:pt x="9077" y="19781"/>
                    <a:pt x="9077" y="19781"/>
                    <a:pt x="9077" y="19781"/>
                  </a:cubicBezTo>
                  <a:cubicBezTo>
                    <a:pt x="8825" y="19554"/>
                    <a:pt x="8825" y="19554"/>
                    <a:pt x="8825" y="19554"/>
                  </a:cubicBezTo>
                  <a:cubicBezTo>
                    <a:pt x="8573" y="19667"/>
                    <a:pt x="8573" y="19667"/>
                    <a:pt x="8573" y="19667"/>
                  </a:cubicBezTo>
                  <a:cubicBezTo>
                    <a:pt x="8321" y="19781"/>
                    <a:pt x="8321" y="19781"/>
                    <a:pt x="8321" y="19781"/>
                  </a:cubicBezTo>
                  <a:cubicBezTo>
                    <a:pt x="8153" y="19781"/>
                    <a:pt x="8153" y="19781"/>
                    <a:pt x="8153" y="19781"/>
                  </a:cubicBezTo>
                  <a:cubicBezTo>
                    <a:pt x="7900" y="19667"/>
                    <a:pt x="7900" y="19667"/>
                    <a:pt x="7900" y="19667"/>
                  </a:cubicBezTo>
                  <a:cubicBezTo>
                    <a:pt x="7900" y="19554"/>
                    <a:pt x="7900" y="19554"/>
                    <a:pt x="7900" y="19554"/>
                  </a:cubicBezTo>
                  <a:cubicBezTo>
                    <a:pt x="7480" y="19554"/>
                    <a:pt x="7480" y="19554"/>
                    <a:pt x="7480" y="19554"/>
                  </a:cubicBezTo>
                  <a:cubicBezTo>
                    <a:pt x="7228" y="19440"/>
                    <a:pt x="7228" y="19440"/>
                    <a:pt x="7228" y="19440"/>
                  </a:cubicBezTo>
                  <a:cubicBezTo>
                    <a:pt x="7144" y="19213"/>
                    <a:pt x="7144" y="19213"/>
                    <a:pt x="7144" y="19213"/>
                  </a:cubicBezTo>
                  <a:cubicBezTo>
                    <a:pt x="7144" y="19099"/>
                    <a:pt x="7144" y="19099"/>
                    <a:pt x="7144" y="19099"/>
                  </a:cubicBezTo>
                  <a:cubicBezTo>
                    <a:pt x="6808" y="18985"/>
                    <a:pt x="6808" y="18985"/>
                    <a:pt x="6808" y="18985"/>
                  </a:cubicBezTo>
                  <a:cubicBezTo>
                    <a:pt x="6135" y="18758"/>
                    <a:pt x="6135" y="18758"/>
                    <a:pt x="6135" y="18758"/>
                  </a:cubicBezTo>
                  <a:cubicBezTo>
                    <a:pt x="5715" y="18531"/>
                    <a:pt x="5715" y="18531"/>
                    <a:pt x="5715" y="18531"/>
                  </a:cubicBezTo>
                  <a:cubicBezTo>
                    <a:pt x="5547" y="18417"/>
                    <a:pt x="5547" y="18417"/>
                    <a:pt x="5547" y="18417"/>
                  </a:cubicBezTo>
                  <a:cubicBezTo>
                    <a:pt x="5043" y="18531"/>
                    <a:pt x="5043" y="18531"/>
                    <a:pt x="5043" y="18531"/>
                  </a:cubicBezTo>
                  <a:cubicBezTo>
                    <a:pt x="4286" y="18758"/>
                    <a:pt x="4286" y="18758"/>
                    <a:pt x="4286" y="18758"/>
                  </a:cubicBezTo>
                  <a:cubicBezTo>
                    <a:pt x="3362" y="18417"/>
                    <a:pt x="3362" y="18417"/>
                    <a:pt x="3362" y="18417"/>
                  </a:cubicBezTo>
                  <a:cubicBezTo>
                    <a:pt x="2774" y="17735"/>
                    <a:pt x="2774" y="17735"/>
                    <a:pt x="2774" y="17735"/>
                  </a:cubicBezTo>
                  <a:cubicBezTo>
                    <a:pt x="2774" y="17735"/>
                    <a:pt x="3026" y="16939"/>
                    <a:pt x="2942" y="15916"/>
                  </a:cubicBezTo>
                  <a:cubicBezTo>
                    <a:pt x="2858" y="14779"/>
                    <a:pt x="2437" y="14552"/>
                    <a:pt x="2437" y="14552"/>
                  </a:cubicBezTo>
                  <a:cubicBezTo>
                    <a:pt x="2017" y="14552"/>
                    <a:pt x="2017" y="14552"/>
                    <a:pt x="2017" y="14552"/>
                  </a:cubicBezTo>
                  <a:cubicBezTo>
                    <a:pt x="1681" y="14324"/>
                    <a:pt x="1681" y="14324"/>
                    <a:pt x="1681" y="14324"/>
                  </a:cubicBezTo>
                  <a:cubicBezTo>
                    <a:pt x="1681" y="14324"/>
                    <a:pt x="1681" y="13642"/>
                    <a:pt x="1261" y="13642"/>
                  </a:cubicBezTo>
                  <a:cubicBezTo>
                    <a:pt x="840" y="13642"/>
                    <a:pt x="840" y="13642"/>
                    <a:pt x="840" y="13642"/>
                  </a:cubicBezTo>
                  <a:cubicBezTo>
                    <a:pt x="336" y="13528"/>
                    <a:pt x="336" y="13528"/>
                    <a:pt x="336" y="13528"/>
                  </a:cubicBezTo>
                  <a:cubicBezTo>
                    <a:pt x="0" y="13187"/>
                    <a:pt x="0" y="13187"/>
                    <a:pt x="0" y="13187"/>
                  </a:cubicBezTo>
                  <a:cubicBezTo>
                    <a:pt x="84" y="12392"/>
                    <a:pt x="84" y="12392"/>
                    <a:pt x="84" y="12392"/>
                  </a:cubicBezTo>
                  <a:cubicBezTo>
                    <a:pt x="252" y="11709"/>
                    <a:pt x="252" y="11709"/>
                    <a:pt x="252" y="11709"/>
                  </a:cubicBezTo>
                  <a:cubicBezTo>
                    <a:pt x="336" y="11596"/>
                    <a:pt x="336" y="11596"/>
                    <a:pt x="336" y="11596"/>
                  </a:cubicBezTo>
                  <a:cubicBezTo>
                    <a:pt x="420" y="11937"/>
                    <a:pt x="420" y="11937"/>
                    <a:pt x="420" y="11937"/>
                  </a:cubicBezTo>
                  <a:cubicBezTo>
                    <a:pt x="504" y="12051"/>
                    <a:pt x="504" y="12051"/>
                    <a:pt x="504" y="12051"/>
                  </a:cubicBezTo>
                  <a:cubicBezTo>
                    <a:pt x="588" y="11937"/>
                    <a:pt x="588" y="11937"/>
                    <a:pt x="588" y="11937"/>
                  </a:cubicBezTo>
                  <a:cubicBezTo>
                    <a:pt x="588" y="11482"/>
                    <a:pt x="588" y="11482"/>
                    <a:pt x="588" y="11482"/>
                  </a:cubicBezTo>
                  <a:cubicBezTo>
                    <a:pt x="925" y="11255"/>
                    <a:pt x="925" y="11255"/>
                    <a:pt x="925" y="11255"/>
                  </a:cubicBezTo>
                  <a:cubicBezTo>
                    <a:pt x="925" y="11141"/>
                    <a:pt x="925" y="11141"/>
                    <a:pt x="925" y="11141"/>
                  </a:cubicBezTo>
                  <a:cubicBezTo>
                    <a:pt x="756" y="10914"/>
                    <a:pt x="756" y="10914"/>
                    <a:pt x="756" y="10914"/>
                  </a:cubicBezTo>
                  <a:cubicBezTo>
                    <a:pt x="672" y="10800"/>
                    <a:pt x="672" y="10800"/>
                    <a:pt x="672" y="10800"/>
                  </a:cubicBezTo>
                  <a:cubicBezTo>
                    <a:pt x="588" y="10004"/>
                    <a:pt x="588" y="10004"/>
                    <a:pt x="588" y="10004"/>
                  </a:cubicBezTo>
                  <a:cubicBezTo>
                    <a:pt x="1177" y="9891"/>
                    <a:pt x="1177" y="9891"/>
                    <a:pt x="1177" y="9891"/>
                  </a:cubicBezTo>
                  <a:cubicBezTo>
                    <a:pt x="1345" y="9663"/>
                    <a:pt x="1345" y="9663"/>
                    <a:pt x="1345" y="9663"/>
                  </a:cubicBezTo>
                  <a:cubicBezTo>
                    <a:pt x="840" y="9095"/>
                    <a:pt x="840" y="9095"/>
                    <a:pt x="840" y="9095"/>
                  </a:cubicBezTo>
                  <a:cubicBezTo>
                    <a:pt x="672" y="8867"/>
                    <a:pt x="672" y="8867"/>
                    <a:pt x="672" y="8867"/>
                  </a:cubicBezTo>
                  <a:cubicBezTo>
                    <a:pt x="504" y="7276"/>
                    <a:pt x="504" y="7276"/>
                    <a:pt x="504" y="7276"/>
                  </a:cubicBezTo>
                  <a:cubicBezTo>
                    <a:pt x="504" y="6821"/>
                    <a:pt x="504" y="6821"/>
                    <a:pt x="504" y="6821"/>
                  </a:cubicBezTo>
                  <a:cubicBezTo>
                    <a:pt x="672" y="6707"/>
                    <a:pt x="672" y="6707"/>
                    <a:pt x="672" y="6707"/>
                  </a:cubicBezTo>
                  <a:cubicBezTo>
                    <a:pt x="672" y="4661"/>
                    <a:pt x="672" y="4661"/>
                    <a:pt x="672" y="4661"/>
                  </a:cubicBezTo>
                  <a:cubicBezTo>
                    <a:pt x="252" y="4206"/>
                    <a:pt x="252" y="4206"/>
                    <a:pt x="252" y="4206"/>
                  </a:cubicBezTo>
                  <a:cubicBezTo>
                    <a:pt x="252" y="2615"/>
                    <a:pt x="252" y="2615"/>
                    <a:pt x="252" y="2615"/>
                  </a:cubicBezTo>
                  <a:cubicBezTo>
                    <a:pt x="672" y="1933"/>
                    <a:pt x="672" y="1933"/>
                    <a:pt x="672" y="1933"/>
                  </a:cubicBezTo>
                  <a:cubicBezTo>
                    <a:pt x="840" y="1137"/>
                    <a:pt x="840" y="1137"/>
                    <a:pt x="840" y="1137"/>
                  </a:cubicBezTo>
                  <a:cubicBezTo>
                    <a:pt x="1765" y="2387"/>
                    <a:pt x="1765" y="2387"/>
                    <a:pt x="1765" y="2387"/>
                  </a:cubicBezTo>
                  <a:cubicBezTo>
                    <a:pt x="2774" y="3411"/>
                    <a:pt x="2774" y="3411"/>
                    <a:pt x="2774" y="3411"/>
                  </a:cubicBezTo>
                  <a:cubicBezTo>
                    <a:pt x="3530" y="3865"/>
                    <a:pt x="3530" y="3865"/>
                    <a:pt x="3530" y="3865"/>
                  </a:cubicBezTo>
                  <a:cubicBezTo>
                    <a:pt x="4118" y="4093"/>
                    <a:pt x="4118" y="4093"/>
                    <a:pt x="4118" y="4093"/>
                  </a:cubicBezTo>
                  <a:cubicBezTo>
                    <a:pt x="4370" y="4093"/>
                    <a:pt x="4370" y="4093"/>
                    <a:pt x="4370" y="4093"/>
                  </a:cubicBezTo>
                  <a:cubicBezTo>
                    <a:pt x="4623" y="4093"/>
                    <a:pt x="4623" y="4093"/>
                    <a:pt x="4623" y="4093"/>
                  </a:cubicBezTo>
                  <a:cubicBezTo>
                    <a:pt x="4791" y="4888"/>
                    <a:pt x="4791" y="4888"/>
                    <a:pt x="4791" y="4888"/>
                  </a:cubicBezTo>
                  <a:cubicBezTo>
                    <a:pt x="5463" y="4775"/>
                    <a:pt x="5463" y="4775"/>
                    <a:pt x="5463" y="4775"/>
                  </a:cubicBezTo>
                  <a:cubicBezTo>
                    <a:pt x="5547" y="5912"/>
                    <a:pt x="5547" y="5912"/>
                    <a:pt x="5547" y="5912"/>
                  </a:cubicBezTo>
                  <a:cubicBezTo>
                    <a:pt x="5295" y="6366"/>
                    <a:pt x="5295" y="6366"/>
                    <a:pt x="5295" y="6366"/>
                  </a:cubicBezTo>
                  <a:cubicBezTo>
                    <a:pt x="4539" y="6935"/>
                    <a:pt x="4539" y="6935"/>
                    <a:pt x="4539" y="6935"/>
                  </a:cubicBezTo>
                  <a:cubicBezTo>
                    <a:pt x="4034" y="7844"/>
                    <a:pt x="4034" y="7844"/>
                    <a:pt x="4034" y="7844"/>
                  </a:cubicBezTo>
                  <a:cubicBezTo>
                    <a:pt x="3866" y="8299"/>
                    <a:pt x="3866" y="8299"/>
                    <a:pt x="3866" y="8299"/>
                  </a:cubicBezTo>
                  <a:cubicBezTo>
                    <a:pt x="4034" y="8413"/>
                    <a:pt x="4034" y="8413"/>
                    <a:pt x="4034" y="8413"/>
                  </a:cubicBezTo>
                  <a:cubicBezTo>
                    <a:pt x="4370" y="7958"/>
                    <a:pt x="4370" y="7958"/>
                    <a:pt x="4370" y="7958"/>
                  </a:cubicBezTo>
                  <a:cubicBezTo>
                    <a:pt x="4623" y="7503"/>
                    <a:pt x="4623" y="7503"/>
                    <a:pt x="4623" y="7503"/>
                  </a:cubicBezTo>
                  <a:cubicBezTo>
                    <a:pt x="5379" y="6821"/>
                    <a:pt x="5379" y="6821"/>
                    <a:pt x="5379" y="6821"/>
                  </a:cubicBezTo>
                  <a:cubicBezTo>
                    <a:pt x="5883" y="6480"/>
                    <a:pt x="5883" y="6480"/>
                    <a:pt x="5883" y="6480"/>
                  </a:cubicBezTo>
                  <a:cubicBezTo>
                    <a:pt x="5799" y="6935"/>
                    <a:pt x="5799" y="6935"/>
                    <a:pt x="5799" y="6935"/>
                  </a:cubicBezTo>
                  <a:cubicBezTo>
                    <a:pt x="5547" y="7276"/>
                    <a:pt x="5547" y="7276"/>
                    <a:pt x="5547" y="7276"/>
                  </a:cubicBezTo>
                  <a:cubicBezTo>
                    <a:pt x="5211" y="8413"/>
                    <a:pt x="5211" y="8413"/>
                    <a:pt x="5211" y="8413"/>
                  </a:cubicBezTo>
                  <a:cubicBezTo>
                    <a:pt x="4370" y="9095"/>
                    <a:pt x="4370" y="9095"/>
                    <a:pt x="4370" y="9095"/>
                  </a:cubicBezTo>
                  <a:cubicBezTo>
                    <a:pt x="3866" y="9777"/>
                    <a:pt x="3866" y="9777"/>
                    <a:pt x="3866" y="9777"/>
                  </a:cubicBezTo>
                  <a:cubicBezTo>
                    <a:pt x="3866" y="10345"/>
                    <a:pt x="3866" y="10345"/>
                    <a:pt x="3866" y="10345"/>
                  </a:cubicBezTo>
                  <a:cubicBezTo>
                    <a:pt x="4202" y="10459"/>
                    <a:pt x="4202" y="10459"/>
                    <a:pt x="4202" y="10459"/>
                  </a:cubicBezTo>
                  <a:cubicBezTo>
                    <a:pt x="4623" y="9891"/>
                    <a:pt x="4623" y="9891"/>
                    <a:pt x="4623" y="9891"/>
                  </a:cubicBezTo>
                  <a:cubicBezTo>
                    <a:pt x="5043" y="9436"/>
                    <a:pt x="5043" y="9436"/>
                    <a:pt x="5043" y="9436"/>
                  </a:cubicBezTo>
                  <a:cubicBezTo>
                    <a:pt x="5463" y="9322"/>
                    <a:pt x="5463" y="9322"/>
                    <a:pt x="5463" y="9322"/>
                  </a:cubicBezTo>
                  <a:cubicBezTo>
                    <a:pt x="5799" y="8867"/>
                    <a:pt x="5799" y="8867"/>
                    <a:pt x="5799" y="8867"/>
                  </a:cubicBezTo>
                  <a:cubicBezTo>
                    <a:pt x="5967" y="7731"/>
                    <a:pt x="5967" y="7731"/>
                    <a:pt x="5967" y="7731"/>
                  </a:cubicBezTo>
                  <a:cubicBezTo>
                    <a:pt x="6304" y="6821"/>
                    <a:pt x="6304" y="6821"/>
                    <a:pt x="6304" y="6821"/>
                  </a:cubicBezTo>
                  <a:cubicBezTo>
                    <a:pt x="6724" y="6139"/>
                    <a:pt x="6724" y="6139"/>
                    <a:pt x="6724" y="6139"/>
                  </a:cubicBezTo>
                  <a:cubicBezTo>
                    <a:pt x="6808" y="5684"/>
                    <a:pt x="6808" y="5684"/>
                    <a:pt x="6808" y="5684"/>
                  </a:cubicBezTo>
                  <a:cubicBezTo>
                    <a:pt x="6556" y="4775"/>
                    <a:pt x="6556" y="4775"/>
                    <a:pt x="6556" y="4775"/>
                  </a:cubicBezTo>
                  <a:cubicBezTo>
                    <a:pt x="6556" y="3865"/>
                    <a:pt x="6556" y="3865"/>
                    <a:pt x="6556" y="3865"/>
                  </a:cubicBezTo>
                  <a:cubicBezTo>
                    <a:pt x="6304" y="3979"/>
                    <a:pt x="6304" y="3979"/>
                    <a:pt x="6304" y="3979"/>
                  </a:cubicBezTo>
                  <a:cubicBezTo>
                    <a:pt x="6135" y="4320"/>
                    <a:pt x="6135" y="4320"/>
                    <a:pt x="6135" y="4320"/>
                  </a:cubicBezTo>
                  <a:cubicBezTo>
                    <a:pt x="6219" y="5229"/>
                    <a:pt x="6219" y="5229"/>
                    <a:pt x="6219" y="5229"/>
                  </a:cubicBezTo>
                  <a:cubicBezTo>
                    <a:pt x="6388" y="5912"/>
                    <a:pt x="6388" y="5912"/>
                    <a:pt x="6388" y="5912"/>
                  </a:cubicBezTo>
                  <a:cubicBezTo>
                    <a:pt x="6388" y="6139"/>
                    <a:pt x="6388" y="6139"/>
                    <a:pt x="6388" y="6139"/>
                  </a:cubicBezTo>
                  <a:cubicBezTo>
                    <a:pt x="6219" y="6025"/>
                    <a:pt x="6219" y="6025"/>
                    <a:pt x="6219" y="6025"/>
                  </a:cubicBezTo>
                  <a:cubicBezTo>
                    <a:pt x="6051" y="5798"/>
                    <a:pt x="6051" y="5798"/>
                    <a:pt x="6051" y="5798"/>
                  </a:cubicBezTo>
                  <a:cubicBezTo>
                    <a:pt x="5883" y="5229"/>
                    <a:pt x="5883" y="5229"/>
                    <a:pt x="5883" y="5229"/>
                  </a:cubicBezTo>
                  <a:cubicBezTo>
                    <a:pt x="5715" y="4661"/>
                    <a:pt x="5715" y="4661"/>
                    <a:pt x="5715" y="4661"/>
                  </a:cubicBezTo>
                  <a:cubicBezTo>
                    <a:pt x="5715" y="4206"/>
                    <a:pt x="5715" y="4206"/>
                    <a:pt x="5715" y="4206"/>
                  </a:cubicBezTo>
                  <a:cubicBezTo>
                    <a:pt x="6135" y="3638"/>
                    <a:pt x="6135" y="3638"/>
                    <a:pt x="6135" y="3638"/>
                  </a:cubicBezTo>
                  <a:cubicBezTo>
                    <a:pt x="6304" y="3183"/>
                    <a:pt x="6304" y="3183"/>
                    <a:pt x="6304" y="3183"/>
                  </a:cubicBezTo>
                  <a:cubicBezTo>
                    <a:pt x="6219" y="2728"/>
                    <a:pt x="6219" y="2728"/>
                    <a:pt x="6219" y="2728"/>
                  </a:cubicBezTo>
                  <a:cubicBezTo>
                    <a:pt x="6640" y="3297"/>
                    <a:pt x="6640" y="3297"/>
                    <a:pt x="6640" y="3297"/>
                  </a:cubicBezTo>
                  <a:cubicBezTo>
                    <a:pt x="6724" y="3411"/>
                    <a:pt x="6724" y="3411"/>
                    <a:pt x="6724" y="3411"/>
                  </a:cubicBezTo>
                  <a:cubicBezTo>
                    <a:pt x="6808" y="2728"/>
                    <a:pt x="6808" y="2728"/>
                    <a:pt x="6808" y="2728"/>
                  </a:cubicBezTo>
                  <a:cubicBezTo>
                    <a:pt x="6640" y="1705"/>
                    <a:pt x="6640" y="1705"/>
                    <a:pt x="6640" y="1705"/>
                  </a:cubicBezTo>
                  <a:cubicBezTo>
                    <a:pt x="6724" y="1364"/>
                    <a:pt x="6724" y="1364"/>
                    <a:pt x="6724" y="1364"/>
                  </a:cubicBezTo>
                  <a:cubicBezTo>
                    <a:pt x="6472" y="1251"/>
                    <a:pt x="6472" y="1251"/>
                    <a:pt x="6472" y="1251"/>
                  </a:cubicBezTo>
                  <a:cubicBezTo>
                    <a:pt x="6388" y="0"/>
                    <a:pt x="6388" y="0"/>
                    <a:pt x="6388" y="0"/>
                  </a:cubicBezTo>
                  <a:cubicBezTo>
                    <a:pt x="6388" y="0"/>
                    <a:pt x="11178" y="1819"/>
                    <a:pt x="12187" y="2160"/>
                  </a:cubicBezTo>
                  <a:cubicBezTo>
                    <a:pt x="13111" y="2501"/>
                    <a:pt x="19331" y="4775"/>
                    <a:pt x="19751" y="4888"/>
                  </a:cubicBezTo>
                  <a:cubicBezTo>
                    <a:pt x="20171" y="5116"/>
                    <a:pt x="20675" y="5116"/>
                    <a:pt x="20675" y="5116"/>
                  </a:cubicBezTo>
                  <a:lnTo>
                    <a:pt x="21600" y="534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11" name="Google Shape;1247;p80">
              <a:extLst>
                <a:ext uri="{FF2B5EF4-FFF2-40B4-BE49-F238E27FC236}">
                  <a16:creationId xmlns:a16="http://schemas.microsoft.com/office/drawing/2014/main" id="{28BC8659-332B-EBA3-D119-DB44E6D516EC}"/>
                </a:ext>
              </a:extLst>
            </p:cNvPr>
            <p:cNvSpPr/>
            <p:nvPr/>
          </p:nvSpPr>
          <p:spPr>
            <a:xfrm>
              <a:off x="2549087" y="3176251"/>
              <a:ext cx="1276884" cy="131085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221" y="0"/>
                  </a:moveTo>
                  <a:lnTo>
                    <a:pt x="21600" y="2123"/>
                  </a:lnTo>
                  <a:lnTo>
                    <a:pt x="21505" y="4062"/>
                  </a:lnTo>
                  <a:lnTo>
                    <a:pt x="21221" y="4062"/>
                  </a:lnTo>
                  <a:lnTo>
                    <a:pt x="19895" y="20862"/>
                  </a:lnTo>
                  <a:lnTo>
                    <a:pt x="8621" y="19846"/>
                  </a:lnTo>
                  <a:lnTo>
                    <a:pt x="8526" y="20677"/>
                  </a:lnTo>
                  <a:lnTo>
                    <a:pt x="3032" y="20123"/>
                  </a:lnTo>
                  <a:lnTo>
                    <a:pt x="2747" y="21600"/>
                  </a:lnTo>
                  <a:lnTo>
                    <a:pt x="0" y="21231"/>
                  </a:lnTo>
                  <a:lnTo>
                    <a:pt x="3221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16" name="Google Shape;1248;p80">
              <a:extLst>
                <a:ext uri="{FF2B5EF4-FFF2-40B4-BE49-F238E27FC236}">
                  <a16:creationId xmlns:a16="http://schemas.microsoft.com/office/drawing/2014/main" id="{3A2D3855-F485-69E5-AF6F-05378BE672D8}"/>
                </a:ext>
              </a:extLst>
            </p:cNvPr>
            <p:cNvSpPr/>
            <p:nvPr/>
          </p:nvSpPr>
          <p:spPr>
            <a:xfrm>
              <a:off x="3025116" y="3422734"/>
              <a:ext cx="2531358" cy="24984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313" y="12253"/>
                  </a:moveTo>
                  <a:lnTo>
                    <a:pt x="21409" y="11865"/>
                  </a:lnTo>
                  <a:lnTo>
                    <a:pt x="21600" y="11623"/>
                  </a:lnTo>
                  <a:lnTo>
                    <a:pt x="21504" y="11333"/>
                  </a:lnTo>
                  <a:lnTo>
                    <a:pt x="21409" y="10945"/>
                  </a:lnTo>
                  <a:lnTo>
                    <a:pt x="21361" y="10800"/>
                  </a:lnTo>
                  <a:lnTo>
                    <a:pt x="21361" y="10509"/>
                  </a:lnTo>
                  <a:lnTo>
                    <a:pt x="21313" y="10413"/>
                  </a:lnTo>
                  <a:lnTo>
                    <a:pt x="21122" y="9977"/>
                  </a:lnTo>
                  <a:lnTo>
                    <a:pt x="21122" y="9880"/>
                  </a:lnTo>
                  <a:lnTo>
                    <a:pt x="20788" y="9589"/>
                  </a:lnTo>
                  <a:lnTo>
                    <a:pt x="20788" y="6344"/>
                  </a:lnTo>
                  <a:lnTo>
                    <a:pt x="20310" y="6296"/>
                  </a:lnTo>
                  <a:lnTo>
                    <a:pt x="20214" y="6393"/>
                  </a:lnTo>
                  <a:lnTo>
                    <a:pt x="20071" y="6344"/>
                  </a:lnTo>
                  <a:lnTo>
                    <a:pt x="19927" y="6199"/>
                  </a:lnTo>
                  <a:lnTo>
                    <a:pt x="19736" y="6102"/>
                  </a:lnTo>
                  <a:lnTo>
                    <a:pt x="19497" y="6102"/>
                  </a:lnTo>
                  <a:lnTo>
                    <a:pt x="19211" y="5909"/>
                  </a:lnTo>
                  <a:lnTo>
                    <a:pt x="19019" y="5666"/>
                  </a:lnTo>
                  <a:lnTo>
                    <a:pt x="18781" y="5618"/>
                  </a:lnTo>
                  <a:lnTo>
                    <a:pt x="18398" y="5715"/>
                  </a:lnTo>
                  <a:lnTo>
                    <a:pt x="18303" y="5666"/>
                  </a:lnTo>
                  <a:lnTo>
                    <a:pt x="18064" y="5618"/>
                  </a:lnTo>
                  <a:lnTo>
                    <a:pt x="17873" y="5763"/>
                  </a:lnTo>
                  <a:lnTo>
                    <a:pt x="17777" y="5812"/>
                  </a:lnTo>
                  <a:lnTo>
                    <a:pt x="17634" y="5715"/>
                  </a:lnTo>
                  <a:lnTo>
                    <a:pt x="17442" y="5715"/>
                  </a:lnTo>
                  <a:lnTo>
                    <a:pt x="17347" y="5860"/>
                  </a:lnTo>
                  <a:lnTo>
                    <a:pt x="17108" y="6005"/>
                  </a:lnTo>
                  <a:lnTo>
                    <a:pt x="16917" y="6054"/>
                  </a:lnTo>
                  <a:lnTo>
                    <a:pt x="16821" y="5909"/>
                  </a:lnTo>
                  <a:lnTo>
                    <a:pt x="16678" y="5763"/>
                  </a:lnTo>
                  <a:lnTo>
                    <a:pt x="16296" y="5812"/>
                  </a:lnTo>
                  <a:lnTo>
                    <a:pt x="16057" y="5666"/>
                  </a:lnTo>
                  <a:lnTo>
                    <a:pt x="15865" y="5715"/>
                  </a:lnTo>
                  <a:lnTo>
                    <a:pt x="15770" y="5909"/>
                  </a:lnTo>
                  <a:lnTo>
                    <a:pt x="15674" y="5957"/>
                  </a:lnTo>
                  <a:lnTo>
                    <a:pt x="15627" y="5715"/>
                  </a:lnTo>
                  <a:lnTo>
                    <a:pt x="15531" y="5618"/>
                  </a:lnTo>
                  <a:lnTo>
                    <a:pt x="15244" y="5812"/>
                  </a:lnTo>
                  <a:lnTo>
                    <a:pt x="15196" y="5618"/>
                  </a:lnTo>
                  <a:lnTo>
                    <a:pt x="14910" y="5424"/>
                  </a:lnTo>
                  <a:lnTo>
                    <a:pt x="14814" y="5424"/>
                  </a:lnTo>
                  <a:lnTo>
                    <a:pt x="14719" y="5570"/>
                  </a:lnTo>
                  <a:lnTo>
                    <a:pt x="14575" y="5666"/>
                  </a:lnTo>
                  <a:lnTo>
                    <a:pt x="14432" y="5618"/>
                  </a:lnTo>
                  <a:lnTo>
                    <a:pt x="14384" y="5376"/>
                  </a:lnTo>
                  <a:lnTo>
                    <a:pt x="14241" y="5376"/>
                  </a:lnTo>
                  <a:lnTo>
                    <a:pt x="14097" y="5085"/>
                  </a:lnTo>
                  <a:lnTo>
                    <a:pt x="13715" y="5085"/>
                  </a:lnTo>
                  <a:lnTo>
                    <a:pt x="13572" y="5182"/>
                  </a:lnTo>
                  <a:lnTo>
                    <a:pt x="13428" y="5037"/>
                  </a:lnTo>
                  <a:lnTo>
                    <a:pt x="13381" y="5037"/>
                  </a:lnTo>
                  <a:lnTo>
                    <a:pt x="13142" y="5085"/>
                  </a:lnTo>
                  <a:lnTo>
                    <a:pt x="12855" y="4891"/>
                  </a:lnTo>
                  <a:lnTo>
                    <a:pt x="12473" y="4891"/>
                  </a:lnTo>
                  <a:lnTo>
                    <a:pt x="12377" y="4552"/>
                  </a:lnTo>
                  <a:lnTo>
                    <a:pt x="12186" y="4456"/>
                  </a:lnTo>
                  <a:lnTo>
                    <a:pt x="12090" y="4504"/>
                  </a:lnTo>
                  <a:lnTo>
                    <a:pt x="11947" y="4456"/>
                  </a:lnTo>
                  <a:lnTo>
                    <a:pt x="11804" y="4504"/>
                  </a:lnTo>
                  <a:lnTo>
                    <a:pt x="11660" y="4504"/>
                  </a:lnTo>
                  <a:lnTo>
                    <a:pt x="11565" y="4359"/>
                  </a:lnTo>
                  <a:lnTo>
                    <a:pt x="11230" y="4020"/>
                  </a:lnTo>
                  <a:lnTo>
                    <a:pt x="11421" y="291"/>
                  </a:lnTo>
                  <a:lnTo>
                    <a:pt x="6642" y="0"/>
                  </a:lnTo>
                  <a:lnTo>
                    <a:pt x="5973" y="8814"/>
                  </a:lnTo>
                  <a:lnTo>
                    <a:pt x="287" y="8282"/>
                  </a:lnTo>
                  <a:lnTo>
                    <a:pt x="239" y="8717"/>
                  </a:lnTo>
                  <a:lnTo>
                    <a:pt x="0" y="8717"/>
                  </a:lnTo>
                  <a:lnTo>
                    <a:pt x="96" y="8863"/>
                  </a:lnTo>
                  <a:lnTo>
                    <a:pt x="335" y="9008"/>
                  </a:lnTo>
                  <a:lnTo>
                    <a:pt x="478" y="9202"/>
                  </a:lnTo>
                  <a:lnTo>
                    <a:pt x="526" y="9347"/>
                  </a:lnTo>
                  <a:lnTo>
                    <a:pt x="621" y="9541"/>
                  </a:lnTo>
                  <a:lnTo>
                    <a:pt x="717" y="9589"/>
                  </a:lnTo>
                  <a:lnTo>
                    <a:pt x="1004" y="9783"/>
                  </a:lnTo>
                  <a:lnTo>
                    <a:pt x="1051" y="9928"/>
                  </a:lnTo>
                  <a:lnTo>
                    <a:pt x="1242" y="10170"/>
                  </a:lnTo>
                  <a:lnTo>
                    <a:pt x="1434" y="10316"/>
                  </a:lnTo>
                  <a:lnTo>
                    <a:pt x="1816" y="10848"/>
                  </a:lnTo>
                  <a:lnTo>
                    <a:pt x="1959" y="10848"/>
                  </a:lnTo>
                  <a:lnTo>
                    <a:pt x="2103" y="10994"/>
                  </a:lnTo>
                  <a:lnTo>
                    <a:pt x="2294" y="11139"/>
                  </a:lnTo>
                  <a:lnTo>
                    <a:pt x="2533" y="11333"/>
                  </a:lnTo>
                  <a:lnTo>
                    <a:pt x="2628" y="11526"/>
                  </a:lnTo>
                  <a:lnTo>
                    <a:pt x="2628" y="11865"/>
                  </a:lnTo>
                  <a:lnTo>
                    <a:pt x="2819" y="12156"/>
                  </a:lnTo>
                  <a:lnTo>
                    <a:pt x="2867" y="12350"/>
                  </a:lnTo>
                  <a:lnTo>
                    <a:pt x="2819" y="12543"/>
                  </a:lnTo>
                  <a:lnTo>
                    <a:pt x="2819" y="12786"/>
                  </a:lnTo>
                  <a:lnTo>
                    <a:pt x="2867" y="13076"/>
                  </a:lnTo>
                  <a:lnTo>
                    <a:pt x="3106" y="13318"/>
                  </a:lnTo>
                  <a:lnTo>
                    <a:pt x="3154" y="13464"/>
                  </a:lnTo>
                  <a:lnTo>
                    <a:pt x="3536" y="13851"/>
                  </a:lnTo>
                  <a:lnTo>
                    <a:pt x="3727" y="13996"/>
                  </a:lnTo>
                  <a:lnTo>
                    <a:pt x="3871" y="14142"/>
                  </a:lnTo>
                  <a:lnTo>
                    <a:pt x="4014" y="14190"/>
                  </a:lnTo>
                  <a:lnTo>
                    <a:pt x="4205" y="14335"/>
                  </a:lnTo>
                  <a:lnTo>
                    <a:pt x="4492" y="14481"/>
                  </a:lnTo>
                  <a:lnTo>
                    <a:pt x="4827" y="14723"/>
                  </a:lnTo>
                  <a:lnTo>
                    <a:pt x="4970" y="14771"/>
                  </a:lnTo>
                  <a:lnTo>
                    <a:pt x="5209" y="14868"/>
                  </a:lnTo>
                  <a:lnTo>
                    <a:pt x="5400" y="14868"/>
                  </a:lnTo>
                  <a:lnTo>
                    <a:pt x="5496" y="14674"/>
                  </a:lnTo>
                  <a:lnTo>
                    <a:pt x="5735" y="14432"/>
                  </a:lnTo>
                  <a:lnTo>
                    <a:pt x="5878" y="14384"/>
                  </a:lnTo>
                  <a:lnTo>
                    <a:pt x="5878" y="14142"/>
                  </a:lnTo>
                  <a:lnTo>
                    <a:pt x="5973" y="13948"/>
                  </a:lnTo>
                  <a:lnTo>
                    <a:pt x="6069" y="13706"/>
                  </a:lnTo>
                  <a:lnTo>
                    <a:pt x="6308" y="13415"/>
                  </a:lnTo>
                  <a:lnTo>
                    <a:pt x="6642" y="13367"/>
                  </a:lnTo>
                  <a:lnTo>
                    <a:pt x="6834" y="13318"/>
                  </a:lnTo>
                  <a:lnTo>
                    <a:pt x="7073" y="13318"/>
                  </a:lnTo>
                  <a:lnTo>
                    <a:pt x="7312" y="13415"/>
                  </a:lnTo>
                  <a:lnTo>
                    <a:pt x="7598" y="13464"/>
                  </a:lnTo>
                  <a:lnTo>
                    <a:pt x="7742" y="13464"/>
                  </a:lnTo>
                  <a:lnTo>
                    <a:pt x="8124" y="13512"/>
                  </a:lnTo>
                  <a:lnTo>
                    <a:pt x="8267" y="13609"/>
                  </a:lnTo>
                  <a:lnTo>
                    <a:pt x="8411" y="13900"/>
                  </a:lnTo>
                  <a:lnTo>
                    <a:pt x="8506" y="13900"/>
                  </a:lnTo>
                  <a:lnTo>
                    <a:pt x="8745" y="14142"/>
                  </a:lnTo>
                  <a:lnTo>
                    <a:pt x="8936" y="14239"/>
                  </a:lnTo>
                  <a:lnTo>
                    <a:pt x="9080" y="14529"/>
                  </a:lnTo>
                  <a:lnTo>
                    <a:pt x="9366" y="14917"/>
                  </a:lnTo>
                  <a:lnTo>
                    <a:pt x="9558" y="15498"/>
                  </a:lnTo>
                  <a:lnTo>
                    <a:pt x="9701" y="15691"/>
                  </a:lnTo>
                  <a:lnTo>
                    <a:pt x="9892" y="16079"/>
                  </a:lnTo>
                  <a:lnTo>
                    <a:pt x="9892" y="16224"/>
                  </a:lnTo>
                  <a:lnTo>
                    <a:pt x="10035" y="16612"/>
                  </a:lnTo>
                  <a:lnTo>
                    <a:pt x="10418" y="16951"/>
                  </a:lnTo>
                  <a:lnTo>
                    <a:pt x="10513" y="17338"/>
                  </a:lnTo>
                  <a:lnTo>
                    <a:pt x="10991" y="17919"/>
                  </a:lnTo>
                  <a:lnTo>
                    <a:pt x="11230" y="18016"/>
                  </a:lnTo>
                  <a:lnTo>
                    <a:pt x="11182" y="18452"/>
                  </a:lnTo>
                  <a:lnTo>
                    <a:pt x="11087" y="18549"/>
                  </a:lnTo>
                  <a:lnTo>
                    <a:pt x="11326" y="18791"/>
                  </a:lnTo>
                  <a:lnTo>
                    <a:pt x="11326" y="19082"/>
                  </a:lnTo>
                  <a:lnTo>
                    <a:pt x="11612" y="19614"/>
                  </a:lnTo>
                  <a:lnTo>
                    <a:pt x="11756" y="19905"/>
                  </a:lnTo>
                  <a:lnTo>
                    <a:pt x="11899" y="20147"/>
                  </a:lnTo>
                  <a:lnTo>
                    <a:pt x="11995" y="20389"/>
                  </a:lnTo>
                  <a:lnTo>
                    <a:pt x="12377" y="20438"/>
                  </a:lnTo>
                  <a:lnTo>
                    <a:pt x="12616" y="20680"/>
                  </a:lnTo>
                  <a:lnTo>
                    <a:pt x="13046" y="20680"/>
                  </a:lnTo>
                  <a:lnTo>
                    <a:pt x="13381" y="21019"/>
                  </a:lnTo>
                  <a:lnTo>
                    <a:pt x="13572" y="21019"/>
                  </a:lnTo>
                  <a:lnTo>
                    <a:pt x="13667" y="21164"/>
                  </a:lnTo>
                  <a:lnTo>
                    <a:pt x="13906" y="21213"/>
                  </a:lnTo>
                  <a:lnTo>
                    <a:pt x="13954" y="21116"/>
                  </a:lnTo>
                  <a:lnTo>
                    <a:pt x="14432" y="21213"/>
                  </a:lnTo>
                  <a:lnTo>
                    <a:pt x="14432" y="21261"/>
                  </a:lnTo>
                  <a:lnTo>
                    <a:pt x="14575" y="21406"/>
                  </a:lnTo>
                  <a:lnTo>
                    <a:pt x="14814" y="21600"/>
                  </a:lnTo>
                  <a:lnTo>
                    <a:pt x="14958" y="21503"/>
                  </a:lnTo>
                  <a:lnTo>
                    <a:pt x="15005" y="21406"/>
                  </a:lnTo>
                  <a:lnTo>
                    <a:pt x="15340" y="21358"/>
                  </a:lnTo>
                  <a:lnTo>
                    <a:pt x="15244" y="21116"/>
                  </a:lnTo>
                  <a:lnTo>
                    <a:pt x="15244" y="20970"/>
                  </a:lnTo>
                  <a:lnTo>
                    <a:pt x="15149" y="20583"/>
                  </a:lnTo>
                  <a:lnTo>
                    <a:pt x="15005" y="20486"/>
                  </a:lnTo>
                  <a:lnTo>
                    <a:pt x="14910" y="20196"/>
                  </a:lnTo>
                  <a:lnTo>
                    <a:pt x="14862" y="19905"/>
                  </a:lnTo>
                  <a:lnTo>
                    <a:pt x="14719" y="19566"/>
                  </a:lnTo>
                  <a:lnTo>
                    <a:pt x="14719" y="19275"/>
                  </a:lnTo>
                  <a:lnTo>
                    <a:pt x="15005" y="18404"/>
                  </a:lnTo>
                  <a:lnTo>
                    <a:pt x="15196" y="17919"/>
                  </a:lnTo>
                  <a:lnTo>
                    <a:pt x="15149" y="17822"/>
                  </a:lnTo>
                  <a:lnTo>
                    <a:pt x="15005" y="17726"/>
                  </a:lnTo>
                  <a:lnTo>
                    <a:pt x="14862" y="17580"/>
                  </a:lnTo>
                  <a:lnTo>
                    <a:pt x="14862" y="17483"/>
                  </a:lnTo>
                  <a:lnTo>
                    <a:pt x="14958" y="17532"/>
                  </a:lnTo>
                  <a:lnTo>
                    <a:pt x="15388" y="17483"/>
                  </a:lnTo>
                  <a:lnTo>
                    <a:pt x="15435" y="17483"/>
                  </a:lnTo>
                  <a:lnTo>
                    <a:pt x="15579" y="17193"/>
                  </a:lnTo>
                  <a:lnTo>
                    <a:pt x="15435" y="17193"/>
                  </a:lnTo>
                  <a:lnTo>
                    <a:pt x="15388" y="17096"/>
                  </a:lnTo>
                  <a:lnTo>
                    <a:pt x="15388" y="16999"/>
                  </a:lnTo>
                  <a:lnTo>
                    <a:pt x="15483" y="16951"/>
                  </a:lnTo>
                  <a:lnTo>
                    <a:pt x="15913" y="16951"/>
                  </a:lnTo>
                  <a:lnTo>
                    <a:pt x="16009" y="16999"/>
                  </a:lnTo>
                  <a:lnTo>
                    <a:pt x="16152" y="16951"/>
                  </a:lnTo>
                  <a:lnTo>
                    <a:pt x="16391" y="16757"/>
                  </a:lnTo>
                  <a:lnTo>
                    <a:pt x="16296" y="16757"/>
                  </a:lnTo>
                  <a:lnTo>
                    <a:pt x="16104" y="16902"/>
                  </a:lnTo>
                  <a:lnTo>
                    <a:pt x="16057" y="16709"/>
                  </a:lnTo>
                  <a:lnTo>
                    <a:pt x="16152" y="16418"/>
                  </a:lnTo>
                  <a:lnTo>
                    <a:pt x="16248" y="16515"/>
                  </a:lnTo>
                  <a:lnTo>
                    <a:pt x="16343" y="16563"/>
                  </a:lnTo>
                  <a:lnTo>
                    <a:pt x="16582" y="16563"/>
                  </a:lnTo>
                  <a:lnTo>
                    <a:pt x="16678" y="16466"/>
                  </a:lnTo>
                  <a:lnTo>
                    <a:pt x="16630" y="16273"/>
                  </a:lnTo>
                  <a:lnTo>
                    <a:pt x="16487" y="16079"/>
                  </a:lnTo>
                  <a:lnTo>
                    <a:pt x="16535" y="16030"/>
                  </a:lnTo>
                  <a:lnTo>
                    <a:pt x="16678" y="16030"/>
                  </a:lnTo>
                  <a:lnTo>
                    <a:pt x="16821" y="15934"/>
                  </a:lnTo>
                  <a:lnTo>
                    <a:pt x="16917" y="16030"/>
                  </a:lnTo>
                  <a:lnTo>
                    <a:pt x="17060" y="15934"/>
                  </a:lnTo>
                  <a:lnTo>
                    <a:pt x="17108" y="16030"/>
                  </a:lnTo>
                  <a:lnTo>
                    <a:pt x="17251" y="16127"/>
                  </a:lnTo>
                  <a:lnTo>
                    <a:pt x="17538" y="15934"/>
                  </a:lnTo>
                  <a:lnTo>
                    <a:pt x="17873" y="15837"/>
                  </a:lnTo>
                  <a:lnTo>
                    <a:pt x="18207" y="15788"/>
                  </a:lnTo>
                  <a:lnTo>
                    <a:pt x="18733" y="15498"/>
                  </a:lnTo>
                  <a:lnTo>
                    <a:pt x="18876" y="15207"/>
                  </a:lnTo>
                  <a:lnTo>
                    <a:pt x="18924" y="14965"/>
                  </a:lnTo>
                  <a:lnTo>
                    <a:pt x="19067" y="14868"/>
                  </a:lnTo>
                  <a:lnTo>
                    <a:pt x="19211" y="14820"/>
                  </a:lnTo>
                  <a:lnTo>
                    <a:pt x="19258" y="14771"/>
                  </a:lnTo>
                  <a:lnTo>
                    <a:pt x="19402" y="14674"/>
                  </a:lnTo>
                  <a:lnTo>
                    <a:pt x="19306" y="14384"/>
                  </a:lnTo>
                  <a:lnTo>
                    <a:pt x="19258" y="14335"/>
                  </a:lnTo>
                  <a:lnTo>
                    <a:pt x="19211" y="14239"/>
                  </a:lnTo>
                  <a:lnTo>
                    <a:pt x="19258" y="14093"/>
                  </a:lnTo>
                  <a:lnTo>
                    <a:pt x="19450" y="13948"/>
                  </a:lnTo>
                  <a:lnTo>
                    <a:pt x="19593" y="13851"/>
                  </a:lnTo>
                  <a:lnTo>
                    <a:pt x="19688" y="13851"/>
                  </a:lnTo>
                  <a:lnTo>
                    <a:pt x="19688" y="14481"/>
                  </a:lnTo>
                  <a:lnTo>
                    <a:pt x="19736" y="14529"/>
                  </a:lnTo>
                  <a:lnTo>
                    <a:pt x="20023" y="14287"/>
                  </a:lnTo>
                  <a:lnTo>
                    <a:pt x="20262" y="14239"/>
                  </a:lnTo>
                  <a:lnTo>
                    <a:pt x="20979" y="13948"/>
                  </a:lnTo>
                  <a:lnTo>
                    <a:pt x="21074" y="13900"/>
                  </a:lnTo>
                  <a:lnTo>
                    <a:pt x="21218" y="13657"/>
                  </a:lnTo>
                  <a:lnTo>
                    <a:pt x="21361" y="13173"/>
                  </a:lnTo>
                  <a:lnTo>
                    <a:pt x="21361" y="12979"/>
                  </a:lnTo>
                  <a:lnTo>
                    <a:pt x="21218" y="12640"/>
                  </a:lnTo>
                  <a:lnTo>
                    <a:pt x="21313" y="12398"/>
                  </a:lnTo>
                  <a:lnTo>
                    <a:pt x="21313" y="1225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17" name="Google Shape;1249;p80">
              <a:extLst>
                <a:ext uri="{FF2B5EF4-FFF2-40B4-BE49-F238E27FC236}">
                  <a16:creationId xmlns:a16="http://schemas.microsoft.com/office/drawing/2014/main" id="{1ACD3F0E-FC52-28C2-0D15-B7D343664220}"/>
                </a:ext>
              </a:extLst>
            </p:cNvPr>
            <p:cNvSpPr/>
            <p:nvPr/>
          </p:nvSpPr>
          <p:spPr>
            <a:xfrm>
              <a:off x="1513008" y="3019396"/>
              <a:ext cx="1226502" cy="14452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088" y="0"/>
                  </a:moveTo>
                  <a:cubicBezTo>
                    <a:pt x="6088" y="0"/>
                    <a:pt x="5754" y="1350"/>
                    <a:pt x="5671" y="1776"/>
                  </a:cubicBezTo>
                  <a:cubicBezTo>
                    <a:pt x="5504" y="2061"/>
                    <a:pt x="5171" y="3055"/>
                    <a:pt x="5171" y="3055"/>
                  </a:cubicBezTo>
                  <a:cubicBezTo>
                    <a:pt x="4920" y="3197"/>
                    <a:pt x="4920" y="3197"/>
                    <a:pt x="4920" y="3197"/>
                  </a:cubicBezTo>
                  <a:cubicBezTo>
                    <a:pt x="4670" y="3055"/>
                    <a:pt x="4670" y="3055"/>
                    <a:pt x="4670" y="3055"/>
                  </a:cubicBezTo>
                  <a:cubicBezTo>
                    <a:pt x="4253" y="2771"/>
                    <a:pt x="4253" y="2771"/>
                    <a:pt x="4253" y="2771"/>
                  </a:cubicBezTo>
                  <a:cubicBezTo>
                    <a:pt x="3920" y="2913"/>
                    <a:pt x="3920" y="2913"/>
                    <a:pt x="3920" y="2913"/>
                  </a:cubicBezTo>
                  <a:cubicBezTo>
                    <a:pt x="3753" y="2629"/>
                    <a:pt x="3753" y="2629"/>
                    <a:pt x="3753" y="2629"/>
                  </a:cubicBezTo>
                  <a:cubicBezTo>
                    <a:pt x="3169" y="2771"/>
                    <a:pt x="3169" y="2771"/>
                    <a:pt x="3169" y="2771"/>
                  </a:cubicBezTo>
                  <a:cubicBezTo>
                    <a:pt x="2919" y="2984"/>
                    <a:pt x="2919" y="2984"/>
                    <a:pt x="2919" y="2984"/>
                  </a:cubicBezTo>
                  <a:cubicBezTo>
                    <a:pt x="2919" y="3766"/>
                    <a:pt x="2919" y="3766"/>
                    <a:pt x="2919" y="3766"/>
                  </a:cubicBezTo>
                  <a:cubicBezTo>
                    <a:pt x="2919" y="4761"/>
                    <a:pt x="2919" y="4761"/>
                    <a:pt x="2919" y="4761"/>
                  </a:cubicBezTo>
                  <a:cubicBezTo>
                    <a:pt x="2919" y="5684"/>
                    <a:pt x="2919" y="5684"/>
                    <a:pt x="2919" y="5684"/>
                  </a:cubicBezTo>
                  <a:cubicBezTo>
                    <a:pt x="2836" y="5968"/>
                    <a:pt x="2836" y="5968"/>
                    <a:pt x="2836" y="5968"/>
                  </a:cubicBezTo>
                  <a:cubicBezTo>
                    <a:pt x="2585" y="6324"/>
                    <a:pt x="2585" y="6324"/>
                    <a:pt x="2585" y="6324"/>
                  </a:cubicBezTo>
                  <a:cubicBezTo>
                    <a:pt x="2502" y="6679"/>
                    <a:pt x="2502" y="6679"/>
                    <a:pt x="2502" y="6679"/>
                  </a:cubicBezTo>
                  <a:cubicBezTo>
                    <a:pt x="2502" y="7176"/>
                    <a:pt x="2502" y="7176"/>
                    <a:pt x="2502" y="7176"/>
                  </a:cubicBezTo>
                  <a:cubicBezTo>
                    <a:pt x="2836" y="7816"/>
                    <a:pt x="2836" y="7816"/>
                    <a:pt x="2836" y="7816"/>
                  </a:cubicBezTo>
                  <a:cubicBezTo>
                    <a:pt x="2919" y="8455"/>
                    <a:pt x="2919" y="8455"/>
                    <a:pt x="2919" y="8455"/>
                  </a:cubicBezTo>
                  <a:cubicBezTo>
                    <a:pt x="3086" y="8668"/>
                    <a:pt x="3086" y="8668"/>
                    <a:pt x="3086" y="8668"/>
                  </a:cubicBezTo>
                  <a:cubicBezTo>
                    <a:pt x="3503" y="9095"/>
                    <a:pt x="3503" y="9095"/>
                    <a:pt x="3503" y="9095"/>
                  </a:cubicBezTo>
                  <a:cubicBezTo>
                    <a:pt x="3253" y="9237"/>
                    <a:pt x="3253" y="9237"/>
                    <a:pt x="3253" y="9237"/>
                  </a:cubicBezTo>
                  <a:cubicBezTo>
                    <a:pt x="2836" y="9521"/>
                    <a:pt x="2836" y="9521"/>
                    <a:pt x="2836" y="9521"/>
                  </a:cubicBezTo>
                  <a:cubicBezTo>
                    <a:pt x="2002" y="10018"/>
                    <a:pt x="2002" y="10018"/>
                    <a:pt x="2002" y="10018"/>
                  </a:cubicBezTo>
                  <a:cubicBezTo>
                    <a:pt x="1751" y="10942"/>
                    <a:pt x="1751" y="10942"/>
                    <a:pt x="1751" y="10942"/>
                  </a:cubicBezTo>
                  <a:cubicBezTo>
                    <a:pt x="1418" y="11511"/>
                    <a:pt x="1418" y="11511"/>
                    <a:pt x="1418" y="11511"/>
                  </a:cubicBezTo>
                  <a:cubicBezTo>
                    <a:pt x="1084" y="11795"/>
                    <a:pt x="1084" y="11795"/>
                    <a:pt x="1084" y="11795"/>
                  </a:cubicBezTo>
                  <a:cubicBezTo>
                    <a:pt x="917" y="11866"/>
                    <a:pt x="917" y="11866"/>
                    <a:pt x="917" y="11866"/>
                  </a:cubicBezTo>
                  <a:cubicBezTo>
                    <a:pt x="751" y="12150"/>
                    <a:pt x="751" y="12150"/>
                    <a:pt x="751" y="12150"/>
                  </a:cubicBezTo>
                  <a:cubicBezTo>
                    <a:pt x="834" y="12647"/>
                    <a:pt x="834" y="12647"/>
                    <a:pt x="834" y="12647"/>
                  </a:cubicBezTo>
                  <a:cubicBezTo>
                    <a:pt x="751" y="13003"/>
                    <a:pt x="751" y="13003"/>
                    <a:pt x="751" y="13003"/>
                  </a:cubicBezTo>
                  <a:cubicBezTo>
                    <a:pt x="1251" y="13358"/>
                    <a:pt x="1251" y="13358"/>
                    <a:pt x="1251" y="13358"/>
                  </a:cubicBezTo>
                  <a:cubicBezTo>
                    <a:pt x="1084" y="13642"/>
                    <a:pt x="1084" y="13642"/>
                    <a:pt x="1084" y="13642"/>
                  </a:cubicBezTo>
                  <a:cubicBezTo>
                    <a:pt x="417" y="13926"/>
                    <a:pt x="417" y="13926"/>
                    <a:pt x="417" y="13926"/>
                  </a:cubicBezTo>
                  <a:cubicBezTo>
                    <a:pt x="250" y="14211"/>
                    <a:pt x="250" y="14211"/>
                    <a:pt x="250" y="14211"/>
                  </a:cubicBezTo>
                  <a:cubicBezTo>
                    <a:pt x="0" y="14637"/>
                    <a:pt x="0" y="14637"/>
                    <a:pt x="0" y="14637"/>
                  </a:cubicBezTo>
                  <a:cubicBezTo>
                    <a:pt x="11592" y="20676"/>
                    <a:pt x="11592" y="20676"/>
                    <a:pt x="11592" y="20676"/>
                  </a:cubicBezTo>
                  <a:cubicBezTo>
                    <a:pt x="15178" y="21245"/>
                    <a:pt x="15178" y="21245"/>
                    <a:pt x="15178" y="21245"/>
                  </a:cubicBezTo>
                  <a:cubicBezTo>
                    <a:pt x="18181" y="21600"/>
                    <a:pt x="18181" y="21600"/>
                    <a:pt x="18181" y="21600"/>
                  </a:cubicBezTo>
                  <a:cubicBezTo>
                    <a:pt x="18264" y="21600"/>
                    <a:pt x="18264" y="21600"/>
                    <a:pt x="18264" y="21600"/>
                  </a:cubicBezTo>
                  <a:cubicBezTo>
                    <a:pt x="21600" y="2345"/>
                    <a:pt x="21600" y="2345"/>
                    <a:pt x="21600" y="2345"/>
                  </a:cubicBezTo>
                  <a:lnTo>
                    <a:pt x="6088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18" name="Google Shape;1250;p80">
              <a:extLst>
                <a:ext uri="{FF2B5EF4-FFF2-40B4-BE49-F238E27FC236}">
                  <a16:creationId xmlns:a16="http://schemas.microsoft.com/office/drawing/2014/main" id="{47CB4BBC-D70A-33E3-9A02-E449DD116607}"/>
                </a:ext>
              </a:extLst>
            </p:cNvPr>
            <p:cNvSpPr/>
            <p:nvPr/>
          </p:nvSpPr>
          <p:spPr>
            <a:xfrm>
              <a:off x="269718" y="1462083"/>
              <a:ext cx="1439316" cy="24928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583" y="21406"/>
                  </a:moveTo>
                  <a:lnTo>
                    <a:pt x="19667" y="21260"/>
                  </a:lnTo>
                  <a:lnTo>
                    <a:pt x="19247" y="21018"/>
                  </a:lnTo>
                  <a:lnTo>
                    <a:pt x="19331" y="20823"/>
                  </a:lnTo>
                  <a:lnTo>
                    <a:pt x="19247" y="20532"/>
                  </a:lnTo>
                  <a:lnTo>
                    <a:pt x="19415" y="20387"/>
                  </a:lnTo>
                  <a:lnTo>
                    <a:pt x="19583" y="20338"/>
                  </a:lnTo>
                  <a:lnTo>
                    <a:pt x="19835" y="20192"/>
                  </a:lnTo>
                  <a:lnTo>
                    <a:pt x="20087" y="19853"/>
                  </a:lnTo>
                  <a:lnTo>
                    <a:pt x="20339" y="19319"/>
                  </a:lnTo>
                  <a:lnTo>
                    <a:pt x="21012" y="19027"/>
                  </a:lnTo>
                  <a:lnTo>
                    <a:pt x="21432" y="18833"/>
                  </a:lnTo>
                  <a:lnTo>
                    <a:pt x="21600" y="18785"/>
                  </a:lnTo>
                  <a:lnTo>
                    <a:pt x="21264" y="18542"/>
                  </a:lnTo>
                  <a:lnTo>
                    <a:pt x="21096" y="18396"/>
                  </a:lnTo>
                  <a:lnTo>
                    <a:pt x="21012" y="18057"/>
                  </a:lnTo>
                  <a:lnTo>
                    <a:pt x="20760" y="17668"/>
                  </a:lnTo>
                  <a:lnTo>
                    <a:pt x="20760" y="17377"/>
                  </a:lnTo>
                  <a:lnTo>
                    <a:pt x="20844" y="17183"/>
                  </a:lnTo>
                  <a:lnTo>
                    <a:pt x="20844" y="17134"/>
                  </a:lnTo>
                  <a:lnTo>
                    <a:pt x="9918" y="7669"/>
                  </a:lnTo>
                  <a:lnTo>
                    <a:pt x="9665" y="7572"/>
                  </a:lnTo>
                  <a:lnTo>
                    <a:pt x="9581" y="7524"/>
                  </a:lnTo>
                  <a:lnTo>
                    <a:pt x="9497" y="7427"/>
                  </a:lnTo>
                  <a:lnTo>
                    <a:pt x="9413" y="7281"/>
                  </a:lnTo>
                  <a:lnTo>
                    <a:pt x="9497" y="7135"/>
                  </a:lnTo>
                  <a:lnTo>
                    <a:pt x="9833" y="7087"/>
                  </a:lnTo>
                  <a:lnTo>
                    <a:pt x="10002" y="7038"/>
                  </a:lnTo>
                  <a:lnTo>
                    <a:pt x="12439" y="1699"/>
                  </a:lnTo>
                  <a:lnTo>
                    <a:pt x="2185" y="0"/>
                  </a:lnTo>
                  <a:lnTo>
                    <a:pt x="2101" y="194"/>
                  </a:lnTo>
                  <a:lnTo>
                    <a:pt x="1933" y="243"/>
                  </a:lnTo>
                  <a:lnTo>
                    <a:pt x="1933" y="1019"/>
                  </a:lnTo>
                  <a:lnTo>
                    <a:pt x="1849" y="1213"/>
                  </a:lnTo>
                  <a:lnTo>
                    <a:pt x="1597" y="1456"/>
                  </a:lnTo>
                  <a:lnTo>
                    <a:pt x="1429" y="1602"/>
                  </a:lnTo>
                  <a:lnTo>
                    <a:pt x="1429" y="1942"/>
                  </a:lnTo>
                  <a:lnTo>
                    <a:pt x="1093" y="2184"/>
                  </a:lnTo>
                  <a:lnTo>
                    <a:pt x="588" y="2427"/>
                  </a:lnTo>
                  <a:lnTo>
                    <a:pt x="168" y="2670"/>
                  </a:lnTo>
                  <a:lnTo>
                    <a:pt x="84" y="2767"/>
                  </a:lnTo>
                  <a:lnTo>
                    <a:pt x="0" y="3009"/>
                  </a:lnTo>
                  <a:lnTo>
                    <a:pt x="0" y="3204"/>
                  </a:lnTo>
                  <a:lnTo>
                    <a:pt x="84" y="3446"/>
                  </a:lnTo>
                  <a:lnTo>
                    <a:pt x="252" y="3640"/>
                  </a:lnTo>
                  <a:lnTo>
                    <a:pt x="588" y="3932"/>
                  </a:lnTo>
                  <a:lnTo>
                    <a:pt x="672" y="4126"/>
                  </a:lnTo>
                  <a:lnTo>
                    <a:pt x="756" y="4369"/>
                  </a:lnTo>
                  <a:lnTo>
                    <a:pt x="756" y="4757"/>
                  </a:lnTo>
                  <a:lnTo>
                    <a:pt x="504" y="5048"/>
                  </a:lnTo>
                  <a:lnTo>
                    <a:pt x="420" y="5339"/>
                  </a:lnTo>
                  <a:lnTo>
                    <a:pt x="420" y="5679"/>
                  </a:lnTo>
                  <a:lnTo>
                    <a:pt x="336" y="5825"/>
                  </a:lnTo>
                  <a:lnTo>
                    <a:pt x="168" y="5922"/>
                  </a:lnTo>
                  <a:lnTo>
                    <a:pt x="252" y="6116"/>
                  </a:lnTo>
                  <a:lnTo>
                    <a:pt x="588" y="6456"/>
                  </a:lnTo>
                  <a:lnTo>
                    <a:pt x="925" y="7038"/>
                  </a:lnTo>
                  <a:lnTo>
                    <a:pt x="1261" y="7427"/>
                  </a:lnTo>
                  <a:lnTo>
                    <a:pt x="1429" y="7572"/>
                  </a:lnTo>
                  <a:lnTo>
                    <a:pt x="1429" y="7815"/>
                  </a:lnTo>
                  <a:lnTo>
                    <a:pt x="1345" y="7960"/>
                  </a:lnTo>
                  <a:lnTo>
                    <a:pt x="1177" y="8058"/>
                  </a:lnTo>
                  <a:lnTo>
                    <a:pt x="1177" y="8203"/>
                  </a:lnTo>
                  <a:lnTo>
                    <a:pt x="1513" y="8203"/>
                  </a:lnTo>
                  <a:lnTo>
                    <a:pt x="1681" y="8349"/>
                  </a:lnTo>
                  <a:lnTo>
                    <a:pt x="1933" y="8543"/>
                  </a:lnTo>
                  <a:lnTo>
                    <a:pt x="2017" y="8640"/>
                  </a:lnTo>
                  <a:lnTo>
                    <a:pt x="2269" y="8689"/>
                  </a:lnTo>
                  <a:lnTo>
                    <a:pt x="2437" y="8494"/>
                  </a:lnTo>
                  <a:lnTo>
                    <a:pt x="2437" y="8252"/>
                  </a:lnTo>
                  <a:lnTo>
                    <a:pt x="2858" y="8203"/>
                  </a:lnTo>
                  <a:lnTo>
                    <a:pt x="3110" y="8349"/>
                  </a:lnTo>
                  <a:lnTo>
                    <a:pt x="3698" y="8349"/>
                  </a:lnTo>
                  <a:lnTo>
                    <a:pt x="4034" y="8543"/>
                  </a:lnTo>
                  <a:lnTo>
                    <a:pt x="4286" y="8591"/>
                  </a:lnTo>
                  <a:lnTo>
                    <a:pt x="4454" y="8640"/>
                  </a:lnTo>
                  <a:lnTo>
                    <a:pt x="4286" y="8737"/>
                  </a:lnTo>
                  <a:lnTo>
                    <a:pt x="3782" y="8591"/>
                  </a:lnTo>
                  <a:lnTo>
                    <a:pt x="3698" y="8591"/>
                  </a:lnTo>
                  <a:lnTo>
                    <a:pt x="3362" y="8543"/>
                  </a:lnTo>
                  <a:lnTo>
                    <a:pt x="3194" y="8494"/>
                  </a:lnTo>
                  <a:lnTo>
                    <a:pt x="2942" y="8446"/>
                  </a:lnTo>
                  <a:lnTo>
                    <a:pt x="2774" y="8494"/>
                  </a:lnTo>
                  <a:lnTo>
                    <a:pt x="2774" y="8931"/>
                  </a:lnTo>
                  <a:lnTo>
                    <a:pt x="2942" y="9077"/>
                  </a:lnTo>
                  <a:lnTo>
                    <a:pt x="2858" y="9417"/>
                  </a:lnTo>
                  <a:lnTo>
                    <a:pt x="2774" y="9417"/>
                  </a:lnTo>
                  <a:lnTo>
                    <a:pt x="2521" y="9320"/>
                  </a:lnTo>
                  <a:lnTo>
                    <a:pt x="2437" y="9222"/>
                  </a:lnTo>
                  <a:lnTo>
                    <a:pt x="2437" y="8980"/>
                  </a:lnTo>
                  <a:lnTo>
                    <a:pt x="2353" y="8931"/>
                  </a:lnTo>
                  <a:lnTo>
                    <a:pt x="2101" y="8883"/>
                  </a:lnTo>
                  <a:lnTo>
                    <a:pt x="2017" y="9077"/>
                  </a:lnTo>
                  <a:lnTo>
                    <a:pt x="1933" y="9174"/>
                  </a:lnTo>
                  <a:lnTo>
                    <a:pt x="1933" y="10145"/>
                  </a:lnTo>
                  <a:lnTo>
                    <a:pt x="2185" y="10387"/>
                  </a:lnTo>
                  <a:lnTo>
                    <a:pt x="2858" y="10679"/>
                  </a:lnTo>
                  <a:lnTo>
                    <a:pt x="2942" y="10921"/>
                  </a:lnTo>
                  <a:lnTo>
                    <a:pt x="2942" y="11116"/>
                  </a:lnTo>
                  <a:lnTo>
                    <a:pt x="2858" y="11310"/>
                  </a:lnTo>
                  <a:lnTo>
                    <a:pt x="2605" y="11358"/>
                  </a:lnTo>
                  <a:lnTo>
                    <a:pt x="2353" y="11358"/>
                  </a:lnTo>
                  <a:lnTo>
                    <a:pt x="2353" y="11844"/>
                  </a:lnTo>
                  <a:lnTo>
                    <a:pt x="2437" y="11989"/>
                  </a:lnTo>
                  <a:lnTo>
                    <a:pt x="2858" y="12378"/>
                  </a:lnTo>
                  <a:lnTo>
                    <a:pt x="2942" y="12669"/>
                  </a:lnTo>
                  <a:lnTo>
                    <a:pt x="3362" y="13009"/>
                  </a:lnTo>
                  <a:lnTo>
                    <a:pt x="3530" y="13348"/>
                  </a:lnTo>
                  <a:lnTo>
                    <a:pt x="3782" y="13591"/>
                  </a:lnTo>
                  <a:lnTo>
                    <a:pt x="4034" y="13931"/>
                  </a:lnTo>
                  <a:lnTo>
                    <a:pt x="4202" y="13979"/>
                  </a:lnTo>
                  <a:lnTo>
                    <a:pt x="4202" y="14465"/>
                  </a:lnTo>
                  <a:lnTo>
                    <a:pt x="4370" y="14562"/>
                  </a:lnTo>
                  <a:lnTo>
                    <a:pt x="4454" y="14707"/>
                  </a:lnTo>
                  <a:lnTo>
                    <a:pt x="4454" y="14902"/>
                  </a:lnTo>
                  <a:lnTo>
                    <a:pt x="4370" y="15338"/>
                  </a:lnTo>
                  <a:lnTo>
                    <a:pt x="4286" y="15630"/>
                  </a:lnTo>
                  <a:lnTo>
                    <a:pt x="4202" y="15872"/>
                  </a:lnTo>
                  <a:lnTo>
                    <a:pt x="4959" y="16115"/>
                  </a:lnTo>
                  <a:lnTo>
                    <a:pt x="5631" y="16261"/>
                  </a:lnTo>
                  <a:lnTo>
                    <a:pt x="6135" y="16455"/>
                  </a:lnTo>
                  <a:lnTo>
                    <a:pt x="6892" y="16600"/>
                  </a:lnTo>
                  <a:lnTo>
                    <a:pt x="7144" y="16746"/>
                  </a:lnTo>
                  <a:lnTo>
                    <a:pt x="7648" y="17231"/>
                  </a:lnTo>
                  <a:lnTo>
                    <a:pt x="8321" y="17571"/>
                  </a:lnTo>
                  <a:lnTo>
                    <a:pt x="9329" y="17717"/>
                  </a:lnTo>
                  <a:lnTo>
                    <a:pt x="9413" y="18154"/>
                  </a:lnTo>
                  <a:lnTo>
                    <a:pt x="9581" y="18348"/>
                  </a:lnTo>
                  <a:lnTo>
                    <a:pt x="10170" y="18445"/>
                  </a:lnTo>
                  <a:lnTo>
                    <a:pt x="10758" y="18833"/>
                  </a:lnTo>
                  <a:lnTo>
                    <a:pt x="11430" y="19416"/>
                  </a:lnTo>
                  <a:lnTo>
                    <a:pt x="11767" y="19658"/>
                  </a:lnTo>
                  <a:lnTo>
                    <a:pt x="12019" y="20095"/>
                  </a:lnTo>
                  <a:lnTo>
                    <a:pt x="11767" y="20484"/>
                  </a:lnTo>
                  <a:lnTo>
                    <a:pt x="11767" y="20726"/>
                  </a:lnTo>
                  <a:lnTo>
                    <a:pt x="12019" y="21066"/>
                  </a:lnTo>
                  <a:lnTo>
                    <a:pt x="12355" y="21115"/>
                  </a:lnTo>
                  <a:lnTo>
                    <a:pt x="18911" y="21600"/>
                  </a:lnTo>
                  <a:lnTo>
                    <a:pt x="18995" y="21551"/>
                  </a:lnTo>
                  <a:lnTo>
                    <a:pt x="19583" y="2140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19" name="Google Shape;1251;p80">
              <a:extLst>
                <a:ext uri="{FF2B5EF4-FFF2-40B4-BE49-F238E27FC236}">
                  <a16:creationId xmlns:a16="http://schemas.microsoft.com/office/drawing/2014/main" id="{941B1069-BF83-A665-2413-118820F26754}"/>
                </a:ext>
              </a:extLst>
            </p:cNvPr>
            <p:cNvSpPr/>
            <p:nvPr/>
          </p:nvSpPr>
          <p:spPr>
            <a:xfrm>
              <a:off x="3803577" y="3305096"/>
              <a:ext cx="1573722" cy="8459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3034"/>
                  </a:moveTo>
                  <a:cubicBezTo>
                    <a:pt x="0" y="3398"/>
                    <a:pt x="0" y="3398"/>
                    <a:pt x="0" y="3398"/>
                  </a:cubicBezTo>
                  <a:cubicBezTo>
                    <a:pt x="0" y="3034"/>
                    <a:pt x="0" y="3034"/>
                    <a:pt x="0" y="3034"/>
                  </a:cubicBezTo>
                  <a:cubicBezTo>
                    <a:pt x="7677" y="3883"/>
                    <a:pt x="7677" y="3883"/>
                    <a:pt x="7677" y="3883"/>
                  </a:cubicBezTo>
                  <a:cubicBezTo>
                    <a:pt x="7352" y="14926"/>
                    <a:pt x="7352" y="14926"/>
                    <a:pt x="7352" y="14926"/>
                  </a:cubicBezTo>
                  <a:cubicBezTo>
                    <a:pt x="7872" y="15897"/>
                    <a:pt x="7872" y="15897"/>
                    <a:pt x="7872" y="15897"/>
                  </a:cubicBezTo>
                  <a:cubicBezTo>
                    <a:pt x="8067" y="16261"/>
                    <a:pt x="8067" y="16261"/>
                    <a:pt x="8067" y="16261"/>
                  </a:cubicBezTo>
                  <a:cubicBezTo>
                    <a:pt x="8263" y="16261"/>
                    <a:pt x="8263" y="16261"/>
                    <a:pt x="8263" y="16261"/>
                  </a:cubicBezTo>
                  <a:cubicBezTo>
                    <a:pt x="8523" y="16139"/>
                    <a:pt x="8523" y="16139"/>
                    <a:pt x="8523" y="16139"/>
                  </a:cubicBezTo>
                  <a:cubicBezTo>
                    <a:pt x="8718" y="16261"/>
                    <a:pt x="8718" y="16261"/>
                    <a:pt x="8718" y="16261"/>
                  </a:cubicBezTo>
                  <a:cubicBezTo>
                    <a:pt x="8913" y="16139"/>
                    <a:pt x="8913" y="16139"/>
                    <a:pt x="8913" y="16139"/>
                  </a:cubicBezTo>
                  <a:cubicBezTo>
                    <a:pt x="9173" y="16382"/>
                    <a:pt x="9173" y="16382"/>
                    <a:pt x="9173" y="16382"/>
                  </a:cubicBezTo>
                  <a:cubicBezTo>
                    <a:pt x="9369" y="17474"/>
                    <a:pt x="9369" y="17474"/>
                    <a:pt x="9369" y="17474"/>
                  </a:cubicBezTo>
                  <a:cubicBezTo>
                    <a:pt x="9954" y="17474"/>
                    <a:pt x="9954" y="17474"/>
                    <a:pt x="9954" y="17474"/>
                  </a:cubicBezTo>
                  <a:cubicBezTo>
                    <a:pt x="10410" y="17960"/>
                    <a:pt x="10410" y="17960"/>
                    <a:pt x="10410" y="17960"/>
                  </a:cubicBezTo>
                  <a:cubicBezTo>
                    <a:pt x="10800" y="17838"/>
                    <a:pt x="10800" y="17838"/>
                    <a:pt x="10800" y="17838"/>
                  </a:cubicBezTo>
                  <a:cubicBezTo>
                    <a:pt x="10865" y="17838"/>
                    <a:pt x="10865" y="17838"/>
                    <a:pt x="10865" y="17838"/>
                  </a:cubicBezTo>
                  <a:cubicBezTo>
                    <a:pt x="11125" y="18324"/>
                    <a:pt x="11125" y="18324"/>
                    <a:pt x="11125" y="18324"/>
                  </a:cubicBezTo>
                  <a:cubicBezTo>
                    <a:pt x="11386" y="17960"/>
                    <a:pt x="11386" y="17960"/>
                    <a:pt x="11386" y="17960"/>
                  </a:cubicBezTo>
                  <a:cubicBezTo>
                    <a:pt x="11971" y="18081"/>
                    <a:pt x="11971" y="18081"/>
                    <a:pt x="11971" y="18081"/>
                  </a:cubicBezTo>
                  <a:cubicBezTo>
                    <a:pt x="12231" y="18930"/>
                    <a:pt x="12231" y="18930"/>
                    <a:pt x="12231" y="18930"/>
                  </a:cubicBezTo>
                  <a:cubicBezTo>
                    <a:pt x="12427" y="18930"/>
                    <a:pt x="12427" y="18930"/>
                    <a:pt x="12427" y="18930"/>
                  </a:cubicBezTo>
                  <a:cubicBezTo>
                    <a:pt x="12492" y="19658"/>
                    <a:pt x="12492" y="19658"/>
                    <a:pt x="12492" y="19658"/>
                  </a:cubicBezTo>
                  <a:cubicBezTo>
                    <a:pt x="12752" y="19780"/>
                    <a:pt x="12752" y="19780"/>
                    <a:pt x="12752" y="19780"/>
                  </a:cubicBezTo>
                  <a:cubicBezTo>
                    <a:pt x="13012" y="19416"/>
                    <a:pt x="13012" y="19416"/>
                    <a:pt x="13012" y="19416"/>
                  </a:cubicBezTo>
                  <a:cubicBezTo>
                    <a:pt x="13142" y="19052"/>
                    <a:pt x="13142" y="19052"/>
                    <a:pt x="13142" y="19052"/>
                  </a:cubicBezTo>
                  <a:cubicBezTo>
                    <a:pt x="13272" y="19052"/>
                    <a:pt x="13272" y="19052"/>
                    <a:pt x="13272" y="19052"/>
                  </a:cubicBezTo>
                  <a:cubicBezTo>
                    <a:pt x="13728" y="19658"/>
                    <a:pt x="13728" y="19658"/>
                    <a:pt x="13728" y="19658"/>
                  </a:cubicBezTo>
                  <a:cubicBezTo>
                    <a:pt x="13858" y="20144"/>
                    <a:pt x="13858" y="20144"/>
                    <a:pt x="13858" y="20144"/>
                  </a:cubicBezTo>
                  <a:cubicBezTo>
                    <a:pt x="14313" y="19658"/>
                    <a:pt x="14313" y="19658"/>
                    <a:pt x="14313" y="19658"/>
                  </a:cubicBezTo>
                  <a:cubicBezTo>
                    <a:pt x="14443" y="19901"/>
                    <a:pt x="14443" y="19901"/>
                    <a:pt x="14443" y="19901"/>
                  </a:cubicBezTo>
                  <a:cubicBezTo>
                    <a:pt x="14508" y="20629"/>
                    <a:pt x="14508" y="20629"/>
                    <a:pt x="14508" y="20629"/>
                  </a:cubicBezTo>
                  <a:cubicBezTo>
                    <a:pt x="14639" y="20508"/>
                    <a:pt x="14639" y="20508"/>
                    <a:pt x="14639" y="20508"/>
                  </a:cubicBezTo>
                  <a:cubicBezTo>
                    <a:pt x="14834" y="19901"/>
                    <a:pt x="14834" y="19901"/>
                    <a:pt x="14834" y="19901"/>
                  </a:cubicBezTo>
                  <a:cubicBezTo>
                    <a:pt x="15159" y="19780"/>
                    <a:pt x="15159" y="19780"/>
                    <a:pt x="15159" y="19780"/>
                  </a:cubicBezTo>
                  <a:cubicBezTo>
                    <a:pt x="15549" y="20144"/>
                    <a:pt x="15549" y="20144"/>
                    <a:pt x="15549" y="20144"/>
                  </a:cubicBezTo>
                  <a:cubicBezTo>
                    <a:pt x="16135" y="20022"/>
                    <a:pt x="16135" y="20022"/>
                    <a:pt x="16135" y="20022"/>
                  </a:cubicBezTo>
                  <a:cubicBezTo>
                    <a:pt x="16395" y="20508"/>
                    <a:pt x="16395" y="20508"/>
                    <a:pt x="16395" y="20508"/>
                  </a:cubicBezTo>
                  <a:cubicBezTo>
                    <a:pt x="16525" y="20872"/>
                    <a:pt x="16525" y="20872"/>
                    <a:pt x="16525" y="20872"/>
                  </a:cubicBezTo>
                  <a:cubicBezTo>
                    <a:pt x="16851" y="20751"/>
                    <a:pt x="16851" y="20751"/>
                    <a:pt x="16851" y="20751"/>
                  </a:cubicBezTo>
                  <a:cubicBezTo>
                    <a:pt x="17176" y="20265"/>
                    <a:pt x="17176" y="20265"/>
                    <a:pt x="17176" y="20265"/>
                  </a:cubicBezTo>
                  <a:cubicBezTo>
                    <a:pt x="17371" y="19901"/>
                    <a:pt x="17371" y="19901"/>
                    <a:pt x="17371" y="19901"/>
                  </a:cubicBezTo>
                  <a:cubicBezTo>
                    <a:pt x="17631" y="19901"/>
                    <a:pt x="17631" y="19901"/>
                    <a:pt x="17631" y="19901"/>
                  </a:cubicBezTo>
                  <a:cubicBezTo>
                    <a:pt x="17892" y="20144"/>
                    <a:pt x="17892" y="20144"/>
                    <a:pt x="17892" y="20144"/>
                  </a:cubicBezTo>
                  <a:cubicBezTo>
                    <a:pt x="18087" y="20022"/>
                    <a:pt x="18087" y="20022"/>
                    <a:pt x="18087" y="20022"/>
                  </a:cubicBezTo>
                  <a:cubicBezTo>
                    <a:pt x="18347" y="19658"/>
                    <a:pt x="18347" y="19658"/>
                    <a:pt x="18347" y="19658"/>
                  </a:cubicBezTo>
                  <a:cubicBezTo>
                    <a:pt x="18737" y="19780"/>
                    <a:pt x="18737" y="19780"/>
                    <a:pt x="18737" y="19780"/>
                  </a:cubicBezTo>
                  <a:cubicBezTo>
                    <a:pt x="18933" y="19901"/>
                    <a:pt x="18933" y="19901"/>
                    <a:pt x="18933" y="19901"/>
                  </a:cubicBezTo>
                  <a:cubicBezTo>
                    <a:pt x="19518" y="19537"/>
                    <a:pt x="19518" y="19537"/>
                    <a:pt x="19518" y="19537"/>
                  </a:cubicBezTo>
                  <a:cubicBezTo>
                    <a:pt x="19908" y="19780"/>
                    <a:pt x="19908" y="19780"/>
                    <a:pt x="19908" y="19780"/>
                  </a:cubicBezTo>
                  <a:cubicBezTo>
                    <a:pt x="20234" y="20387"/>
                    <a:pt x="20234" y="20387"/>
                    <a:pt x="20234" y="20387"/>
                  </a:cubicBezTo>
                  <a:cubicBezTo>
                    <a:pt x="20689" y="20993"/>
                    <a:pt x="20689" y="20993"/>
                    <a:pt x="20689" y="20993"/>
                  </a:cubicBezTo>
                  <a:cubicBezTo>
                    <a:pt x="21080" y="20993"/>
                    <a:pt x="21080" y="20993"/>
                    <a:pt x="21080" y="20993"/>
                  </a:cubicBezTo>
                  <a:cubicBezTo>
                    <a:pt x="21340" y="21357"/>
                    <a:pt x="21340" y="21357"/>
                    <a:pt x="21340" y="21357"/>
                  </a:cubicBezTo>
                  <a:cubicBezTo>
                    <a:pt x="21535" y="21600"/>
                    <a:pt x="21535" y="21600"/>
                    <a:pt x="21535" y="21600"/>
                  </a:cubicBezTo>
                  <a:cubicBezTo>
                    <a:pt x="21600" y="10679"/>
                    <a:pt x="21600" y="10679"/>
                    <a:pt x="21600" y="10679"/>
                  </a:cubicBezTo>
                  <a:cubicBezTo>
                    <a:pt x="21080" y="4490"/>
                    <a:pt x="21080" y="4490"/>
                    <a:pt x="21080" y="4490"/>
                  </a:cubicBezTo>
                  <a:cubicBezTo>
                    <a:pt x="21080" y="1456"/>
                    <a:pt x="21080" y="1456"/>
                    <a:pt x="21080" y="1456"/>
                  </a:cubicBezTo>
                  <a:cubicBezTo>
                    <a:pt x="21080" y="1456"/>
                    <a:pt x="13728" y="1213"/>
                    <a:pt x="11386" y="1092"/>
                  </a:cubicBezTo>
                  <a:cubicBezTo>
                    <a:pt x="8523" y="849"/>
                    <a:pt x="260" y="0"/>
                    <a:pt x="260" y="0"/>
                  </a:cubicBezTo>
                  <a:cubicBezTo>
                    <a:pt x="195" y="3034"/>
                    <a:pt x="195" y="3034"/>
                    <a:pt x="195" y="3034"/>
                  </a:cubicBezTo>
                  <a:lnTo>
                    <a:pt x="0" y="3034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0" name="Google Shape;1252;p80">
              <a:extLst>
                <a:ext uri="{FF2B5EF4-FFF2-40B4-BE49-F238E27FC236}">
                  <a16:creationId xmlns:a16="http://schemas.microsoft.com/office/drawing/2014/main" id="{9C279036-0830-2008-B42F-443F587E9E76}"/>
                </a:ext>
              </a:extLst>
            </p:cNvPr>
            <p:cNvSpPr/>
            <p:nvPr/>
          </p:nvSpPr>
          <p:spPr>
            <a:xfrm>
              <a:off x="4005192" y="2621669"/>
              <a:ext cx="1332882" cy="73942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7200"/>
                    <a:pt x="21600" y="7200"/>
                    <a:pt x="21600" y="7200"/>
                  </a:cubicBezTo>
                  <a:cubicBezTo>
                    <a:pt x="21140" y="6785"/>
                    <a:pt x="21140" y="6785"/>
                    <a:pt x="21140" y="6785"/>
                  </a:cubicBezTo>
                  <a:cubicBezTo>
                    <a:pt x="20911" y="6508"/>
                    <a:pt x="20911" y="6508"/>
                    <a:pt x="20911" y="6508"/>
                  </a:cubicBezTo>
                  <a:cubicBezTo>
                    <a:pt x="20757" y="5677"/>
                    <a:pt x="20757" y="5677"/>
                    <a:pt x="20757" y="5677"/>
                  </a:cubicBezTo>
                  <a:cubicBezTo>
                    <a:pt x="20298" y="4846"/>
                    <a:pt x="20298" y="4846"/>
                    <a:pt x="20298" y="4846"/>
                  </a:cubicBezTo>
                  <a:cubicBezTo>
                    <a:pt x="20528" y="4154"/>
                    <a:pt x="20528" y="4154"/>
                    <a:pt x="20528" y="4154"/>
                  </a:cubicBezTo>
                  <a:cubicBezTo>
                    <a:pt x="20757" y="3323"/>
                    <a:pt x="20757" y="3323"/>
                    <a:pt x="20757" y="3323"/>
                  </a:cubicBezTo>
                  <a:cubicBezTo>
                    <a:pt x="20757" y="2631"/>
                    <a:pt x="20757" y="2631"/>
                    <a:pt x="20757" y="2631"/>
                  </a:cubicBezTo>
                  <a:cubicBezTo>
                    <a:pt x="20604" y="2631"/>
                    <a:pt x="20604" y="2631"/>
                    <a:pt x="20604" y="2631"/>
                  </a:cubicBezTo>
                  <a:cubicBezTo>
                    <a:pt x="19915" y="2631"/>
                    <a:pt x="19915" y="2631"/>
                    <a:pt x="19915" y="2631"/>
                  </a:cubicBezTo>
                  <a:cubicBezTo>
                    <a:pt x="19762" y="2077"/>
                    <a:pt x="19762" y="2077"/>
                    <a:pt x="19762" y="2077"/>
                  </a:cubicBezTo>
                  <a:cubicBezTo>
                    <a:pt x="19455" y="1246"/>
                    <a:pt x="19455" y="1246"/>
                    <a:pt x="19455" y="1246"/>
                  </a:cubicBezTo>
                  <a:cubicBezTo>
                    <a:pt x="19455" y="1246"/>
                    <a:pt x="14323" y="969"/>
                    <a:pt x="12638" y="831"/>
                  </a:cubicBezTo>
                  <a:cubicBezTo>
                    <a:pt x="9651" y="692"/>
                    <a:pt x="766" y="0"/>
                    <a:pt x="766" y="0"/>
                  </a:cubicBezTo>
                  <a:cubicBezTo>
                    <a:pt x="0" y="20215"/>
                    <a:pt x="0" y="20215"/>
                    <a:pt x="0" y="20215"/>
                  </a:cubicBezTo>
                  <a:cubicBezTo>
                    <a:pt x="3140" y="20492"/>
                    <a:pt x="7966" y="20908"/>
                    <a:pt x="10187" y="21185"/>
                  </a:cubicBezTo>
                  <a:cubicBezTo>
                    <a:pt x="12945" y="21323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1" name="Google Shape;1253;p80">
              <a:extLst>
                <a:ext uri="{FF2B5EF4-FFF2-40B4-BE49-F238E27FC236}">
                  <a16:creationId xmlns:a16="http://schemas.microsoft.com/office/drawing/2014/main" id="{3807CEF5-A0F5-63FF-F61C-3278CD9663BD}"/>
                </a:ext>
              </a:extLst>
            </p:cNvPr>
            <p:cNvSpPr/>
            <p:nvPr/>
          </p:nvSpPr>
          <p:spPr>
            <a:xfrm>
              <a:off x="3725172" y="1915834"/>
              <a:ext cx="1484082" cy="7506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462" y="21053"/>
                    <a:pt x="21462" y="21053"/>
                    <a:pt x="21462" y="21053"/>
                  </a:cubicBezTo>
                  <a:cubicBezTo>
                    <a:pt x="21393" y="20233"/>
                    <a:pt x="21393" y="20233"/>
                    <a:pt x="21393" y="20233"/>
                  </a:cubicBezTo>
                  <a:cubicBezTo>
                    <a:pt x="21393" y="20233"/>
                    <a:pt x="21048" y="20096"/>
                    <a:pt x="20979" y="19959"/>
                  </a:cubicBezTo>
                  <a:cubicBezTo>
                    <a:pt x="20910" y="19823"/>
                    <a:pt x="20979" y="19823"/>
                    <a:pt x="20979" y="19823"/>
                  </a:cubicBezTo>
                  <a:cubicBezTo>
                    <a:pt x="20841" y="19413"/>
                    <a:pt x="20841" y="19413"/>
                    <a:pt x="20841" y="19413"/>
                  </a:cubicBezTo>
                  <a:cubicBezTo>
                    <a:pt x="20979" y="19139"/>
                    <a:pt x="20979" y="19139"/>
                    <a:pt x="20979" y="19139"/>
                  </a:cubicBezTo>
                  <a:cubicBezTo>
                    <a:pt x="20910" y="18456"/>
                    <a:pt x="20910" y="18456"/>
                    <a:pt x="20910" y="18456"/>
                  </a:cubicBezTo>
                  <a:cubicBezTo>
                    <a:pt x="20703" y="18182"/>
                    <a:pt x="20703" y="18182"/>
                    <a:pt x="20703" y="18182"/>
                  </a:cubicBezTo>
                  <a:cubicBezTo>
                    <a:pt x="20634" y="17772"/>
                    <a:pt x="20634" y="17772"/>
                    <a:pt x="20634" y="17772"/>
                  </a:cubicBezTo>
                  <a:cubicBezTo>
                    <a:pt x="20496" y="16815"/>
                    <a:pt x="20496" y="16815"/>
                    <a:pt x="20496" y="16815"/>
                  </a:cubicBezTo>
                  <a:cubicBezTo>
                    <a:pt x="20496" y="15448"/>
                    <a:pt x="20496" y="15448"/>
                    <a:pt x="20496" y="15448"/>
                  </a:cubicBezTo>
                  <a:cubicBezTo>
                    <a:pt x="20427" y="15175"/>
                    <a:pt x="20427" y="15175"/>
                    <a:pt x="20427" y="15175"/>
                  </a:cubicBezTo>
                  <a:cubicBezTo>
                    <a:pt x="20289" y="14765"/>
                    <a:pt x="20289" y="14765"/>
                    <a:pt x="20289" y="14765"/>
                  </a:cubicBezTo>
                  <a:cubicBezTo>
                    <a:pt x="20358" y="14218"/>
                    <a:pt x="20358" y="14218"/>
                    <a:pt x="20358" y="14218"/>
                  </a:cubicBezTo>
                  <a:cubicBezTo>
                    <a:pt x="20358" y="12851"/>
                    <a:pt x="20358" y="12851"/>
                    <a:pt x="20358" y="12851"/>
                  </a:cubicBezTo>
                  <a:cubicBezTo>
                    <a:pt x="20220" y="11894"/>
                    <a:pt x="20220" y="11894"/>
                    <a:pt x="20220" y="11894"/>
                  </a:cubicBezTo>
                  <a:cubicBezTo>
                    <a:pt x="20082" y="11620"/>
                    <a:pt x="20082" y="11620"/>
                    <a:pt x="20082" y="11620"/>
                  </a:cubicBezTo>
                  <a:cubicBezTo>
                    <a:pt x="19944" y="11620"/>
                    <a:pt x="19944" y="11620"/>
                    <a:pt x="19944" y="11620"/>
                  </a:cubicBezTo>
                  <a:cubicBezTo>
                    <a:pt x="19875" y="11347"/>
                    <a:pt x="19875" y="11347"/>
                    <a:pt x="19875" y="11347"/>
                  </a:cubicBezTo>
                  <a:cubicBezTo>
                    <a:pt x="19806" y="10663"/>
                    <a:pt x="19806" y="10663"/>
                    <a:pt x="19806" y="10663"/>
                  </a:cubicBezTo>
                  <a:cubicBezTo>
                    <a:pt x="19737" y="10116"/>
                    <a:pt x="19737" y="10116"/>
                    <a:pt x="19737" y="10116"/>
                  </a:cubicBezTo>
                  <a:cubicBezTo>
                    <a:pt x="19944" y="9980"/>
                    <a:pt x="19944" y="9980"/>
                    <a:pt x="19944" y="9980"/>
                  </a:cubicBezTo>
                  <a:cubicBezTo>
                    <a:pt x="19944" y="9843"/>
                    <a:pt x="19944" y="9843"/>
                    <a:pt x="19944" y="9843"/>
                  </a:cubicBezTo>
                  <a:cubicBezTo>
                    <a:pt x="19875" y="9706"/>
                    <a:pt x="19875" y="9706"/>
                    <a:pt x="19875" y="9706"/>
                  </a:cubicBezTo>
                  <a:cubicBezTo>
                    <a:pt x="19806" y="9296"/>
                    <a:pt x="19806" y="9296"/>
                    <a:pt x="19806" y="9296"/>
                  </a:cubicBezTo>
                  <a:cubicBezTo>
                    <a:pt x="19668" y="8886"/>
                    <a:pt x="19668" y="8886"/>
                    <a:pt x="19668" y="8886"/>
                  </a:cubicBezTo>
                  <a:cubicBezTo>
                    <a:pt x="19530" y="8203"/>
                    <a:pt x="19530" y="8203"/>
                    <a:pt x="19530" y="8203"/>
                  </a:cubicBezTo>
                  <a:cubicBezTo>
                    <a:pt x="19392" y="7382"/>
                    <a:pt x="19392" y="7382"/>
                    <a:pt x="19392" y="7382"/>
                  </a:cubicBezTo>
                  <a:cubicBezTo>
                    <a:pt x="19185" y="6699"/>
                    <a:pt x="19185" y="6699"/>
                    <a:pt x="19185" y="6699"/>
                  </a:cubicBezTo>
                  <a:cubicBezTo>
                    <a:pt x="18978" y="5468"/>
                    <a:pt x="18978" y="5468"/>
                    <a:pt x="18978" y="5468"/>
                  </a:cubicBezTo>
                  <a:cubicBezTo>
                    <a:pt x="18771" y="4922"/>
                    <a:pt x="18771" y="4922"/>
                    <a:pt x="18771" y="4922"/>
                  </a:cubicBezTo>
                  <a:cubicBezTo>
                    <a:pt x="18702" y="4785"/>
                    <a:pt x="18702" y="4785"/>
                    <a:pt x="18702" y="4785"/>
                  </a:cubicBezTo>
                  <a:cubicBezTo>
                    <a:pt x="18426" y="4375"/>
                    <a:pt x="18426" y="4375"/>
                    <a:pt x="18426" y="4375"/>
                  </a:cubicBezTo>
                  <a:cubicBezTo>
                    <a:pt x="17942" y="3691"/>
                    <a:pt x="17942" y="3691"/>
                    <a:pt x="17942" y="3691"/>
                  </a:cubicBezTo>
                  <a:cubicBezTo>
                    <a:pt x="17597" y="3418"/>
                    <a:pt x="17597" y="3418"/>
                    <a:pt x="17597" y="3418"/>
                  </a:cubicBezTo>
                  <a:cubicBezTo>
                    <a:pt x="17252" y="3144"/>
                    <a:pt x="17252" y="3144"/>
                    <a:pt x="17252" y="3144"/>
                  </a:cubicBezTo>
                  <a:cubicBezTo>
                    <a:pt x="16976" y="2597"/>
                    <a:pt x="16976" y="2597"/>
                    <a:pt x="16976" y="2597"/>
                  </a:cubicBezTo>
                  <a:cubicBezTo>
                    <a:pt x="16493" y="2461"/>
                    <a:pt x="16493" y="2461"/>
                    <a:pt x="16493" y="2461"/>
                  </a:cubicBezTo>
                  <a:cubicBezTo>
                    <a:pt x="15872" y="2597"/>
                    <a:pt x="15872" y="2597"/>
                    <a:pt x="15872" y="2597"/>
                  </a:cubicBezTo>
                  <a:cubicBezTo>
                    <a:pt x="15665" y="2597"/>
                    <a:pt x="15665" y="2597"/>
                    <a:pt x="15665" y="2597"/>
                  </a:cubicBezTo>
                  <a:cubicBezTo>
                    <a:pt x="15458" y="2734"/>
                    <a:pt x="15458" y="2734"/>
                    <a:pt x="15458" y="2734"/>
                  </a:cubicBezTo>
                  <a:cubicBezTo>
                    <a:pt x="15320" y="3008"/>
                    <a:pt x="15320" y="3008"/>
                    <a:pt x="15320" y="3008"/>
                  </a:cubicBezTo>
                  <a:cubicBezTo>
                    <a:pt x="15113" y="2871"/>
                    <a:pt x="15113" y="2871"/>
                    <a:pt x="15113" y="2871"/>
                  </a:cubicBezTo>
                  <a:cubicBezTo>
                    <a:pt x="14906" y="2597"/>
                    <a:pt x="14906" y="2597"/>
                    <a:pt x="14906" y="2597"/>
                  </a:cubicBezTo>
                  <a:cubicBezTo>
                    <a:pt x="14492" y="2187"/>
                    <a:pt x="14492" y="2187"/>
                    <a:pt x="14492" y="2187"/>
                  </a:cubicBezTo>
                  <a:cubicBezTo>
                    <a:pt x="13940" y="1641"/>
                    <a:pt x="13940" y="1641"/>
                    <a:pt x="13940" y="1641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0" y="12987"/>
                    <a:pt x="0" y="12987"/>
                    <a:pt x="0" y="12987"/>
                  </a:cubicBezTo>
                  <a:cubicBezTo>
                    <a:pt x="5038" y="13944"/>
                    <a:pt x="5038" y="13944"/>
                    <a:pt x="5038" y="13944"/>
                  </a:cubicBezTo>
                  <a:cubicBezTo>
                    <a:pt x="4762" y="20370"/>
                    <a:pt x="4762" y="20370"/>
                    <a:pt x="4762" y="20370"/>
                  </a:cubicBezTo>
                  <a:cubicBezTo>
                    <a:pt x="4762" y="20370"/>
                    <a:pt x="4762" y="20370"/>
                    <a:pt x="4762" y="20370"/>
                  </a:cubicBezTo>
                  <a:cubicBezTo>
                    <a:pt x="5176" y="20370"/>
                    <a:pt x="12836" y="21053"/>
                    <a:pt x="15458" y="21190"/>
                  </a:cubicBezTo>
                  <a:cubicBezTo>
                    <a:pt x="16976" y="21327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2" name="Google Shape;1254;p80">
              <a:extLst>
                <a:ext uri="{FF2B5EF4-FFF2-40B4-BE49-F238E27FC236}">
                  <a16:creationId xmlns:a16="http://schemas.microsoft.com/office/drawing/2014/main" id="{22F13648-AC33-8A55-5A16-087F13A8F20D}"/>
                </a:ext>
              </a:extLst>
            </p:cNvPr>
            <p:cNvSpPr/>
            <p:nvPr/>
          </p:nvSpPr>
          <p:spPr>
            <a:xfrm>
              <a:off x="3769974" y="1243611"/>
              <a:ext cx="1276884" cy="8514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059" y="18960"/>
                  </a:moveTo>
                  <a:cubicBezTo>
                    <a:pt x="16541" y="19320"/>
                    <a:pt x="16541" y="19320"/>
                    <a:pt x="16541" y="19320"/>
                  </a:cubicBezTo>
                  <a:cubicBezTo>
                    <a:pt x="16782" y="19560"/>
                    <a:pt x="16782" y="19560"/>
                    <a:pt x="16782" y="19560"/>
                  </a:cubicBezTo>
                  <a:cubicBezTo>
                    <a:pt x="17023" y="19680"/>
                    <a:pt x="17023" y="19680"/>
                    <a:pt x="17023" y="19680"/>
                  </a:cubicBezTo>
                  <a:cubicBezTo>
                    <a:pt x="17184" y="19440"/>
                    <a:pt x="17184" y="19440"/>
                    <a:pt x="17184" y="19440"/>
                  </a:cubicBezTo>
                  <a:cubicBezTo>
                    <a:pt x="17425" y="19320"/>
                    <a:pt x="17425" y="19320"/>
                    <a:pt x="17425" y="19320"/>
                  </a:cubicBezTo>
                  <a:cubicBezTo>
                    <a:pt x="17665" y="19320"/>
                    <a:pt x="17665" y="19320"/>
                    <a:pt x="17665" y="19320"/>
                  </a:cubicBezTo>
                  <a:cubicBezTo>
                    <a:pt x="18388" y="19200"/>
                    <a:pt x="18388" y="19200"/>
                    <a:pt x="18388" y="19200"/>
                  </a:cubicBezTo>
                  <a:cubicBezTo>
                    <a:pt x="18950" y="19320"/>
                    <a:pt x="18950" y="19320"/>
                    <a:pt x="18950" y="19320"/>
                  </a:cubicBezTo>
                  <a:cubicBezTo>
                    <a:pt x="19271" y="19800"/>
                    <a:pt x="19271" y="19800"/>
                    <a:pt x="19271" y="19800"/>
                  </a:cubicBezTo>
                  <a:cubicBezTo>
                    <a:pt x="19673" y="20040"/>
                    <a:pt x="19673" y="20040"/>
                    <a:pt x="19673" y="20040"/>
                  </a:cubicBezTo>
                  <a:cubicBezTo>
                    <a:pt x="20074" y="20280"/>
                    <a:pt x="20074" y="20280"/>
                    <a:pt x="20074" y="20280"/>
                  </a:cubicBezTo>
                  <a:cubicBezTo>
                    <a:pt x="20636" y="20880"/>
                    <a:pt x="20636" y="20880"/>
                    <a:pt x="20636" y="20880"/>
                  </a:cubicBezTo>
                  <a:cubicBezTo>
                    <a:pt x="20958" y="21240"/>
                    <a:pt x="20958" y="21240"/>
                    <a:pt x="20958" y="21240"/>
                  </a:cubicBezTo>
                  <a:cubicBezTo>
                    <a:pt x="21038" y="21360"/>
                    <a:pt x="21038" y="21360"/>
                    <a:pt x="21038" y="21360"/>
                  </a:cubicBezTo>
                  <a:cubicBezTo>
                    <a:pt x="21118" y="21600"/>
                    <a:pt x="21118" y="21600"/>
                    <a:pt x="21118" y="21600"/>
                  </a:cubicBezTo>
                  <a:cubicBezTo>
                    <a:pt x="21118" y="21600"/>
                    <a:pt x="21118" y="21600"/>
                    <a:pt x="21118" y="21600"/>
                  </a:cubicBezTo>
                  <a:cubicBezTo>
                    <a:pt x="21118" y="21240"/>
                    <a:pt x="21118" y="21240"/>
                    <a:pt x="21118" y="21240"/>
                  </a:cubicBezTo>
                  <a:cubicBezTo>
                    <a:pt x="21118" y="20760"/>
                    <a:pt x="21118" y="20760"/>
                    <a:pt x="21118" y="20760"/>
                  </a:cubicBezTo>
                  <a:cubicBezTo>
                    <a:pt x="20797" y="20400"/>
                    <a:pt x="20797" y="20400"/>
                    <a:pt x="20797" y="20400"/>
                  </a:cubicBezTo>
                  <a:cubicBezTo>
                    <a:pt x="20797" y="20040"/>
                    <a:pt x="20797" y="20040"/>
                    <a:pt x="20797" y="20040"/>
                  </a:cubicBezTo>
                  <a:cubicBezTo>
                    <a:pt x="20877" y="19680"/>
                    <a:pt x="20877" y="19680"/>
                    <a:pt x="20877" y="19680"/>
                  </a:cubicBezTo>
                  <a:cubicBezTo>
                    <a:pt x="21118" y="19560"/>
                    <a:pt x="21118" y="19560"/>
                    <a:pt x="21118" y="19560"/>
                  </a:cubicBezTo>
                  <a:cubicBezTo>
                    <a:pt x="21118" y="18720"/>
                    <a:pt x="21118" y="18720"/>
                    <a:pt x="21118" y="18720"/>
                  </a:cubicBezTo>
                  <a:cubicBezTo>
                    <a:pt x="21199" y="18360"/>
                    <a:pt x="21199" y="18360"/>
                    <a:pt x="21199" y="18360"/>
                  </a:cubicBezTo>
                  <a:cubicBezTo>
                    <a:pt x="21359" y="18240"/>
                    <a:pt x="21359" y="18240"/>
                    <a:pt x="21359" y="18240"/>
                  </a:cubicBezTo>
                  <a:cubicBezTo>
                    <a:pt x="21359" y="17760"/>
                    <a:pt x="21359" y="17760"/>
                    <a:pt x="21359" y="17760"/>
                  </a:cubicBezTo>
                  <a:cubicBezTo>
                    <a:pt x="21199" y="17160"/>
                    <a:pt x="21199" y="17160"/>
                    <a:pt x="21199" y="17160"/>
                  </a:cubicBezTo>
                  <a:cubicBezTo>
                    <a:pt x="21038" y="17040"/>
                    <a:pt x="21038" y="17040"/>
                    <a:pt x="21038" y="17040"/>
                  </a:cubicBezTo>
                  <a:cubicBezTo>
                    <a:pt x="21118" y="16440"/>
                    <a:pt x="21118" y="16440"/>
                    <a:pt x="21118" y="16440"/>
                  </a:cubicBezTo>
                  <a:cubicBezTo>
                    <a:pt x="21118" y="16080"/>
                    <a:pt x="21118" y="16080"/>
                    <a:pt x="21118" y="16080"/>
                  </a:cubicBezTo>
                  <a:cubicBezTo>
                    <a:pt x="21359" y="16080"/>
                    <a:pt x="21359" y="16080"/>
                    <a:pt x="21359" y="16080"/>
                  </a:cubicBezTo>
                  <a:cubicBezTo>
                    <a:pt x="21600" y="5640"/>
                    <a:pt x="21600" y="5640"/>
                    <a:pt x="21600" y="5640"/>
                  </a:cubicBezTo>
                  <a:cubicBezTo>
                    <a:pt x="21359" y="5280"/>
                    <a:pt x="21359" y="5280"/>
                    <a:pt x="21359" y="5280"/>
                  </a:cubicBezTo>
                  <a:cubicBezTo>
                    <a:pt x="21199" y="4920"/>
                    <a:pt x="21199" y="4920"/>
                    <a:pt x="21199" y="4920"/>
                  </a:cubicBezTo>
                  <a:cubicBezTo>
                    <a:pt x="20797" y="4680"/>
                    <a:pt x="20797" y="4680"/>
                    <a:pt x="20797" y="4680"/>
                  </a:cubicBezTo>
                  <a:cubicBezTo>
                    <a:pt x="20717" y="4320"/>
                    <a:pt x="20717" y="4320"/>
                    <a:pt x="20717" y="4320"/>
                  </a:cubicBezTo>
                  <a:cubicBezTo>
                    <a:pt x="20476" y="3960"/>
                    <a:pt x="20476" y="3960"/>
                    <a:pt x="20476" y="3960"/>
                  </a:cubicBezTo>
                  <a:cubicBezTo>
                    <a:pt x="20396" y="3720"/>
                    <a:pt x="20396" y="3720"/>
                    <a:pt x="20396" y="3720"/>
                  </a:cubicBezTo>
                  <a:cubicBezTo>
                    <a:pt x="20396" y="3480"/>
                    <a:pt x="20396" y="3480"/>
                    <a:pt x="20396" y="3480"/>
                  </a:cubicBezTo>
                  <a:cubicBezTo>
                    <a:pt x="20396" y="3240"/>
                    <a:pt x="20396" y="3240"/>
                    <a:pt x="20396" y="3240"/>
                  </a:cubicBezTo>
                  <a:cubicBezTo>
                    <a:pt x="20636" y="2880"/>
                    <a:pt x="20636" y="2880"/>
                    <a:pt x="20636" y="2880"/>
                  </a:cubicBezTo>
                  <a:cubicBezTo>
                    <a:pt x="20877" y="2520"/>
                    <a:pt x="20877" y="2520"/>
                    <a:pt x="20877" y="2520"/>
                  </a:cubicBezTo>
                  <a:cubicBezTo>
                    <a:pt x="21199" y="2040"/>
                    <a:pt x="21199" y="2040"/>
                    <a:pt x="21199" y="2040"/>
                  </a:cubicBezTo>
                  <a:cubicBezTo>
                    <a:pt x="21118" y="1800"/>
                    <a:pt x="21118" y="1800"/>
                    <a:pt x="21118" y="1800"/>
                  </a:cubicBezTo>
                  <a:cubicBezTo>
                    <a:pt x="21118" y="1680"/>
                    <a:pt x="21118" y="1680"/>
                    <a:pt x="21118" y="1680"/>
                  </a:cubicBezTo>
                  <a:cubicBezTo>
                    <a:pt x="21118" y="1680"/>
                    <a:pt x="13410" y="1200"/>
                    <a:pt x="10920" y="960"/>
                  </a:cubicBezTo>
                  <a:cubicBezTo>
                    <a:pt x="8431" y="720"/>
                    <a:pt x="1124" y="0"/>
                    <a:pt x="1124" y="0"/>
                  </a:cubicBezTo>
                  <a:cubicBezTo>
                    <a:pt x="0" y="17040"/>
                    <a:pt x="0" y="17040"/>
                    <a:pt x="0" y="17040"/>
                  </a:cubicBezTo>
                  <a:cubicBezTo>
                    <a:pt x="15417" y="18480"/>
                    <a:pt x="15417" y="18480"/>
                    <a:pt x="15417" y="18480"/>
                  </a:cubicBezTo>
                  <a:lnTo>
                    <a:pt x="16059" y="1896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3" name="Google Shape;1255;p80">
              <a:extLst>
                <a:ext uri="{FF2B5EF4-FFF2-40B4-BE49-F238E27FC236}">
                  <a16:creationId xmlns:a16="http://schemas.microsoft.com/office/drawing/2014/main" id="{C58620EE-C23D-9BEE-C7F6-22FCF43DB734}"/>
                </a:ext>
              </a:extLst>
            </p:cNvPr>
            <p:cNvSpPr/>
            <p:nvPr/>
          </p:nvSpPr>
          <p:spPr>
            <a:xfrm>
              <a:off x="2537885" y="1305229"/>
              <a:ext cx="1282500" cy="10587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3086"/>
                  </a:moveTo>
                  <a:lnTo>
                    <a:pt x="21506" y="3086"/>
                  </a:lnTo>
                  <a:lnTo>
                    <a:pt x="2641" y="0"/>
                  </a:lnTo>
                  <a:lnTo>
                    <a:pt x="2264" y="2629"/>
                  </a:lnTo>
                  <a:lnTo>
                    <a:pt x="660" y="13943"/>
                  </a:lnTo>
                  <a:lnTo>
                    <a:pt x="0" y="18514"/>
                  </a:lnTo>
                  <a:lnTo>
                    <a:pt x="5754" y="19657"/>
                  </a:lnTo>
                  <a:lnTo>
                    <a:pt x="19997" y="21600"/>
                  </a:lnTo>
                  <a:lnTo>
                    <a:pt x="20751" y="12457"/>
                  </a:lnTo>
                  <a:lnTo>
                    <a:pt x="21600" y="308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4" name="Google Shape;1256;p80">
              <a:extLst>
                <a:ext uri="{FF2B5EF4-FFF2-40B4-BE49-F238E27FC236}">
                  <a16:creationId xmlns:a16="http://schemas.microsoft.com/office/drawing/2014/main" id="{D93F2BAD-7653-0F50-F244-F570F5BD14D1}"/>
                </a:ext>
              </a:extLst>
            </p:cNvPr>
            <p:cNvSpPr/>
            <p:nvPr/>
          </p:nvSpPr>
          <p:spPr>
            <a:xfrm>
              <a:off x="3837181" y="543377"/>
              <a:ext cx="1192914" cy="76744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28" y="21467"/>
                  </a:moveTo>
                  <a:cubicBezTo>
                    <a:pt x="21428" y="21600"/>
                    <a:pt x="21428" y="21600"/>
                    <a:pt x="21428" y="21600"/>
                  </a:cubicBezTo>
                  <a:cubicBezTo>
                    <a:pt x="21428" y="21600"/>
                    <a:pt x="21428" y="21600"/>
                    <a:pt x="21428" y="21600"/>
                  </a:cubicBezTo>
                  <a:cubicBezTo>
                    <a:pt x="21600" y="21333"/>
                    <a:pt x="21600" y="21333"/>
                    <a:pt x="21600" y="21333"/>
                  </a:cubicBezTo>
                  <a:cubicBezTo>
                    <a:pt x="21600" y="20667"/>
                    <a:pt x="21600" y="20667"/>
                    <a:pt x="21600" y="20667"/>
                  </a:cubicBezTo>
                  <a:cubicBezTo>
                    <a:pt x="21600" y="20000"/>
                    <a:pt x="21600" y="20000"/>
                    <a:pt x="21600" y="20000"/>
                  </a:cubicBezTo>
                  <a:cubicBezTo>
                    <a:pt x="21514" y="19200"/>
                    <a:pt x="21514" y="19200"/>
                    <a:pt x="21514" y="19200"/>
                  </a:cubicBezTo>
                  <a:cubicBezTo>
                    <a:pt x="21342" y="18800"/>
                    <a:pt x="21342" y="18800"/>
                    <a:pt x="21342" y="18800"/>
                  </a:cubicBezTo>
                  <a:cubicBezTo>
                    <a:pt x="21084" y="18400"/>
                    <a:pt x="21084" y="18400"/>
                    <a:pt x="21084" y="18400"/>
                  </a:cubicBezTo>
                  <a:cubicBezTo>
                    <a:pt x="21084" y="17467"/>
                    <a:pt x="21084" y="17467"/>
                    <a:pt x="21084" y="17467"/>
                  </a:cubicBezTo>
                  <a:cubicBezTo>
                    <a:pt x="20998" y="17200"/>
                    <a:pt x="20998" y="17200"/>
                    <a:pt x="20998" y="17200"/>
                  </a:cubicBezTo>
                  <a:cubicBezTo>
                    <a:pt x="20825" y="16800"/>
                    <a:pt x="20825" y="16800"/>
                    <a:pt x="20825" y="16800"/>
                  </a:cubicBezTo>
                  <a:cubicBezTo>
                    <a:pt x="20825" y="15600"/>
                    <a:pt x="20825" y="15600"/>
                    <a:pt x="20825" y="15600"/>
                  </a:cubicBezTo>
                  <a:cubicBezTo>
                    <a:pt x="20825" y="13733"/>
                    <a:pt x="20825" y="13733"/>
                    <a:pt x="20825" y="13733"/>
                  </a:cubicBezTo>
                  <a:cubicBezTo>
                    <a:pt x="20739" y="11467"/>
                    <a:pt x="20739" y="11467"/>
                    <a:pt x="20739" y="11467"/>
                  </a:cubicBezTo>
                  <a:cubicBezTo>
                    <a:pt x="20739" y="10267"/>
                    <a:pt x="20739" y="10267"/>
                    <a:pt x="20739" y="10267"/>
                  </a:cubicBezTo>
                  <a:cubicBezTo>
                    <a:pt x="20395" y="9333"/>
                    <a:pt x="20395" y="9333"/>
                    <a:pt x="20395" y="9333"/>
                  </a:cubicBezTo>
                  <a:cubicBezTo>
                    <a:pt x="20137" y="8000"/>
                    <a:pt x="20137" y="8000"/>
                    <a:pt x="20137" y="8000"/>
                  </a:cubicBezTo>
                  <a:cubicBezTo>
                    <a:pt x="19965" y="7200"/>
                    <a:pt x="19965" y="7200"/>
                    <a:pt x="19965" y="7200"/>
                  </a:cubicBezTo>
                  <a:cubicBezTo>
                    <a:pt x="20137" y="6267"/>
                    <a:pt x="20137" y="6267"/>
                    <a:pt x="20137" y="6267"/>
                  </a:cubicBezTo>
                  <a:cubicBezTo>
                    <a:pt x="20051" y="5467"/>
                    <a:pt x="20051" y="5467"/>
                    <a:pt x="20051" y="5467"/>
                  </a:cubicBezTo>
                  <a:cubicBezTo>
                    <a:pt x="19965" y="5200"/>
                    <a:pt x="19965" y="5200"/>
                    <a:pt x="19965" y="5200"/>
                  </a:cubicBezTo>
                  <a:cubicBezTo>
                    <a:pt x="19965" y="4533"/>
                    <a:pt x="19965" y="4533"/>
                    <a:pt x="19965" y="4533"/>
                  </a:cubicBezTo>
                  <a:cubicBezTo>
                    <a:pt x="19965" y="4400"/>
                    <a:pt x="19965" y="4400"/>
                    <a:pt x="19965" y="4400"/>
                  </a:cubicBezTo>
                  <a:cubicBezTo>
                    <a:pt x="20137" y="4133"/>
                    <a:pt x="20137" y="4133"/>
                    <a:pt x="20137" y="4133"/>
                  </a:cubicBezTo>
                  <a:cubicBezTo>
                    <a:pt x="20223" y="3867"/>
                    <a:pt x="20223" y="3867"/>
                    <a:pt x="20223" y="3867"/>
                  </a:cubicBezTo>
                  <a:cubicBezTo>
                    <a:pt x="20223" y="3333"/>
                    <a:pt x="20223" y="3333"/>
                    <a:pt x="20223" y="3333"/>
                  </a:cubicBezTo>
                  <a:cubicBezTo>
                    <a:pt x="19965" y="2933"/>
                    <a:pt x="19965" y="2933"/>
                    <a:pt x="19965" y="2933"/>
                  </a:cubicBezTo>
                  <a:cubicBezTo>
                    <a:pt x="19965" y="2800"/>
                    <a:pt x="19965" y="2800"/>
                    <a:pt x="19965" y="2800"/>
                  </a:cubicBezTo>
                  <a:cubicBezTo>
                    <a:pt x="19879" y="2400"/>
                    <a:pt x="19879" y="2400"/>
                    <a:pt x="19879" y="2400"/>
                  </a:cubicBezTo>
                  <a:cubicBezTo>
                    <a:pt x="19793" y="1733"/>
                    <a:pt x="19793" y="1733"/>
                    <a:pt x="19793" y="1733"/>
                  </a:cubicBezTo>
                  <a:cubicBezTo>
                    <a:pt x="19793" y="1733"/>
                    <a:pt x="11187" y="1200"/>
                    <a:pt x="8347" y="933"/>
                  </a:cubicBezTo>
                  <a:cubicBezTo>
                    <a:pt x="6540" y="800"/>
                    <a:pt x="1205" y="0"/>
                    <a:pt x="1205" y="0"/>
                  </a:cubicBezTo>
                  <a:cubicBezTo>
                    <a:pt x="0" y="19600"/>
                    <a:pt x="0" y="19600"/>
                    <a:pt x="0" y="19600"/>
                  </a:cubicBezTo>
                  <a:cubicBezTo>
                    <a:pt x="0" y="19600"/>
                    <a:pt x="7831" y="20400"/>
                    <a:pt x="10499" y="20667"/>
                  </a:cubicBezTo>
                  <a:cubicBezTo>
                    <a:pt x="13167" y="20933"/>
                    <a:pt x="21428" y="21467"/>
                    <a:pt x="21428" y="21467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5" name="Google Shape;1257;p80">
              <a:extLst>
                <a:ext uri="{FF2B5EF4-FFF2-40B4-BE49-F238E27FC236}">
                  <a16:creationId xmlns:a16="http://schemas.microsoft.com/office/drawing/2014/main" id="{2424F90C-2C59-0DEB-7239-94FB23FE72D3}"/>
                </a:ext>
              </a:extLst>
            </p:cNvPr>
            <p:cNvSpPr/>
            <p:nvPr/>
          </p:nvSpPr>
          <p:spPr>
            <a:xfrm>
              <a:off x="2739501" y="2268751"/>
              <a:ext cx="1332882" cy="10475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524" y="21600"/>
                  </a:moveTo>
                  <a:cubicBezTo>
                    <a:pt x="21293" y="7330"/>
                    <a:pt x="21293" y="7330"/>
                    <a:pt x="21293" y="7330"/>
                  </a:cubicBezTo>
                  <a:cubicBezTo>
                    <a:pt x="21293" y="7330"/>
                    <a:pt x="21293" y="7330"/>
                    <a:pt x="21293" y="7330"/>
                  </a:cubicBezTo>
                  <a:cubicBezTo>
                    <a:pt x="21293" y="7330"/>
                    <a:pt x="21293" y="7330"/>
                    <a:pt x="21293" y="7330"/>
                  </a:cubicBezTo>
                  <a:cubicBezTo>
                    <a:pt x="21600" y="2737"/>
                    <a:pt x="21600" y="2737"/>
                    <a:pt x="21600" y="2737"/>
                  </a:cubicBezTo>
                  <a:cubicBezTo>
                    <a:pt x="15989" y="2052"/>
                    <a:pt x="15989" y="2052"/>
                    <a:pt x="15989" y="2052"/>
                  </a:cubicBezTo>
                  <a:cubicBezTo>
                    <a:pt x="2306" y="0"/>
                    <a:pt x="2306" y="0"/>
                    <a:pt x="2306" y="0"/>
                  </a:cubicBezTo>
                  <a:cubicBezTo>
                    <a:pt x="0" y="18766"/>
                    <a:pt x="0" y="18766"/>
                    <a:pt x="0" y="18766"/>
                  </a:cubicBezTo>
                  <a:cubicBezTo>
                    <a:pt x="17603" y="21405"/>
                    <a:pt x="17603" y="21405"/>
                    <a:pt x="17603" y="21405"/>
                  </a:cubicBezTo>
                  <a:cubicBezTo>
                    <a:pt x="17603" y="21405"/>
                    <a:pt x="18833" y="21502"/>
                    <a:pt x="20524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6" name="Google Shape;1258;p80">
              <a:extLst>
                <a:ext uri="{FF2B5EF4-FFF2-40B4-BE49-F238E27FC236}">
                  <a16:creationId xmlns:a16="http://schemas.microsoft.com/office/drawing/2014/main" id="{D124F158-6532-7DFF-9470-8A85CC4C4150}"/>
                </a:ext>
              </a:extLst>
            </p:cNvPr>
            <p:cNvSpPr/>
            <p:nvPr/>
          </p:nvSpPr>
          <p:spPr>
            <a:xfrm>
              <a:off x="1854635" y="1893426"/>
              <a:ext cx="1024866" cy="128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6320"/>
                  </a:moveTo>
                  <a:lnTo>
                    <a:pt x="14400" y="5376"/>
                  </a:lnTo>
                  <a:lnTo>
                    <a:pt x="15226" y="1603"/>
                  </a:lnTo>
                  <a:lnTo>
                    <a:pt x="4603" y="0"/>
                  </a:lnTo>
                  <a:lnTo>
                    <a:pt x="0" y="18959"/>
                  </a:lnTo>
                  <a:lnTo>
                    <a:pt x="18649" y="21600"/>
                  </a:lnTo>
                  <a:lnTo>
                    <a:pt x="21600" y="632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7" name="Google Shape;1259;p80">
              <a:extLst>
                <a:ext uri="{FF2B5EF4-FFF2-40B4-BE49-F238E27FC236}">
                  <a16:creationId xmlns:a16="http://schemas.microsoft.com/office/drawing/2014/main" id="{98B64103-1824-BDD1-2CA9-AEDA7823735A}"/>
                </a:ext>
              </a:extLst>
            </p:cNvPr>
            <p:cNvSpPr/>
            <p:nvPr/>
          </p:nvSpPr>
          <p:spPr>
            <a:xfrm>
              <a:off x="896965" y="1658149"/>
              <a:ext cx="1176066" cy="17814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35" y="7546"/>
                  </a:moveTo>
                  <a:cubicBezTo>
                    <a:pt x="87" y="7603"/>
                    <a:pt x="87" y="7603"/>
                    <a:pt x="87" y="7603"/>
                  </a:cubicBezTo>
                  <a:cubicBezTo>
                    <a:pt x="0" y="7776"/>
                    <a:pt x="0" y="7776"/>
                    <a:pt x="0" y="7776"/>
                  </a:cubicBezTo>
                  <a:cubicBezTo>
                    <a:pt x="87" y="8006"/>
                    <a:pt x="87" y="8006"/>
                    <a:pt x="87" y="8006"/>
                  </a:cubicBezTo>
                  <a:cubicBezTo>
                    <a:pt x="174" y="8179"/>
                    <a:pt x="174" y="8179"/>
                    <a:pt x="174" y="8179"/>
                  </a:cubicBezTo>
                  <a:cubicBezTo>
                    <a:pt x="261" y="8237"/>
                    <a:pt x="261" y="8237"/>
                    <a:pt x="261" y="8237"/>
                  </a:cubicBezTo>
                  <a:cubicBezTo>
                    <a:pt x="610" y="8352"/>
                    <a:pt x="610" y="8352"/>
                    <a:pt x="610" y="8352"/>
                  </a:cubicBezTo>
                  <a:cubicBezTo>
                    <a:pt x="13935" y="21600"/>
                    <a:pt x="13935" y="21600"/>
                    <a:pt x="13935" y="21600"/>
                  </a:cubicBezTo>
                  <a:cubicBezTo>
                    <a:pt x="14197" y="21370"/>
                    <a:pt x="14197" y="21370"/>
                    <a:pt x="14197" y="21370"/>
                  </a:cubicBezTo>
                  <a:cubicBezTo>
                    <a:pt x="14284" y="21139"/>
                    <a:pt x="14284" y="21139"/>
                    <a:pt x="14284" y="21139"/>
                  </a:cubicBezTo>
                  <a:cubicBezTo>
                    <a:pt x="14284" y="20390"/>
                    <a:pt x="14284" y="20390"/>
                    <a:pt x="14284" y="20390"/>
                  </a:cubicBezTo>
                  <a:cubicBezTo>
                    <a:pt x="14284" y="19584"/>
                    <a:pt x="14284" y="19584"/>
                    <a:pt x="14284" y="19584"/>
                  </a:cubicBezTo>
                  <a:cubicBezTo>
                    <a:pt x="14284" y="18950"/>
                    <a:pt x="14284" y="18950"/>
                    <a:pt x="14284" y="18950"/>
                  </a:cubicBezTo>
                  <a:cubicBezTo>
                    <a:pt x="14545" y="18778"/>
                    <a:pt x="14545" y="18778"/>
                    <a:pt x="14545" y="18778"/>
                  </a:cubicBezTo>
                  <a:cubicBezTo>
                    <a:pt x="15155" y="18662"/>
                    <a:pt x="15155" y="18662"/>
                    <a:pt x="15155" y="18662"/>
                  </a:cubicBezTo>
                  <a:cubicBezTo>
                    <a:pt x="15329" y="18893"/>
                    <a:pt x="15329" y="18893"/>
                    <a:pt x="15329" y="18893"/>
                  </a:cubicBezTo>
                  <a:cubicBezTo>
                    <a:pt x="15677" y="18778"/>
                    <a:pt x="15677" y="18778"/>
                    <a:pt x="15677" y="18778"/>
                  </a:cubicBezTo>
                  <a:cubicBezTo>
                    <a:pt x="16113" y="19008"/>
                    <a:pt x="16113" y="19008"/>
                    <a:pt x="16113" y="19008"/>
                  </a:cubicBezTo>
                  <a:cubicBezTo>
                    <a:pt x="16374" y="19123"/>
                    <a:pt x="16374" y="19123"/>
                    <a:pt x="16374" y="19123"/>
                  </a:cubicBezTo>
                  <a:cubicBezTo>
                    <a:pt x="16635" y="19008"/>
                    <a:pt x="16635" y="19008"/>
                    <a:pt x="16635" y="19008"/>
                  </a:cubicBezTo>
                  <a:cubicBezTo>
                    <a:pt x="16635" y="19008"/>
                    <a:pt x="16984" y="18202"/>
                    <a:pt x="17158" y="17971"/>
                  </a:cubicBezTo>
                  <a:cubicBezTo>
                    <a:pt x="17245" y="17626"/>
                    <a:pt x="17594" y="16531"/>
                    <a:pt x="17594" y="16531"/>
                  </a:cubicBezTo>
                  <a:cubicBezTo>
                    <a:pt x="21600" y="2822"/>
                    <a:pt x="21600" y="2822"/>
                    <a:pt x="21600" y="2822"/>
                  </a:cubicBezTo>
                  <a:cubicBezTo>
                    <a:pt x="21600" y="2822"/>
                    <a:pt x="14197" y="1786"/>
                    <a:pt x="11671" y="1382"/>
                  </a:cubicBezTo>
                  <a:cubicBezTo>
                    <a:pt x="9668" y="1094"/>
                    <a:pt x="3658" y="0"/>
                    <a:pt x="3658" y="0"/>
                  </a:cubicBezTo>
                  <a:cubicBezTo>
                    <a:pt x="697" y="7488"/>
                    <a:pt x="697" y="7488"/>
                    <a:pt x="697" y="7488"/>
                  </a:cubicBezTo>
                  <a:lnTo>
                    <a:pt x="435" y="754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8" name="Google Shape;1260;p80">
              <a:extLst>
                <a:ext uri="{FF2B5EF4-FFF2-40B4-BE49-F238E27FC236}">
                  <a16:creationId xmlns:a16="http://schemas.microsoft.com/office/drawing/2014/main" id="{551F1C61-7612-F2AF-C739-ADF025719285}"/>
                </a:ext>
              </a:extLst>
            </p:cNvPr>
            <p:cNvSpPr/>
            <p:nvPr/>
          </p:nvSpPr>
          <p:spPr>
            <a:xfrm>
              <a:off x="398530" y="548980"/>
              <a:ext cx="1461726" cy="1238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603" y="21600"/>
                  </a:moveTo>
                  <a:cubicBezTo>
                    <a:pt x="18865" y="15062"/>
                    <a:pt x="18865" y="15062"/>
                    <a:pt x="18865" y="15062"/>
                  </a:cubicBezTo>
                  <a:cubicBezTo>
                    <a:pt x="18865" y="14648"/>
                    <a:pt x="18865" y="14648"/>
                    <a:pt x="18865" y="14648"/>
                  </a:cubicBezTo>
                  <a:cubicBezTo>
                    <a:pt x="18935" y="14483"/>
                    <a:pt x="18935" y="14483"/>
                    <a:pt x="18935" y="14483"/>
                  </a:cubicBezTo>
                  <a:cubicBezTo>
                    <a:pt x="19286" y="14317"/>
                    <a:pt x="19286" y="14317"/>
                    <a:pt x="19286" y="14317"/>
                  </a:cubicBezTo>
                  <a:cubicBezTo>
                    <a:pt x="19286" y="14152"/>
                    <a:pt x="19286" y="14152"/>
                    <a:pt x="19286" y="14152"/>
                  </a:cubicBezTo>
                  <a:cubicBezTo>
                    <a:pt x="19356" y="13821"/>
                    <a:pt x="19356" y="13821"/>
                    <a:pt x="19356" y="13821"/>
                  </a:cubicBezTo>
                  <a:cubicBezTo>
                    <a:pt x="19356" y="13159"/>
                    <a:pt x="19356" y="13159"/>
                    <a:pt x="19356" y="13159"/>
                  </a:cubicBezTo>
                  <a:cubicBezTo>
                    <a:pt x="19426" y="12993"/>
                    <a:pt x="19426" y="12993"/>
                    <a:pt x="19426" y="12993"/>
                  </a:cubicBezTo>
                  <a:cubicBezTo>
                    <a:pt x="19216" y="12745"/>
                    <a:pt x="19216" y="12745"/>
                    <a:pt x="19216" y="12745"/>
                  </a:cubicBezTo>
                  <a:cubicBezTo>
                    <a:pt x="19145" y="12745"/>
                    <a:pt x="19145" y="12745"/>
                    <a:pt x="19145" y="12745"/>
                  </a:cubicBezTo>
                  <a:cubicBezTo>
                    <a:pt x="19005" y="12662"/>
                    <a:pt x="19005" y="12662"/>
                    <a:pt x="19005" y="12662"/>
                  </a:cubicBezTo>
                  <a:cubicBezTo>
                    <a:pt x="18865" y="12414"/>
                    <a:pt x="18865" y="12414"/>
                    <a:pt x="18865" y="12414"/>
                  </a:cubicBezTo>
                  <a:cubicBezTo>
                    <a:pt x="18935" y="12000"/>
                    <a:pt x="18935" y="12000"/>
                    <a:pt x="18935" y="12000"/>
                  </a:cubicBezTo>
                  <a:cubicBezTo>
                    <a:pt x="19005" y="11752"/>
                    <a:pt x="19005" y="11752"/>
                    <a:pt x="19005" y="11752"/>
                  </a:cubicBezTo>
                  <a:cubicBezTo>
                    <a:pt x="19426" y="11338"/>
                    <a:pt x="19426" y="11338"/>
                    <a:pt x="19426" y="11338"/>
                  </a:cubicBezTo>
                  <a:cubicBezTo>
                    <a:pt x="19987" y="10676"/>
                    <a:pt x="19987" y="10676"/>
                    <a:pt x="19987" y="10676"/>
                  </a:cubicBezTo>
                  <a:cubicBezTo>
                    <a:pt x="20197" y="10345"/>
                    <a:pt x="20197" y="10345"/>
                    <a:pt x="20197" y="10345"/>
                  </a:cubicBezTo>
                  <a:cubicBezTo>
                    <a:pt x="20268" y="10014"/>
                    <a:pt x="20268" y="10014"/>
                    <a:pt x="20268" y="10014"/>
                  </a:cubicBezTo>
                  <a:cubicBezTo>
                    <a:pt x="20408" y="9931"/>
                    <a:pt x="20408" y="9931"/>
                    <a:pt x="20408" y="9931"/>
                  </a:cubicBezTo>
                  <a:cubicBezTo>
                    <a:pt x="20548" y="9517"/>
                    <a:pt x="20548" y="9517"/>
                    <a:pt x="20548" y="9517"/>
                  </a:cubicBezTo>
                  <a:cubicBezTo>
                    <a:pt x="20829" y="9186"/>
                    <a:pt x="20829" y="9186"/>
                    <a:pt x="20829" y="9186"/>
                  </a:cubicBezTo>
                  <a:cubicBezTo>
                    <a:pt x="21039" y="8855"/>
                    <a:pt x="21039" y="8855"/>
                    <a:pt x="21039" y="8855"/>
                  </a:cubicBezTo>
                  <a:cubicBezTo>
                    <a:pt x="21319" y="8607"/>
                    <a:pt x="21319" y="8607"/>
                    <a:pt x="21319" y="8607"/>
                  </a:cubicBezTo>
                  <a:cubicBezTo>
                    <a:pt x="21390" y="8193"/>
                    <a:pt x="21390" y="8193"/>
                    <a:pt x="21390" y="8193"/>
                  </a:cubicBezTo>
                  <a:cubicBezTo>
                    <a:pt x="21600" y="8110"/>
                    <a:pt x="21600" y="8110"/>
                    <a:pt x="21600" y="8110"/>
                  </a:cubicBezTo>
                  <a:cubicBezTo>
                    <a:pt x="21600" y="7779"/>
                    <a:pt x="21600" y="7779"/>
                    <a:pt x="21600" y="7779"/>
                  </a:cubicBezTo>
                  <a:cubicBezTo>
                    <a:pt x="21530" y="7448"/>
                    <a:pt x="21530" y="7448"/>
                    <a:pt x="21530" y="7448"/>
                  </a:cubicBezTo>
                  <a:cubicBezTo>
                    <a:pt x="21390" y="7200"/>
                    <a:pt x="21390" y="7200"/>
                    <a:pt x="21390" y="7200"/>
                  </a:cubicBezTo>
                  <a:cubicBezTo>
                    <a:pt x="21039" y="6869"/>
                    <a:pt x="21039" y="6869"/>
                    <a:pt x="21039" y="6869"/>
                  </a:cubicBezTo>
                  <a:cubicBezTo>
                    <a:pt x="20829" y="6455"/>
                    <a:pt x="20829" y="6455"/>
                    <a:pt x="20829" y="6455"/>
                  </a:cubicBezTo>
                  <a:cubicBezTo>
                    <a:pt x="20829" y="6124"/>
                    <a:pt x="20829" y="6124"/>
                    <a:pt x="20829" y="6124"/>
                  </a:cubicBezTo>
                  <a:cubicBezTo>
                    <a:pt x="16200" y="4717"/>
                    <a:pt x="16200" y="4717"/>
                    <a:pt x="16200" y="4717"/>
                  </a:cubicBezTo>
                  <a:cubicBezTo>
                    <a:pt x="15429" y="4634"/>
                    <a:pt x="15429" y="4634"/>
                    <a:pt x="15429" y="4634"/>
                  </a:cubicBezTo>
                  <a:cubicBezTo>
                    <a:pt x="15148" y="4717"/>
                    <a:pt x="15148" y="4717"/>
                    <a:pt x="15148" y="4717"/>
                  </a:cubicBezTo>
                  <a:cubicBezTo>
                    <a:pt x="14797" y="4634"/>
                    <a:pt x="14797" y="4634"/>
                    <a:pt x="14797" y="4634"/>
                  </a:cubicBezTo>
                  <a:cubicBezTo>
                    <a:pt x="14517" y="4717"/>
                    <a:pt x="14517" y="4717"/>
                    <a:pt x="14517" y="4717"/>
                  </a:cubicBezTo>
                  <a:cubicBezTo>
                    <a:pt x="12483" y="4800"/>
                    <a:pt x="12483" y="4800"/>
                    <a:pt x="12483" y="4800"/>
                  </a:cubicBezTo>
                  <a:cubicBezTo>
                    <a:pt x="12273" y="4634"/>
                    <a:pt x="12273" y="4634"/>
                    <a:pt x="12273" y="4634"/>
                  </a:cubicBezTo>
                  <a:cubicBezTo>
                    <a:pt x="12062" y="4717"/>
                    <a:pt x="12062" y="4717"/>
                    <a:pt x="12062" y="4717"/>
                  </a:cubicBezTo>
                  <a:cubicBezTo>
                    <a:pt x="11852" y="4800"/>
                    <a:pt x="11852" y="4800"/>
                    <a:pt x="11852" y="4800"/>
                  </a:cubicBezTo>
                  <a:cubicBezTo>
                    <a:pt x="11712" y="4800"/>
                    <a:pt x="11712" y="4800"/>
                    <a:pt x="11712" y="4800"/>
                  </a:cubicBezTo>
                  <a:cubicBezTo>
                    <a:pt x="11501" y="4717"/>
                    <a:pt x="11501" y="4717"/>
                    <a:pt x="11501" y="4717"/>
                  </a:cubicBezTo>
                  <a:cubicBezTo>
                    <a:pt x="11501" y="4634"/>
                    <a:pt x="11501" y="4634"/>
                    <a:pt x="11501" y="4634"/>
                  </a:cubicBezTo>
                  <a:cubicBezTo>
                    <a:pt x="11151" y="4634"/>
                    <a:pt x="11151" y="4634"/>
                    <a:pt x="11151" y="4634"/>
                  </a:cubicBezTo>
                  <a:cubicBezTo>
                    <a:pt x="10940" y="4552"/>
                    <a:pt x="10940" y="4552"/>
                    <a:pt x="10940" y="4552"/>
                  </a:cubicBezTo>
                  <a:cubicBezTo>
                    <a:pt x="10870" y="4386"/>
                    <a:pt x="10870" y="4386"/>
                    <a:pt x="10870" y="4386"/>
                  </a:cubicBezTo>
                  <a:cubicBezTo>
                    <a:pt x="10870" y="4303"/>
                    <a:pt x="10870" y="4303"/>
                    <a:pt x="10870" y="4303"/>
                  </a:cubicBezTo>
                  <a:cubicBezTo>
                    <a:pt x="10590" y="4221"/>
                    <a:pt x="10590" y="4221"/>
                    <a:pt x="10590" y="4221"/>
                  </a:cubicBezTo>
                  <a:cubicBezTo>
                    <a:pt x="10029" y="4055"/>
                    <a:pt x="10029" y="4055"/>
                    <a:pt x="10029" y="4055"/>
                  </a:cubicBezTo>
                  <a:cubicBezTo>
                    <a:pt x="9678" y="3890"/>
                    <a:pt x="9678" y="3890"/>
                    <a:pt x="9678" y="3890"/>
                  </a:cubicBezTo>
                  <a:cubicBezTo>
                    <a:pt x="9538" y="3807"/>
                    <a:pt x="9538" y="3807"/>
                    <a:pt x="9538" y="3807"/>
                  </a:cubicBezTo>
                  <a:cubicBezTo>
                    <a:pt x="9117" y="3890"/>
                    <a:pt x="9117" y="3890"/>
                    <a:pt x="9117" y="3890"/>
                  </a:cubicBezTo>
                  <a:cubicBezTo>
                    <a:pt x="8486" y="4055"/>
                    <a:pt x="8486" y="4055"/>
                    <a:pt x="8486" y="4055"/>
                  </a:cubicBezTo>
                  <a:cubicBezTo>
                    <a:pt x="7714" y="3807"/>
                    <a:pt x="7714" y="3807"/>
                    <a:pt x="7714" y="3807"/>
                  </a:cubicBezTo>
                  <a:cubicBezTo>
                    <a:pt x="7223" y="3310"/>
                    <a:pt x="7223" y="3310"/>
                    <a:pt x="7223" y="3310"/>
                  </a:cubicBezTo>
                  <a:cubicBezTo>
                    <a:pt x="7223" y="3310"/>
                    <a:pt x="7434" y="2731"/>
                    <a:pt x="7364" y="1986"/>
                  </a:cubicBezTo>
                  <a:cubicBezTo>
                    <a:pt x="7294" y="1159"/>
                    <a:pt x="6943" y="993"/>
                    <a:pt x="6943" y="993"/>
                  </a:cubicBezTo>
                  <a:cubicBezTo>
                    <a:pt x="6592" y="993"/>
                    <a:pt x="6592" y="993"/>
                    <a:pt x="6592" y="993"/>
                  </a:cubicBezTo>
                  <a:cubicBezTo>
                    <a:pt x="6312" y="828"/>
                    <a:pt x="6312" y="828"/>
                    <a:pt x="6312" y="828"/>
                  </a:cubicBezTo>
                  <a:cubicBezTo>
                    <a:pt x="6312" y="828"/>
                    <a:pt x="6312" y="331"/>
                    <a:pt x="5961" y="331"/>
                  </a:cubicBezTo>
                  <a:cubicBezTo>
                    <a:pt x="5610" y="331"/>
                    <a:pt x="5610" y="331"/>
                    <a:pt x="5610" y="331"/>
                  </a:cubicBezTo>
                  <a:cubicBezTo>
                    <a:pt x="5190" y="248"/>
                    <a:pt x="5190" y="248"/>
                    <a:pt x="5190" y="248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4909" y="579"/>
                    <a:pt x="4909" y="579"/>
                    <a:pt x="4909" y="579"/>
                  </a:cubicBezTo>
                  <a:cubicBezTo>
                    <a:pt x="4769" y="1076"/>
                    <a:pt x="4769" y="1076"/>
                    <a:pt x="4769" y="1076"/>
                  </a:cubicBezTo>
                  <a:cubicBezTo>
                    <a:pt x="4418" y="1821"/>
                    <a:pt x="4418" y="1821"/>
                    <a:pt x="4418" y="1821"/>
                  </a:cubicBezTo>
                  <a:cubicBezTo>
                    <a:pt x="4488" y="2317"/>
                    <a:pt x="4488" y="2317"/>
                    <a:pt x="4488" y="2317"/>
                  </a:cubicBezTo>
                  <a:cubicBezTo>
                    <a:pt x="4418" y="2731"/>
                    <a:pt x="4418" y="2731"/>
                    <a:pt x="4418" y="2731"/>
                  </a:cubicBezTo>
                  <a:cubicBezTo>
                    <a:pt x="4208" y="3145"/>
                    <a:pt x="4208" y="3145"/>
                    <a:pt x="4208" y="3145"/>
                  </a:cubicBezTo>
                  <a:cubicBezTo>
                    <a:pt x="4068" y="3559"/>
                    <a:pt x="4068" y="3559"/>
                    <a:pt x="4068" y="3559"/>
                  </a:cubicBezTo>
                  <a:cubicBezTo>
                    <a:pt x="3857" y="4138"/>
                    <a:pt x="3857" y="4138"/>
                    <a:pt x="3857" y="4138"/>
                  </a:cubicBezTo>
                  <a:cubicBezTo>
                    <a:pt x="3717" y="4552"/>
                    <a:pt x="3717" y="4552"/>
                    <a:pt x="3717" y="4552"/>
                  </a:cubicBezTo>
                  <a:cubicBezTo>
                    <a:pt x="3296" y="5545"/>
                    <a:pt x="3296" y="5545"/>
                    <a:pt x="3296" y="5545"/>
                  </a:cubicBezTo>
                  <a:cubicBezTo>
                    <a:pt x="2805" y="7034"/>
                    <a:pt x="2805" y="7034"/>
                    <a:pt x="2805" y="7034"/>
                  </a:cubicBezTo>
                  <a:cubicBezTo>
                    <a:pt x="2455" y="8110"/>
                    <a:pt x="2455" y="8110"/>
                    <a:pt x="2455" y="8110"/>
                  </a:cubicBezTo>
                  <a:cubicBezTo>
                    <a:pt x="2104" y="9186"/>
                    <a:pt x="2104" y="9186"/>
                    <a:pt x="2104" y="9186"/>
                  </a:cubicBezTo>
                  <a:cubicBezTo>
                    <a:pt x="1683" y="9931"/>
                    <a:pt x="1683" y="9931"/>
                    <a:pt x="1683" y="9931"/>
                  </a:cubicBezTo>
                  <a:cubicBezTo>
                    <a:pt x="1543" y="10262"/>
                    <a:pt x="1543" y="10262"/>
                    <a:pt x="1543" y="10262"/>
                  </a:cubicBezTo>
                  <a:cubicBezTo>
                    <a:pt x="1262" y="10759"/>
                    <a:pt x="1262" y="10759"/>
                    <a:pt x="1262" y="10759"/>
                  </a:cubicBezTo>
                  <a:cubicBezTo>
                    <a:pt x="1052" y="11007"/>
                    <a:pt x="1052" y="11007"/>
                    <a:pt x="1052" y="11007"/>
                  </a:cubicBezTo>
                  <a:cubicBezTo>
                    <a:pt x="982" y="11255"/>
                    <a:pt x="982" y="11255"/>
                    <a:pt x="982" y="11255"/>
                  </a:cubicBezTo>
                  <a:cubicBezTo>
                    <a:pt x="771" y="11669"/>
                    <a:pt x="771" y="11669"/>
                    <a:pt x="771" y="11669"/>
                  </a:cubicBezTo>
                  <a:cubicBezTo>
                    <a:pt x="351" y="12248"/>
                    <a:pt x="351" y="12248"/>
                    <a:pt x="351" y="12248"/>
                  </a:cubicBezTo>
                  <a:cubicBezTo>
                    <a:pt x="210" y="12579"/>
                    <a:pt x="210" y="12579"/>
                    <a:pt x="210" y="12579"/>
                  </a:cubicBezTo>
                  <a:cubicBezTo>
                    <a:pt x="351" y="13241"/>
                    <a:pt x="351" y="13241"/>
                    <a:pt x="351" y="13241"/>
                  </a:cubicBezTo>
                  <a:cubicBezTo>
                    <a:pt x="351" y="13407"/>
                    <a:pt x="351" y="13407"/>
                    <a:pt x="351" y="13407"/>
                  </a:cubicBezTo>
                  <a:cubicBezTo>
                    <a:pt x="351" y="13572"/>
                    <a:pt x="351" y="13572"/>
                    <a:pt x="351" y="13572"/>
                  </a:cubicBezTo>
                  <a:cubicBezTo>
                    <a:pt x="281" y="13655"/>
                    <a:pt x="281" y="13655"/>
                    <a:pt x="281" y="13655"/>
                  </a:cubicBezTo>
                  <a:cubicBezTo>
                    <a:pt x="210" y="13986"/>
                    <a:pt x="210" y="13986"/>
                    <a:pt x="210" y="13986"/>
                  </a:cubicBezTo>
                  <a:cubicBezTo>
                    <a:pt x="70" y="14069"/>
                    <a:pt x="70" y="14069"/>
                    <a:pt x="70" y="14069"/>
                  </a:cubicBezTo>
                  <a:cubicBezTo>
                    <a:pt x="70" y="14400"/>
                    <a:pt x="70" y="14400"/>
                    <a:pt x="70" y="14400"/>
                  </a:cubicBezTo>
                  <a:cubicBezTo>
                    <a:pt x="0" y="15062"/>
                    <a:pt x="0" y="15062"/>
                    <a:pt x="0" y="15062"/>
                  </a:cubicBezTo>
                  <a:cubicBezTo>
                    <a:pt x="0" y="15476"/>
                    <a:pt x="0" y="15476"/>
                    <a:pt x="0" y="15476"/>
                  </a:cubicBezTo>
                  <a:cubicBezTo>
                    <a:pt x="140" y="15724"/>
                    <a:pt x="140" y="15724"/>
                    <a:pt x="140" y="15724"/>
                  </a:cubicBezTo>
                  <a:cubicBezTo>
                    <a:pt x="210" y="15972"/>
                    <a:pt x="210" y="15972"/>
                    <a:pt x="210" y="15972"/>
                  </a:cubicBezTo>
                  <a:cubicBezTo>
                    <a:pt x="10309" y="19366"/>
                    <a:pt x="10309" y="19366"/>
                    <a:pt x="10309" y="19366"/>
                  </a:cubicBezTo>
                  <a:cubicBezTo>
                    <a:pt x="10309" y="19366"/>
                    <a:pt x="15148" y="20938"/>
                    <a:pt x="16761" y="21352"/>
                  </a:cubicBezTo>
                  <a:cubicBezTo>
                    <a:pt x="16971" y="21434"/>
                    <a:pt x="17252" y="21517"/>
                    <a:pt x="17603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9" name="Google Shape;1261;p80">
              <a:extLst>
                <a:ext uri="{FF2B5EF4-FFF2-40B4-BE49-F238E27FC236}">
                  <a16:creationId xmlns:a16="http://schemas.microsoft.com/office/drawing/2014/main" id="{F06F7A68-120B-95B6-44D6-D89930EB6EC6}"/>
                </a:ext>
              </a:extLst>
            </p:cNvPr>
            <p:cNvSpPr/>
            <p:nvPr/>
          </p:nvSpPr>
          <p:spPr>
            <a:xfrm>
              <a:off x="1591412" y="218471"/>
              <a:ext cx="1080864" cy="177017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547" y="7644"/>
                  </a:moveTo>
                  <a:cubicBezTo>
                    <a:pt x="4547" y="7991"/>
                    <a:pt x="4358" y="8281"/>
                    <a:pt x="4358" y="8281"/>
                  </a:cubicBezTo>
                  <a:cubicBezTo>
                    <a:pt x="4358" y="8513"/>
                    <a:pt x="4358" y="8513"/>
                    <a:pt x="4358" y="8513"/>
                  </a:cubicBezTo>
                  <a:cubicBezTo>
                    <a:pt x="4642" y="8802"/>
                    <a:pt x="4642" y="8802"/>
                    <a:pt x="4642" y="8802"/>
                  </a:cubicBezTo>
                  <a:cubicBezTo>
                    <a:pt x="5116" y="9034"/>
                    <a:pt x="5116" y="9034"/>
                    <a:pt x="5116" y="9034"/>
                  </a:cubicBezTo>
                  <a:cubicBezTo>
                    <a:pt x="5305" y="9208"/>
                    <a:pt x="5305" y="9208"/>
                    <a:pt x="5305" y="9208"/>
                  </a:cubicBezTo>
                  <a:cubicBezTo>
                    <a:pt x="5400" y="9439"/>
                    <a:pt x="5400" y="9439"/>
                    <a:pt x="5400" y="9439"/>
                  </a:cubicBezTo>
                  <a:cubicBezTo>
                    <a:pt x="5400" y="9671"/>
                    <a:pt x="5400" y="9671"/>
                    <a:pt x="5400" y="9671"/>
                  </a:cubicBezTo>
                  <a:cubicBezTo>
                    <a:pt x="5116" y="9729"/>
                    <a:pt x="5116" y="9729"/>
                    <a:pt x="5116" y="9729"/>
                  </a:cubicBezTo>
                  <a:cubicBezTo>
                    <a:pt x="5021" y="10018"/>
                    <a:pt x="5021" y="10018"/>
                    <a:pt x="5021" y="10018"/>
                  </a:cubicBezTo>
                  <a:cubicBezTo>
                    <a:pt x="4642" y="10192"/>
                    <a:pt x="4642" y="10192"/>
                    <a:pt x="4642" y="10192"/>
                  </a:cubicBezTo>
                  <a:cubicBezTo>
                    <a:pt x="4358" y="10424"/>
                    <a:pt x="4358" y="10424"/>
                    <a:pt x="4358" y="10424"/>
                  </a:cubicBezTo>
                  <a:cubicBezTo>
                    <a:pt x="3979" y="10655"/>
                    <a:pt x="3979" y="10655"/>
                    <a:pt x="3979" y="10655"/>
                  </a:cubicBezTo>
                  <a:cubicBezTo>
                    <a:pt x="3789" y="10945"/>
                    <a:pt x="3789" y="10945"/>
                    <a:pt x="3789" y="10945"/>
                  </a:cubicBezTo>
                  <a:cubicBezTo>
                    <a:pt x="3600" y="11003"/>
                    <a:pt x="3600" y="11003"/>
                    <a:pt x="3600" y="11003"/>
                  </a:cubicBezTo>
                  <a:cubicBezTo>
                    <a:pt x="3505" y="11234"/>
                    <a:pt x="3505" y="11234"/>
                    <a:pt x="3505" y="11234"/>
                  </a:cubicBezTo>
                  <a:cubicBezTo>
                    <a:pt x="3221" y="11466"/>
                    <a:pt x="3221" y="11466"/>
                    <a:pt x="3221" y="11466"/>
                  </a:cubicBezTo>
                  <a:cubicBezTo>
                    <a:pt x="2463" y="11929"/>
                    <a:pt x="2463" y="11929"/>
                    <a:pt x="2463" y="11929"/>
                  </a:cubicBezTo>
                  <a:cubicBezTo>
                    <a:pt x="1895" y="12219"/>
                    <a:pt x="1895" y="12219"/>
                    <a:pt x="1895" y="12219"/>
                  </a:cubicBezTo>
                  <a:cubicBezTo>
                    <a:pt x="1800" y="12392"/>
                    <a:pt x="1800" y="12392"/>
                    <a:pt x="1800" y="12392"/>
                  </a:cubicBezTo>
                  <a:cubicBezTo>
                    <a:pt x="1705" y="12682"/>
                    <a:pt x="1705" y="12682"/>
                    <a:pt x="1705" y="12682"/>
                  </a:cubicBezTo>
                  <a:cubicBezTo>
                    <a:pt x="1895" y="12856"/>
                    <a:pt x="1895" y="12856"/>
                    <a:pt x="1895" y="12856"/>
                  </a:cubicBezTo>
                  <a:cubicBezTo>
                    <a:pt x="2084" y="12914"/>
                    <a:pt x="2084" y="12914"/>
                    <a:pt x="2084" y="12914"/>
                  </a:cubicBezTo>
                  <a:cubicBezTo>
                    <a:pt x="2179" y="12914"/>
                    <a:pt x="2179" y="12914"/>
                    <a:pt x="2179" y="12914"/>
                  </a:cubicBezTo>
                  <a:cubicBezTo>
                    <a:pt x="2463" y="13087"/>
                    <a:pt x="2463" y="13087"/>
                    <a:pt x="2463" y="13087"/>
                  </a:cubicBezTo>
                  <a:cubicBezTo>
                    <a:pt x="2368" y="13203"/>
                    <a:pt x="2368" y="13203"/>
                    <a:pt x="2368" y="13203"/>
                  </a:cubicBezTo>
                  <a:cubicBezTo>
                    <a:pt x="2368" y="13666"/>
                    <a:pt x="2368" y="13666"/>
                    <a:pt x="2368" y="13666"/>
                  </a:cubicBezTo>
                  <a:cubicBezTo>
                    <a:pt x="2274" y="13898"/>
                    <a:pt x="2274" y="13898"/>
                    <a:pt x="2274" y="13898"/>
                  </a:cubicBezTo>
                  <a:cubicBezTo>
                    <a:pt x="2274" y="14014"/>
                    <a:pt x="2274" y="14014"/>
                    <a:pt x="2274" y="14014"/>
                  </a:cubicBezTo>
                  <a:cubicBezTo>
                    <a:pt x="1800" y="14130"/>
                    <a:pt x="1800" y="14130"/>
                    <a:pt x="1800" y="14130"/>
                  </a:cubicBezTo>
                  <a:cubicBezTo>
                    <a:pt x="1705" y="14246"/>
                    <a:pt x="1705" y="14246"/>
                    <a:pt x="1705" y="14246"/>
                  </a:cubicBezTo>
                  <a:cubicBezTo>
                    <a:pt x="1705" y="14535"/>
                    <a:pt x="1705" y="14535"/>
                    <a:pt x="1705" y="14535"/>
                  </a:cubicBezTo>
                  <a:cubicBezTo>
                    <a:pt x="0" y="19110"/>
                    <a:pt x="0" y="19110"/>
                    <a:pt x="0" y="19110"/>
                  </a:cubicBezTo>
                  <a:cubicBezTo>
                    <a:pt x="3316" y="19573"/>
                    <a:pt x="9663" y="20384"/>
                    <a:pt x="9663" y="20384"/>
                  </a:cubicBezTo>
                  <a:cubicBezTo>
                    <a:pt x="19705" y="21600"/>
                    <a:pt x="19705" y="21600"/>
                    <a:pt x="19705" y="21600"/>
                  </a:cubicBezTo>
                  <a:cubicBezTo>
                    <a:pt x="21600" y="14825"/>
                    <a:pt x="21600" y="14825"/>
                    <a:pt x="21600" y="14825"/>
                  </a:cubicBezTo>
                  <a:cubicBezTo>
                    <a:pt x="21411" y="14709"/>
                    <a:pt x="21411" y="14709"/>
                    <a:pt x="21411" y="14709"/>
                  </a:cubicBezTo>
                  <a:cubicBezTo>
                    <a:pt x="21221" y="14593"/>
                    <a:pt x="21221" y="14593"/>
                    <a:pt x="21221" y="14593"/>
                  </a:cubicBezTo>
                  <a:cubicBezTo>
                    <a:pt x="21221" y="14535"/>
                    <a:pt x="21221" y="14535"/>
                    <a:pt x="21221" y="14535"/>
                  </a:cubicBezTo>
                  <a:cubicBezTo>
                    <a:pt x="21126" y="14303"/>
                    <a:pt x="21126" y="14303"/>
                    <a:pt x="21126" y="14303"/>
                  </a:cubicBezTo>
                  <a:cubicBezTo>
                    <a:pt x="20937" y="14130"/>
                    <a:pt x="20937" y="14130"/>
                    <a:pt x="20937" y="14130"/>
                  </a:cubicBezTo>
                  <a:cubicBezTo>
                    <a:pt x="20653" y="13956"/>
                    <a:pt x="20653" y="13956"/>
                    <a:pt x="20653" y="13956"/>
                  </a:cubicBezTo>
                  <a:cubicBezTo>
                    <a:pt x="20274" y="13956"/>
                    <a:pt x="20274" y="13956"/>
                    <a:pt x="20274" y="13956"/>
                  </a:cubicBezTo>
                  <a:cubicBezTo>
                    <a:pt x="20179" y="14246"/>
                    <a:pt x="20179" y="14246"/>
                    <a:pt x="20179" y="14246"/>
                  </a:cubicBezTo>
                  <a:cubicBezTo>
                    <a:pt x="20084" y="14419"/>
                    <a:pt x="20084" y="14419"/>
                    <a:pt x="20084" y="14419"/>
                  </a:cubicBezTo>
                  <a:cubicBezTo>
                    <a:pt x="19137" y="14361"/>
                    <a:pt x="19137" y="14361"/>
                    <a:pt x="19137" y="14361"/>
                  </a:cubicBezTo>
                  <a:cubicBezTo>
                    <a:pt x="18663" y="14246"/>
                    <a:pt x="18663" y="14246"/>
                    <a:pt x="18663" y="14246"/>
                  </a:cubicBezTo>
                  <a:cubicBezTo>
                    <a:pt x="17905" y="14188"/>
                    <a:pt x="17905" y="14188"/>
                    <a:pt x="17905" y="14188"/>
                  </a:cubicBezTo>
                  <a:cubicBezTo>
                    <a:pt x="17526" y="14188"/>
                    <a:pt x="17526" y="14188"/>
                    <a:pt x="17526" y="14188"/>
                  </a:cubicBezTo>
                  <a:cubicBezTo>
                    <a:pt x="17432" y="14303"/>
                    <a:pt x="17432" y="14303"/>
                    <a:pt x="17432" y="14303"/>
                  </a:cubicBezTo>
                  <a:cubicBezTo>
                    <a:pt x="17432" y="14419"/>
                    <a:pt x="17432" y="14419"/>
                    <a:pt x="17432" y="14419"/>
                  </a:cubicBezTo>
                  <a:cubicBezTo>
                    <a:pt x="16958" y="14303"/>
                    <a:pt x="16958" y="14303"/>
                    <a:pt x="16958" y="14303"/>
                  </a:cubicBezTo>
                  <a:cubicBezTo>
                    <a:pt x="16484" y="14130"/>
                    <a:pt x="16484" y="14130"/>
                    <a:pt x="16484" y="14130"/>
                  </a:cubicBezTo>
                  <a:cubicBezTo>
                    <a:pt x="16200" y="14130"/>
                    <a:pt x="16200" y="14130"/>
                    <a:pt x="16200" y="14130"/>
                  </a:cubicBezTo>
                  <a:cubicBezTo>
                    <a:pt x="16011" y="14130"/>
                    <a:pt x="16011" y="14130"/>
                    <a:pt x="16011" y="14130"/>
                  </a:cubicBezTo>
                  <a:cubicBezTo>
                    <a:pt x="15916" y="14303"/>
                    <a:pt x="15916" y="14303"/>
                    <a:pt x="15916" y="14303"/>
                  </a:cubicBezTo>
                  <a:cubicBezTo>
                    <a:pt x="15916" y="14419"/>
                    <a:pt x="15916" y="14419"/>
                    <a:pt x="15916" y="14419"/>
                  </a:cubicBezTo>
                  <a:cubicBezTo>
                    <a:pt x="15537" y="14419"/>
                    <a:pt x="15537" y="14419"/>
                    <a:pt x="15537" y="14419"/>
                  </a:cubicBezTo>
                  <a:cubicBezTo>
                    <a:pt x="15347" y="14188"/>
                    <a:pt x="15347" y="14188"/>
                    <a:pt x="15347" y="14188"/>
                  </a:cubicBezTo>
                  <a:cubicBezTo>
                    <a:pt x="15347" y="14014"/>
                    <a:pt x="15347" y="14014"/>
                    <a:pt x="15347" y="14014"/>
                  </a:cubicBezTo>
                  <a:cubicBezTo>
                    <a:pt x="15347" y="13782"/>
                    <a:pt x="15347" y="13782"/>
                    <a:pt x="15347" y="13782"/>
                  </a:cubicBezTo>
                  <a:cubicBezTo>
                    <a:pt x="15158" y="13435"/>
                    <a:pt x="15158" y="13435"/>
                    <a:pt x="15158" y="13435"/>
                  </a:cubicBezTo>
                  <a:cubicBezTo>
                    <a:pt x="15158" y="13087"/>
                    <a:pt x="15158" y="13087"/>
                    <a:pt x="15158" y="13087"/>
                  </a:cubicBezTo>
                  <a:cubicBezTo>
                    <a:pt x="14779" y="13087"/>
                    <a:pt x="14779" y="13087"/>
                    <a:pt x="14779" y="13087"/>
                  </a:cubicBezTo>
                  <a:cubicBezTo>
                    <a:pt x="14305" y="12914"/>
                    <a:pt x="14305" y="12914"/>
                    <a:pt x="14305" y="12914"/>
                  </a:cubicBezTo>
                  <a:cubicBezTo>
                    <a:pt x="14116" y="12740"/>
                    <a:pt x="14116" y="12740"/>
                    <a:pt x="14116" y="12740"/>
                  </a:cubicBezTo>
                  <a:cubicBezTo>
                    <a:pt x="14116" y="12624"/>
                    <a:pt x="14116" y="12624"/>
                    <a:pt x="14116" y="12624"/>
                  </a:cubicBezTo>
                  <a:cubicBezTo>
                    <a:pt x="14116" y="12335"/>
                    <a:pt x="14116" y="12335"/>
                    <a:pt x="14116" y="12335"/>
                  </a:cubicBezTo>
                  <a:cubicBezTo>
                    <a:pt x="14116" y="12045"/>
                    <a:pt x="14116" y="12045"/>
                    <a:pt x="14116" y="12045"/>
                  </a:cubicBezTo>
                  <a:cubicBezTo>
                    <a:pt x="13737" y="11813"/>
                    <a:pt x="13737" y="11813"/>
                    <a:pt x="13737" y="11813"/>
                  </a:cubicBezTo>
                  <a:cubicBezTo>
                    <a:pt x="13737" y="11640"/>
                    <a:pt x="13737" y="11640"/>
                    <a:pt x="13737" y="11640"/>
                  </a:cubicBezTo>
                  <a:cubicBezTo>
                    <a:pt x="13737" y="11292"/>
                    <a:pt x="13737" y="11292"/>
                    <a:pt x="13737" y="11292"/>
                  </a:cubicBezTo>
                  <a:cubicBezTo>
                    <a:pt x="13642" y="10829"/>
                    <a:pt x="13642" y="10829"/>
                    <a:pt x="13642" y="10829"/>
                  </a:cubicBezTo>
                  <a:cubicBezTo>
                    <a:pt x="13453" y="10597"/>
                    <a:pt x="13453" y="10597"/>
                    <a:pt x="13453" y="10597"/>
                  </a:cubicBezTo>
                  <a:cubicBezTo>
                    <a:pt x="13358" y="10366"/>
                    <a:pt x="13358" y="10366"/>
                    <a:pt x="13358" y="10366"/>
                  </a:cubicBezTo>
                  <a:cubicBezTo>
                    <a:pt x="13168" y="10366"/>
                    <a:pt x="13168" y="10366"/>
                    <a:pt x="13168" y="10366"/>
                  </a:cubicBezTo>
                  <a:cubicBezTo>
                    <a:pt x="12789" y="10539"/>
                    <a:pt x="12789" y="10539"/>
                    <a:pt x="12789" y="10539"/>
                  </a:cubicBezTo>
                  <a:cubicBezTo>
                    <a:pt x="12600" y="10539"/>
                    <a:pt x="12600" y="10539"/>
                    <a:pt x="12600" y="10539"/>
                  </a:cubicBezTo>
                  <a:cubicBezTo>
                    <a:pt x="12316" y="10597"/>
                    <a:pt x="12316" y="10597"/>
                    <a:pt x="12316" y="10597"/>
                  </a:cubicBezTo>
                  <a:cubicBezTo>
                    <a:pt x="12032" y="10771"/>
                    <a:pt x="12032" y="10771"/>
                    <a:pt x="12032" y="10771"/>
                  </a:cubicBezTo>
                  <a:cubicBezTo>
                    <a:pt x="11842" y="10771"/>
                    <a:pt x="11842" y="10771"/>
                    <a:pt x="11842" y="10771"/>
                  </a:cubicBezTo>
                  <a:cubicBezTo>
                    <a:pt x="11842" y="10597"/>
                    <a:pt x="11842" y="10597"/>
                    <a:pt x="11842" y="10597"/>
                  </a:cubicBezTo>
                  <a:cubicBezTo>
                    <a:pt x="11463" y="10482"/>
                    <a:pt x="11463" y="10482"/>
                    <a:pt x="11463" y="10482"/>
                  </a:cubicBezTo>
                  <a:cubicBezTo>
                    <a:pt x="11274" y="10366"/>
                    <a:pt x="11274" y="10366"/>
                    <a:pt x="11274" y="10366"/>
                  </a:cubicBezTo>
                  <a:cubicBezTo>
                    <a:pt x="11558" y="9960"/>
                    <a:pt x="11558" y="9960"/>
                    <a:pt x="11558" y="9960"/>
                  </a:cubicBezTo>
                  <a:cubicBezTo>
                    <a:pt x="11842" y="9729"/>
                    <a:pt x="11842" y="9729"/>
                    <a:pt x="11842" y="9729"/>
                  </a:cubicBezTo>
                  <a:cubicBezTo>
                    <a:pt x="12126" y="9729"/>
                    <a:pt x="12126" y="9729"/>
                    <a:pt x="12126" y="9729"/>
                  </a:cubicBezTo>
                  <a:cubicBezTo>
                    <a:pt x="12221" y="9613"/>
                    <a:pt x="12221" y="9613"/>
                    <a:pt x="12221" y="9613"/>
                  </a:cubicBezTo>
                  <a:cubicBezTo>
                    <a:pt x="12032" y="9265"/>
                    <a:pt x="12032" y="9265"/>
                    <a:pt x="12032" y="9265"/>
                  </a:cubicBezTo>
                  <a:cubicBezTo>
                    <a:pt x="12126" y="8918"/>
                    <a:pt x="12126" y="8918"/>
                    <a:pt x="12126" y="8918"/>
                  </a:cubicBezTo>
                  <a:cubicBezTo>
                    <a:pt x="12411" y="8513"/>
                    <a:pt x="12411" y="8513"/>
                    <a:pt x="12411" y="8513"/>
                  </a:cubicBezTo>
                  <a:cubicBezTo>
                    <a:pt x="12695" y="8165"/>
                    <a:pt x="12695" y="8165"/>
                    <a:pt x="12695" y="8165"/>
                  </a:cubicBezTo>
                  <a:cubicBezTo>
                    <a:pt x="12979" y="7818"/>
                    <a:pt x="12979" y="7818"/>
                    <a:pt x="12979" y="7818"/>
                  </a:cubicBezTo>
                  <a:cubicBezTo>
                    <a:pt x="12979" y="7586"/>
                    <a:pt x="12979" y="7586"/>
                    <a:pt x="12979" y="7586"/>
                  </a:cubicBezTo>
                  <a:cubicBezTo>
                    <a:pt x="12126" y="7470"/>
                    <a:pt x="12126" y="7470"/>
                    <a:pt x="12126" y="7470"/>
                  </a:cubicBezTo>
                  <a:cubicBezTo>
                    <a:pt x="12126" y="7412"/>
                    <a:pt x="12126" y="7412"/>
                    <a:pt x="12126" y="7412"/>
                  </a:cubicBezTo>
                  <a:cubicBezTo>
                    <a:pt x="11842" y="7181"/>
                    <a:pt x="11842" y="7181"/>
                    <a:pt x="11842" y="7181"/>
                  </a:cubicBezTo>
                  <a:cubicBezTo>
                    <a:pt x="11653" y="6833"/>
                    <a:pt x="11653" y="6833"/>
                    <a:pt x="11653" y="6833"/>
                  </a:cubicBezTo>
                  <a:cubicBezTo>
                    <a:pt x="11558" y="6428"/>
                    <a:pt x="11558" y="6428"/>
                    <a:pt x="11558" y="6428"/>
                  </a:cubicBezTo>
                  <a:cubicBezTo>
                    <a:pt x="11274" y="6138"/>
                    <a:pt x="11274" y="6138"/>
                    <a:pt x="11274" y="6138"/>
                  </a:cubicBezTo>
                  <a:cubicBezTo>
                    <a:pt x="10800" y="5849"/>
                    <a:pt x="10800" y="5849"/>
                    <a:pt x="10800" y="5849"/>
                  </a:cubicBezTo>
                  <a:cubicBezTo>
                    <a:pt x="10326" y="5386"/>
                    <a:pt x="10326" y="5386"/>
                    <a:pt x="10326" y="5386"/>
                  </a:cubicBezTo>
                  <a:cubicBezTo>
                    <a:pt x="10232" y="5096"/>
                    <a:pt x="10232" y="5096"/>
                    <a:pt x="10232" y="5096"/>
                  </a:cubicBezTo>
                  <a:cubicBezTo>
                    <a:pt x="9853" y="4749"/>
                    <a:pt x="9853" y="4749"/>
                    <a:pt x="9853" y="4749"/>
                  </a:cubicBezTo>
                  <a:cubicBezTo>
                    <a:pt x="9853" y="4575"/>
                    <a:pt x="9853" y="4575"/>
                    <a:pt x="9853" y="4575"/>
                  </a:cubicBezTo>
                  <a:cubicBezTo>
                    <a:pt x="9568" y="4401"/>
                    <a:pt x="9568" y="4401"/>
                    <a:pt x="9568" y="4401"/>
                  </a:cubicBezTo>
                  <a:cubicBezTo>
                    <a:pt x="9568" y="4169"/>
                    <a:pt x="9568" y="4169"/>
                    <a:pt x="9568" y="4169"/>
                  </a:cubicBezTo>
                  <a:cubicBezTo>
                    <a:pt x="9568" y="3996"/>
                    <a:pt x="9568" y="3996"/>
                    <a:pt x="9568" y="3996"/>
                  </a:cubicBezTo>
                  <a:cubicBezTo>
                    <a:pt x="9379" y="3706"/>
                    <a:pt x="9379" y="3706"/>
                    <a:pt x="9379" y="3706"/>
                  </a:cubicBezTo>
                  <a:cubicBezTo>
                    <a:pt x="9189" y="3590"/>
                    <a:pt x="9189" y="3590"/>
                    <a:pt x="9189" y="3590"/>
                  </a:cubicBezTo>
                  <a:cubicBezTo>
                    <a:pt x="9189" y="3417"/>
                    <a:pt x="9189" y="3417"/>
                    <a:pt x="9189" y="3417"/>
                  </a:cubicBezTo>
                  <a:cubicBezTo>
                    <a:pt x="9284" y="2780"/>
                    <a:pt x="9284" y="2780"/>
                    <a:pt x="9284" y="2780"/>
                  </a:cubicBezTo>
                  <a:cubicBezTo>
                    <a:pt x="9568" y="2085"/>
                    <a:pt x="9568" y="2085"/>
                    <a:pt x="9568" y="2085"/>
                  </a:cubicBezTo>
                  <a:cubicBezTo>
                    <a:pt x="9853" y="1448"/>
                    <a:pt x="9853" y="1448"/>
                    <a:pt x="9853" y="1448"/>
                  </a:cubicBezTo>
                  <a:cubicBezTo>
                    <a:pt x="10042" y="1042"/>
                    <a:pt x="10042" y="1042"/>
                    <a:pt x="10042" y="1042"/>
                  </a:cubicBezTo>
                  <a:cubicBezTo>
                    <a:pt x="10232" y="463"/>
                    <a:pt x="10232" y="463"/>
                    <a:pt x="10232" y="463"/>
                  </a:cubicBezTo>
                  <a:cubicBezTo>
                    <a:pt x="7200" y="0"/>
                    <a:pt x="7200" y="0"/>
                    <a:pt x="7200" y="0"/>
                  </a:cubicBezTo>
                  <a:cubicBezTo>
                    <a:pt x="7200" y="0"/>
                    <a:pt x="4926" y="6602"/>
                    <a:pt x="4453" y="6949"/>
                  </a:cubicBezTo>
                  <a:cubicBezTo>
                    <a:pt x="4074" y="7354"/>
                    <a:pt x="4547" y="7239"/>
                    <a:pt x="4547" y="7644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0" name="Google Shape;1262;p80">
              <a:extLst>
                <a:ext uri="{FF2B5EF4-FFF2-40B4-BE49-F238E27FC236}">
                  <a16:creationId xmlns:a16="http://schemas.microsoft.com/office/drawing/2014/main" id="{B2393415-3996-F436-4697-7A3DAD48FBD4}"/>
                </a:ext>
              </a:extLst>
            </p:cNvPr>
            <p:cNvSpPr/>
            <p:nvPr/>
          </p:nvSpPr>
          <p:spPr>
            <a:xfrm>
              <a:off x="2050648" y="257684"/>
              <a:ext cx="1853712" cy="11988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5143"/>
                  </a:moveTo>
                  <a:cubicBezTo>
                    <a:pt x="21600" y="5143"/>
                    <a:pt x="13424" y="3600"/>
                    <a:pt x="10165" y="2829"/>
                  </a:cubicBezTo>
                  <a:cubicBezTo>
                    <a:pt x="6187" y="1886"/>
                    <a:pt x="608" y="0"/>
                    <a:pt x="608" y="0"/>
                  </a:cubicBezTo>
                  <a:cubicBezTo>
                    <a:pt x="497" y="857"/>
                    <a:pt x="497" y="857"/>
                    <a:pt x="497" y="857"/>
                  </a:cubicBezTo>
                  <a:cubicBezTo>
                    <a:pt x="387" y="1457"/>
                    <a:pt x="387" y="1457"/>
                    <a:pt x="387" y="1457"/>
                  </a:cubicBezTo>
                  <a:cubicBezTo>
                    <a:pt x="221" y="2400"/>
                    <a:pt x="221" y="2400"/>
                    <a:pt x="221" y="2400"/>
                  </a:cubicBezTo>
                  <a:cubicBezTo>
                    <a:pt x="55" y="3429"/>
                    <a:pt x="55" y="3429"/>
                    <a:pt x="55" y="3429"/>
                  </a:cubicBezTo>
                  <a:cubicBezTo>
                    <a:pt x="0" y="4371"/>
                    <a:pt x="0" y="4371"/>
                    <a:pt x="0" y="4371"/>
                  </a:cubicBezTo>
                  <a:cubicBezTo>
                    <a:pt x="0" y="4629"/>
                    <a:pt x="0" y="4629"/>
                    <a:pt x="0" y="4629"/>
                  </a:cubicBezTo>
                  <a:cubicBezTo>
                    <a:pt x="110" y="4800"/>
                    <a:pt x="110" y="4800"/>
                    <a:pt x="110" y="4800"/>
                  </a:cubicBezTo>
                  <a:cubicBezTo>
                    <a:pt x="221" y="5229"/>
                    <a:pt x="221" y="5229"/>
                    <a:pt x="221" y="5229"/>
                  </a:cubicBezTo>
                  <a:cubicBezTo>
                    <a:pt x="221" y="5486"/>
                    <a:pt x="221" y="5486"/>
                    <a:pt x="221" y="5486"/>
                  </a:cubicBezTo>
                  <a:cubicBezTo>
                    <a:pt x="221" y="5829"/>
                    <a:pt x="221" y="5829"/>
                    <a:pt x="221" y="5829"/>
                  </a:cubicBezTo>
                  <a:cubicBezTo>
                    <a:pt x="387" y="6086"/>
                    <a:pt x="387" y="6086"/>
                    <a:pt x="387" y="6086"/>
                  </a:cubicBezTo>
                  <a:cubicBezTo>
                    <a:pt x="387" y="6343"/>
                    <a:pt x="387" y="6343"/>
                    <a:pt x="387" y="6343"/>
                  </a:cubicBezTo>
                  <a:cubicBezTo>
                    <a:pt x="608" y="6857"/>
                    <a:pt x="608" y="6857"/>
                    <a:pt x="608" y="6857"/>
                  </a:cubicBezTo>
                  <a:cubicBezTo>
                    <a:pt x="663" y="7286"/>
                    <a:pt x="663" y="7286"/>
                    <a:pt x="663" y="7286"/>
                  </a:cubicBezTo>
                  <a:cubicBezTo>
                    <a:pt x="939" y="7971"/>
                    <a:pt x="939" y="7971"/>
                    <a:pt x="939" y="7971"/>
                  </a:cubicBezTo>
                  <a:cubicBezTo>
                    <a:pt x="1215" y="8400"/>
                    <a:pt x="1215" y="8400"/>
                    <a:pt x="1215" y="8400"/>
                  </a:cubicBezTo>
                  <a:cubicBezTo>
                    <a:pt x="1381" y="8829"/>
                    <a:pt x="1381" y="8829"/>
                    <a:pt x="1381" y="8829"/>
                  </a:cubicBezTo>
                  <a:cubicBezTo>
                    <a:pt x="1436" y="9429"/>
                    <a:pt x="1436" y="9429"/>
                    <a:pt x="1436" y="9429"/>
                  </a:cubicBezTo>
                  <a:cubicBezTo>
                    <a:pt x="1547" y="9943"/>
                    <a:pt x="1547" y="9943"/>
                    <a:pt x="1547" y="9943"/>
                  </a:cubicBezTo>
                  <a:cubicBezTo>
                    <a:pt x="1713" y="10286"/>
                    <a:pt x="1713" y="10286"/>
                    <a:pt x="1713" y="10286"/>
                  </a:cubicBezTo>
                  <a:cubicBezTo>
                    <a:pt x="1713" y="10371"/>
                    <a:pt x="1713" y="10371"/>
                    <a:pt x="1713" y="10371"/>
                  </a:cubicBezTo>
                  <a:cubicBezTo>
                    <a:pt x="2210" y="10543"/>
                    <a:pt x="2210" y="10543"/>
                    <a:pt x="2210" y="10543"/>
                  </a:cubicBezTo>
                  <a:cubicBezTo>
                    <a:pt x="2210" y="10886"/>
                    <a:pt x="2210" y="10886"/>
                    <a:pt x="2210" y="10886"/>
                  </a:cubicBezTo>
                  <a:cubicBezTo>
                    <a:pt x="2044" y="11400"/>
                    <a:pt x="2044" y="11400"/>
                    <a:pt x="2044" y="11400"/>
                  </a:cubicBezTo>
                  <a:cubicBezTo>
                    <a:pt x="1878" y="11914"/>
                    <a:pt x="1878" y="11914"/>
                    <a:pt x="1878" y="11914"/>
                  </a:cubicBezTo>
                  <a:cubicBezTo>
                    <a:pt x="1713" y="12514"/>
                    <a:pt x="1713" y="12514"/>
                    <a:pt x="1713" y="12514"/>
                  </a:cubicBezTo>
                  <a:cubicBezTo>
                    <a:pt x="1657" y="13029"/>
                    <a:pt x="1657" y="13029"/>
                    <a:pt x="1657" y="13029"/>
                  </a:cubicBezTo>
                  <a:cubicBezTo>
                    <a:pt x="1768" y="13543"/>
                    <a:pt x="1768" y="13543"/>
                    <a:pt x="1768" y="13543"/>
                  </a:cubicBezTo>
                  <a:cubicBezTo>
                    <a:pt x="1713" y="13714"/>
                    <a:pt x="1713" y="13714"/>
                    <a:pt x="1713" y="13714"/>
                  </a:cubicBezTo>
                  <a:cubicBezTo>
                    <a:pt x="1547" y="13714"/>
                    <a:pt x="1547" y="13714"/>
                    <a:pt x="1547" y="13714"/>
                  </a:cubicBezTo>
                  <a:cubicBezTo>
                    <a:pt x="1381" y="14057"/>
                    <a:pt x="1381" y="14057"/>
                    <a:pt x="1381" y="14057"/>
                  </a:cubicBezTo>
                  <a:cubicBezTo>
                    <a:pt x="1215" y="14657"/>
                    <a:pt x="1215" y="14657"/>
                    <a:pt x="1215" y="14657"/>
                  </a:cubicBezTo>
                  <a:cubicBezTo>
                    <a:pt x="1326" y="14829"/>
                    <a:pt x="1326" y="14829"/>
                    <a:pt x="1326" y="14829"/>
                  </a:cubicBezTo>
                  <a:cubicBezTo>
                    <a:pt x="1547" y="15000"/>
                    <a:pt x="1547" y="15000"/>
                    <a:pt x="1547" y="15000"/>
                  </a:cubicBezTo>
                  <a:cubicBezTo>
                    <a:pt x="1547" y="15257"/>
                    <a:pt x="1547" y="15257"/>
                    <a:pt x="1547" y="15257"/>
                  </a:cubicBezTo>
                  <a:cubicBezTo>
                    <a:pt x="1657" y="15257"/>
                    <a:pt x="1657" y="15257"/>
                    <a:pt x="1657" y="15257"/>
                  </a:cubicBezTo>
                  <a:cubicBezTo>
                    <a:pt x="1823" y="15000"/>
                    <a:pt x="1823" y="15000"/>
                    <a:pt x="1823" y="15000"/>
                  </a:cubicBezTo>
                  <a:cubicBezTo>
                    <a:pt x="1989" y="14914"/>
                    <a:pt x="1989" y="14914"/>
                    <a:pt x="1989" y="14914"/>
                  </a:cubicBezTo>
                  <a:cubicBezTo>
                    <a:pt x="2099" y="14914"/>
                    <a:pt x="2099" y="14914"/>
                    <a:pt x="2099" y="14914"/>
                  </a:cubicBezTo>
                  <a:cubicBezTo>
                    <a:pt x="2320" y="14657"/>
                    <a:pt x="2320" y="14657"/>
                    <a:pt x="2320" y="14657"/>
                  </a:cubicBezTo>
                  <a:cubicBezTo>
                    <a:pt x="2431" y="14657"/>
                    <a:pt x="2431" y="14657"/>
                    <a:pt x="2431" y="14657"/>
                  </a:cubicBezTo>
                  <a:cubicBezTo>
                    <a:pt x="2486" y="15000"/>
                    <a:pt x="2486" y="15000"/>
                    <a:pt x="2486" y="15000"/>
                  </a:cubicBezTo>
                  <a:cubicBezTo>
                    <a:pt x="2596" y="15343"/>
                    <a:pt x="2596" y="15343"/>
                    <a:pt x="2596" y="15343"/>
                  </a:cubicBezTo>
                  <a:cubicBezTo>
                    <a:pt x="2652" y="16029"/>
                    <a:pt x="2652" y="16029"/>
                    <a:pt x="2652" y="16029"/>
                  </a:cubicBezTo>
                  <a:cubicBezTo>
                    <a:pt x="2652" y="16543"/>
                    <a:pt x="2652" y="16543"/>
                    <a:pt x="2652" y="16543"/>
                  </a:cubicBezTo>
                  <a:cubicBezTo>
                    <a:pt x="2652" y="16800"/>
                    <a:pt x="2652" y="16800"/>
                    <a:pt x="2652" y="16800"/>
                  </a:cubicBezTo>
                  <a:cubicBezTo>
                    <a:pt x="2873" y="17143"/>
                    <a:pt x="2873" y="17143"/>
                    <a:pt x="2873" y="17143"/>
                  </a:cubicBezTo>
                  <a:cubicBezTo>
                    <a:pt x="2873" y="17571"/>
                    <a:pt x="2873" y="17571"/>
                    <a:pt x="2873" y="17571"/>
                  </a:cubicBezTo>
                  <a:cubicBezTo>
                    <a:pt x="2873" y="18000"/>
                    <a:pt x="2873" y="18000"/>
                    <a:pt x="2873" y="18000"/>
                  </a:cubicBezTo>
                  <a:cubicBezTo>
                    <a:pt x="2873" y="18171"/>
                    <a:pt x="2873" y="18171"/>
                    <a:pt x="2873" y="18171"/>
                  </a:cubicBezTo>
                  <a:cubicBezTo>
                    <a:pt x="2983" y="18429"/>
                    <a:pt x="2983" y="18429"/>
                    <a:pt x="2983" y="18429"/>
                  </a:cubicBezTo>
                  <a:cubicBezTo>
                    <a:pt x="3259" y="18686"/>
                    <a:pt x="3259" y="18686"/>
                    <a:pt x="3259" y="18686"/>
                  </a:cubicBezTo>
                  <a:cubicBezTo>
                    <a:pt x="3480" y="18686"/>
                    <a:pt x="3480" y="18686"/>
                    <a:pt x="3480" y="18686"/>
                  </a:cubicBezTo>
                  <a:cubicBezTo>
                    <a:pt x="3480" y="19200"/>
                    <a:pt x="3480" y="19200"/>
                    <a:pt x="3480" y="19200"/>
                  </a:cubicBezTo>
                  <a:cubicBezTo>
                    <a:pt x="3591" y="19714"/>
                    <a:pt x="3591" y="19714"/>
                    <a:pt x="3591" y="19714"/>
                  </a:cubicBezTo>
                  <a:cubicBezTo>
                    <a:pt x="3591" y="20057"/>
                    <a:pt x="3591" y="20057"/>
                    <a:pt x="3591" y="20057"/>
                  </a:cubicBezTo>
                  <a:cubicBezTo>
                    <a:pt x="3591" y="20314"/>
                    <a:pt x="3591" y="20314"/>
                    <a:pt x="3591" y="20314"/>
                  </a:cubicBezTo>
                  <a:cubicBezTo>
                    <a:pt x="3701" y="20657"/>
                    <a:pt x="3701" y="20657"/>
                    <a:pt x="3701" y="20657"/>
                  </a:cubicBezTo>
                  <a:cubicBezTo>
                    <a:pt x="3922" y="20657"/>
                    <a:pt x="3922" y="20657"/>
                    <a:pt x="3922" y="20657"/>
                  </a:cubicBezTo>
                  <a:cubicBezTo>
                    <a:pt x="3922" y="20486"/>
                    <a:pt x="3922" y="20486"/>
                    <a:pt x="3922" y="20486"/>
                  </a:cubicBezTo>
                  <a:cubicBezTo>
                    <a:pt x="3977" y="20229"/>
                    <a:pt x="3977" y="20229"/>
                    <a:pt x="3977" y="20229"/>
                  </a:cubicBezTo>
                  <a:cubicBezTo>
                    <a:pt x="4088" y="20229"/>
                    <a:pt x="4088" y="20229"/>
                    <a:pt x="4088" y="20229"/>
                  </a:cubicBezTo>
                  <a:cubicBezTo>
                    <a:pt x="4254" y="20229"/>
                    <a:pt x="4254" y="20229"/>
                    <a:pt x="4254" y="20229"/>
                  </a:cubicBezTo>
                  <a:cubicBezTo>
                    <a:pt x="4530" y="20486"/>
                    <a:pt x="4530" y="20486"/>
                    <a:pt x="4530" y="20486"/>
                  </a:cubicBezTo>
                  <a:cubicBezTo>
                    <a:pt x="4806" y="20657"/>
                    <a:pt x="4806" y="20657"/>
                    <a:pt x="4806" y="20657"/>
                  </a:cubicBezTo>
                  <a:cubicBezTo>
                    <a:pt x="4806" y="20486"/>
                    <a:pt x="4806" y="20486"/>
                    <a:pt x="4806" y="20486"/>
                  </a:cubicBezTo>
                  <a:cubicBezTo>
                    <a:pt x="4861" y="20314"/>
                    <a:pt x="4861" y="20314"/>
                    <a:pt x="4861" y="20314"/>
                  </a:cubicBezTo>
                  <a:cubicBezTo>
                    <a:pt x="5082" y="20314"/>
                    <a:pt x="5082" y="20314"/>
                    <a:pt x="5082" y="20314"/>
                  </a:cubicBezTo>
                  <a:cubicBezTo>
                    <a:pt x="5524" y="20400"/>
                    <a:pt x="5524" y="20400"/>
                    <a:pt x="5524" y="20400"/>
                  </a:cubicBezTo>
                  <a:cubicBezTo>
                    <a:pt x="5801" y="20571"/>
                    <a:pt x="5801" y="20571"/>
                    <a:pt x="5801" y="20571"/>
                  </a:cubicBezTo>
                  <a:cubicBezTo>
                    <a:pt x="6353" y="20657"/>
                    <a:pt x="6353" y="20657"/>
                    <a:pt x="6353" y="20657"/>
                  </a:cubicBezTo>
                  <a:cubicBezTo>
                    <a:pt x="6408" y="20400"/>
                    <a:pt x="6408" y="20400"/>
                    <a:pt x="6408" y="20400"/>
                  </a:cubicBezTo>
                  <a:cubicBezTo>
                    <a:pt x="6463" y="19971"/>
                    <a:pt x="6463" y="19971"/>
                    <a:pt x="6463" y="19971"/>
                  </a:cubicBezTo>
                  <a:cubicBezTo>
                    <a:pt x="6684" y="19971"/>
                    <a:pt x="6684" y="19971"/>
                    <a:pt x="6684" y="19971"/>
                  </a:cubicBezTo>
                  <a:cubicBezTo>
                    <a:pt x="6850" y="20229"/>
                    <a:pt x="6850" y="20229"/>
                    <a:pt x="6850" y="20229"/>
                  </a:cubicBezTo>
                  <a:cubicBezTo>
                    <a:pt x="6961" y="20486"/>
                    <a:pt x="6961" y="20486"/>
                    <a:pt x="6961" y="20486"/>
                  </a:cubicBezTo>
                  <a:cubicBezTo>
                    <a:pt x="7016" y="20829"/>
                    <a:pt x="7016" y="20829"/>
                    <a:pt x="7016" y="20829"/>
                  </a:cubicBezTo>
                  <a:cubicBezTo>
                    <a:pt x="7016" y="20914"/>
                    <a:pt x="7016" y="20914"/>
                    <a:pt x="7016" y="20914"/>
                  </a:cubicBezTo>
                  <a:cubicBezTo>
                    <a:pt x="7126" y="21086"/>
                    <a:pt x="7126" y="21086"/>
                    <a:pt x="7126" y="21086"/>
                  </a:cubicBezTo>
                  <a:cubicBezTo>
                    <a:pt x="7237" y="21257"/>
                    <a:pt x="7237" y="21257"/>
                    <a:pt x="7237" y="21257"/>
                  </a:cubicBezTo>
                  <a:cubicBezTo>
                    <a:pt x="7513" y="18943"/>
                    <a:pt x="7513" y="18943"/>
                    <a:pt x="7513" y="18943"/>
                  </a:cubicBezTo>
                  <a:cubicBezTo>
                    <a:pt x="20550" y="21600"/>
                    <a:pt x="20550" y="21600"/>
                    <a:pt x="20550" y="21600"/>
                  </a:cubicBezTo>
                  <a:cubicBezTo>
                    <a:pt x="20606" y="21600"/>
                    <a:pt x="20606" y="21600"/>
                    <a:pt x="20606" y="21600"/>
                  </a:cubicBezTo>
                  <a:cubicBezTo>
                    <a:pt x="20827" y="17743"/>
                    <a:pt x="20827" y="17743"/>
                    <a:pt x="20827" y="17743"/>
                  </a:cubicBezTo>
                  <a:lnTo>
                    <a:pt x="21600" y="514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1" name="Google Shape;1263;p80">
              <a:extLst>
                <a:ext uri="{FF2B5EF4-FFF2-40B4-BE49-F238E27FC236}">
                  <a16:creationId xmlns:a16="http://schemas.microsoft.com/office/drawing/2014/main" id="{15480274-E313-C2F2-A84F-1F594409E55C}"/>
                </a:ext>
              </a:extLst>
            </p:cNvPr>
            <p:cNvSpPr/>
            <p:nvPr/>
          </p:nvSpPr>
          <p:spPr>
            <a:xfrm>
              <a:off x="9095957" y="403334"/>
              <a:ext cx="655236" cy="10475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092" y="21600"/>
                  </a:moveTo>
                  <a:lnTo>
                    <a:pt x="6092" y="21369"/>
                  </a:lnTo>
                  <a:lnTo>
                    <a:pt x="6277" y="21022"/>
                  </a:lnTo>
                  <a:lnTo>
                    <a:pt x="6277" y="20329"/>
                  </a:lnTo>
                  <a:lnTo>
                    <a:pt x="6462" y="20098"/>
                  </a:lnTo>
                  <a:lnTo>
                    <a:pt x="6831" y="20098"/>
                  </a:lnTo>
                  <a:lnTo>
                    <a:pt x="6831" y="19752"/>
                  </a:lnTo>
                  <a:lnTo>
                    <a:pt x="7015" y="19521"/>
                  </a:lnTo>
                  <a:lnTo>
                    <a:pt x="7015" y="19174"/>
                  </a:lnTo>
                  <a:lnTo>
                    <a:pt x="8123" y="19174"/>
                  </a:lnTo>
                  <a:lnTo>
                    <a:pt x="8123" y="18597"/>
                  </a:lnTo>
                  <a:lnTo>
                    <a:pt x="7385" y="18597"/>
                  </a:lnTo>
                  <a:lnTo>
                    <a:pt x="7385" y="18250"/>
                  </a:lnTo>
                  <a:lnTo>
                    <a:pt x="7754" y="18019"/>
                  </a:lnTo>
                  <a:lnTo>
                    <a:pt x="7754" y="17904"/>
                  </a:lnTo>
                  <a:lnTo>
                    <a:pt x="8123" y="17673"/>
                  </a:lnTo>
                  <a:lnTo>
                    <a:pt x="8308" y="17788"/>
                  </a:lnTo>
                  <a:lnTo>
                    <a:pt x="8308" y="17904"/>
                  </a:lnTo>
                  <a:lnTo>
                    <a:pt x="8677" y="17788"/>
                  </a:lnTo>
                  <a:lnTo>
                    <a:pt x="8862" y="17673"/>
                  </a:lnTo>
                  <a:lnTo>
                    <a:pt x="8862" y="17326"/>
                  </a:lnTo>
                  <a:lnTo>
                    <a:pt x="9415" y="17673"/>
                  </a:lnTo>
                  <a:lnTo>
                    <a:pt x="9600" y="17673"/>
                  </a:lnTo>
                  <a:lnTo>
                    <a:pt x="9600" y="17211"/>
                  </a:lnTo>
                  <a:lnTo>
                    <a:pt x="9415" y="17211"/>
                  </a:lnTo>
                  <a:lnTo>
                    <a:pt x="9231" y="16980"/>
                  </a:lnTo>
                  <a:lnTo>
                    <a:pt x="9969" y="16980"/>
                  </a:lnTo>
                  <a:lnTo>
                    <a:pt x="10338" y="17095"/>
                  </a:lnTo>
                  <a:lnTo>
                    <a:pt x="10892" y="16980"/>
                  </a:lnTo>
                  <a:lnTo>
                    <a:pt x="11077" y="16633"/>
                  </a:lnTo>
                  <a:lnTo>
                    <a:pt x="10892" y="16056"/>
                  </a:lnTo>
                  <a:lnTo>
                    <a:pt x="11262" y="16056"/>
                  </a:lnTo>
                  <a:lnTo>
                    <a:pt x="11815" y="16402"/>
                  </a:lnTo>
                  <a:lnTo>
                    <a:pt x="12369" y="16287"/>
                  </a:lnTo>
                  <a:lnTo>
                    <a:pt x="12554" y="16056"/>
                  </a:lnTo>
                  <a:lnTo>
                    <a:pt x="12738" y="15594"/>
                  </a:lnTo>
                  <a:lnTo>
                    <a:pt x="12554" y="15247"/>
                  </a:lnTo>
                  <a:lnTo>
                    <a:pt x="12738" y="14785"/>
                  </a:lnTo>
                  <a:lnTo>
                    <a:pt x="12738" y="14554"/>
                  </a:lnTo>
                  <a:lnTo>
                    <a:pt x="12554" y="14207"/>
                  </a:lnTo>
                  <a:lnTo>
                    <a:pt x="12554" y="13976"/>
                  </a:lnTo>
                  <a:lnTo>
                    <a:pt x="12738" y="13630"/>
                  </a:lnTo>
                  <a:lnTo>
                    <a:pt x="12738" y="13399"/>
                  </a:lnTo>
                  <a:lnTo>
                    <a:pt x="13477" y="13861"/>
                  </a:lnTo>
                  <a:lnTo>
                    <a:pt x="13662" y="14092"/>
                  </a:lnTo>
                  <a:lnTo>
                    <a:pt x="14585" y="14092"/>
                  </a:lnTo>
                  <a:lnTo>
                    <a:pt x="14585" y="13399"/>
                  </a:lnTo>
                  <a:lnTo>
                    <a:pt x="14954" y="13283"/>
                  </a:lnTo>
                  <a:lnTo>
                    <a:pt x="15508" y="13399"/>
                  </a:lnTo>
                  <a:lnTo>
                    <a:pt x="15508" y="14092"/>
                  </a:lnTo>
                  <a:lnTo>
                    <a:pt x="16062" y="13976"/>
                  </a:lnTo>
                  <a:lnTo>
                    <a:pt x="16615" y="13630"/>
                  </a:lnTo>
                  <a:lnTo>
                    <a:pt x="15877" y="13168"/>
                  </a:lnTo>
                  <a:lnTo>
                    <a:pt x="15877" y="12937"/>
                  </a:lnTo>
                  <a:lnTo>
                    <a:pt x="16062" y="12821"/>
                  </a:lnTo>
                  <a:lnTo>
                    <a:pt x="16615" y="13168"/>
                  </a:lnTo>
                  <a:lnTo>
                    <a:pt x="17169" y="13399"/>
                  </a:lnTo>
                  <a:lnTo>
                    <a:pt x="17538" y="13283"/>
                  </a:lnTo>
                  <a:lnTo>
                    <a:pt x="17354" y="12821"/>
                  </a:lnTo>
                  <a:lnTo>
                    <a:pt x="17908" y="12821"/>
                  </a:lnTo>
                  <a:lnTo>
                    <a:pt x="17908" y="12128"/>
                  </a:lnTo>
                  <a:lnTo>
                    <a:pt x="19015" y="12128"/>
                  </a:lnTo>
                  <a:lnTo>
                    <a:pt x="19200" y="12013"/>
                  </a:lnTo>
                  <a:lnTo>
                    <a:pt x="19200" y="11666"/>
                  </a:lnTo>
                  <a:lnTo>
                    <a:pt x="19569" y="11666"/>
                  </a:lnTo>
                  <a:lnTo>
                    <a:pt x="20308" y="11204"/>
                  </a:lnTo>
                  <a:lnTo>
                    <a:pt x="21046" y="11204"/>
                  </a:lnTo>
                  <a:lnTo>
                    <a:pt x="21415" y="10973"/>
                  </a:lnTo>
                  <a:lnTo>
                    <a:pt x="21600" y="10280"/>
                  </a:lnTo>
                  <a:lnTo>
                    <a:pt x="21415" y="10165"/>
                  </a:lnTo>
                  <a:lnTo>
                    <a:pt x="20862" y="10165"/>
                  </a:lnTo>
                  <a:lnTo>
                    <a:pt x="20677" y="9934"/>
                  </a:lnTo>
                  <a:lnTo>
                    <a:pt x="21046" y="9703"/>
                  </a:lnTo>
                  <a:lnTo>
                    <a:pt x="21046" y="9587"/>
                  </a:lnTo>
                  <a:lnTo>
                    <a:pt x="20677" y="9472"/>
                  </a:lnTo>
                  <a:lnTo>
                    <a:pt x="20308" y="8894"/>
                  </a:lnTo>
                  <a:lnTo>
                    <a:pt x="19200" y="8894"/>
                  </a:lnTo>
                  <a:lnTo>
                    <a:pt x="18831" y="8432"/>
                  </a:lnTo>
                  <a:lnTo>
                    <a:pt x="18646" y="7855"/>
                  </a:lnTo>
                  <a:lnTo>
                    <a:pt x="18646" y="7393"/>
                  </a:lnTo>
                  <a:lnTo>
                    <a:pt x="18462" y="7046"/>
                  </a:lnTo>
                  <a:lnTo>
                    <a:pt x="17908" y="7161"/>
                  </a:lnTo>
                  <a:lnTo>
                    <a:pt x="17538" y="7277"/>
                  </a:lnTo>
                  <a:lnTo>
                    <a:pt x="16800" y="7277"/>
                  </a:lnTo>
                  <a:lnTo>
                    <a:pt x="16062" y="7046"/>
                  </a:lnTo>
                  <a:lnTo>
                    <a:pt x="15508" y="6468"/>
                  </a:lnTo>
                  <a:lnTo>
                    <a:pt x="15323" y="5660"/>
                  </a:lnTo>
                  <a:lnTo>
                    <a:pt x="14585" y="4620"/>
                  </a:lnTo>
                  <a:lnTo>
                    <a:pt x="14215" y="3581"/>
                  </a:lnTo>
                  <a:lnTo>
                    <a:pt x="13846" y="3003"/>
                  </a:lnTo>
                  <a:lnTo>
                    <a:pt x="13477" y="2079"/>
                  </a:lnTo>
                  <a:lnTo>
                    <a:pt x="13108" y="1271"/>
                  </a:lnTo>
                  <a:lnTo>
                    <a:pt x="12738" y="924"/>
                  </a:lnTo>
                  <a:lnTo>
                    <a:pt x="10338" y="0"/>
                  </a:lnTo>
                  <a:lnTo>
                    <a:pt x="9785" y="347"/>
                  </a:lnTo>
                  <a:lnTo>
                    <a:pt x="9231" y="809"/>
                  </a:lnTo>
                  <a:lnTo>
                    <a:pt x="8308" y="1271"/>
                  </a:lnTo>
                  <a:lnTo>
                    <a:pt x="7754" y="1271"/>
                  </a:lnTo>
                  <a:lnTo>
                    <a:pt x="7200" y="1040"/>
                  </a:lnTo>
                  <a:lnTo>
                    <a:pt x="6277" y="693"/>
                  </a:lnTo>
                  <a:lnTo>
                    <a:pt x="5538" y="578"/>
                  </a:lnTo>
                  <a:lnTo>
                    <a:pt x="5354" y="578"/>
                  </a:lnTo>
                  <a:lnTo>
                    <a:pt x="4985" y="809"/>
                  </a:lnTo>
                  <a:lnTo>
                    <a:pt x="4062" y="2541"/>
                  </a:lnTo>
                  <a:lnTo>
                    <a:pt x="3692" y="3812"/>
                  </a:lnTo>
                  <a:lnTo>
                    <a:pt x="2769" y="5198"/>
                  </a:lnTo>
                  <a:lnTo>
                    <a:pt x="2400" y="6237"/>
                  </a:lnTo>
                  <a:lnTo>
                    <a:pt x="2215" y="7393"/>
                  </a:lnTo>
                  <a:lnTo>
                    <a:pt x="2400" y="7970"/>
                  </a:lnTo>
                  <a:lnTo>
                    <a:pt x="2769" y="8201"/>
                  </a:lnTo>
                  <a:lnTo>
                    <a:pt x="2585" y="8432"/>
                  </a:lnTo>
                  <a:lnTo>
                    <a:pt x="2215" y="8779"/>
                  </a:lnTo>
                  <a:lnTo>
                    <a:pt x="2215" y="9472"/>
                  </a:lnTo>
                  <a:lnTo>
                    <a:pt x="1846" y="10049"/>
                  </a:lnTo>
                  <a:lnTo>
                    <a:pt x="1846" y="10858"/>
                  </a:lnTo>
                  <a:lnTo>
                    <a:pt x="1292" y="10973"/>
                  </a:lnTo>
                  <a:lnTo>
                    <a:pt x="1292" y="11551"/>
                  </a:lnTo>
                  <a:lnTo>
                    <a:pt x="185" y="11551"/>
                  </a:lnTo>
                  <a:lnTo>
                    <a:pt x="0" y="11897"/>
                  </a:lnTo>
                  <a:lnTo>
                    <a:pt x="4246" y="20560"/>
                  </a:lnTo>
                  <a:lnTo>
                    <a:pt x="609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2" name="Google Shape;1264;p80">
              <a:extLst>
                <a:ext uri="{FF2B5EF4-FFF2-40B4-BE49-F238E27FC236}">
                  <a16:creationId xmlns:a16="http://schemas.microsoft.com/office/drawing/2014/main" id="{60DDC950-0C11-F79D-8F34-E3C06A52F83B}"/>
                </a:ext>
              </a:extLst>
            </p:cNvPr>
            <p:cNvSpPr/>
            <p:nvPr/>
          </p:nvSpPr>
          <p:spPr>
            <a:xfrm>
              <a:off x="7835868" y="1120373"/>
              <a:ext cx="1355292" cy="9971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7717"/>
                  </a:moveTo>
                  <a:lnTo>
                    <a:pt x="893" y="16503"/>
                  </a:lnTo>
                  <a:lnTo>
                    <a:pt x="1071" y="16139"/>
                  </a:lnTo>
                  <a:lnTo>
                    <a:pt x="1607" y="15411"/>
                  </a:lnTo>
                  <a:lnTo>
                    <a:pt x="1964" y="15047"/>
                  </a:lnTo>
                  <a:lnTo>
                    <a:pt x="1964" y="14440"/>
                  </a:lnTo>
                  <a:lnTo>
                    <a:pt x="1517" y="13227"/>
                  </a:lnTo>
                  <a:lnTo>
                    <a:pt x="1250" y="12378"/>
                  </a:lnTo>
                  <a:lnTo>
                    <a:pt x="1607" y="12013"/>
                  </a:lnTo>
                  <a:lnTo>
                    <a:pt x="2767" y="11649"/>
                  </a:lnTo>
                  <a:lnTo>
                    <a:pt x="4998" y="11649"/>
                  </a:lnTo>
                  <a:lnTo>
                    <a:pt x="5623" y="11285"/>
                  </a:lnTo>
                  <a:lnTo>
                    <a:pt x="5980" y="11285"/>
                  </a:lnTo>
                  <a:lnTo>
                    <a:pt x="6873" y="10921"/>
                  </a:lnTo>
                  <a:lnTo>
                    <a:pt x="7408" y="10072"/>
                  </a:lnTo>
                  <a:lnTo>
                    <a:pt x="7944" y="9708"/>
                  </a:lnTo>
                  <a:lnTo>
                    <a:pt x="8301" y="9344"/>
                  </a:lnTo>
                  <a:lnTo>
                    <a:pt x="8301" y="8616"/>
                  </a:lnTo>
                  <a:lnTo>
                    <a:pt x="7944" y="8009"/>
                  </a:lnTo>
                  <a:lnTo>
                    <a:pt x="8301" y="7645"/>
                  </a:lnTo>
                  <a:lnTo>
                    <a:pt x="8390" y="7160"/>
                  </a:lnTo>
                  <a:lnTo>
                    <a:pt x="7944" y="7402"/>
                  </a:lnTo>
                  <a:lnTo>
                    <a:pt x="7765" y="7160"/>
                  </a:lnTo>
                  <a:lnTo>
                    <a:pt x="7587" y="6674"/>
                  </a:lnTo>
                  <a:lnTo>
                    <a:pt x="8033" y="6189"/>
                  </a:lnTo>
                  <a:lnTo>
                    <a:pt x="8747" y="5339"/>
                  </a:lnTo>
                  <a:lnTo>
                    <a:pt x="9015" y="4611"/>
                  </a:lnTo>
                  <a:lnTo>
                    <a:pt x="9104" y="4004"/>
                  </a:lnTo>
                  <a:lnTo>
                    <a:pt x="9818" y="2791"/>
                  </a:lnTo>
                  <a:lnTo>
                    <a:pt x="10354" y="1820"/>
                  </a:lnTo>
                  <a:lnTo>
                    <a:pt x="10979" y="1213"/>
                  </a:lnTo>
                  <a:lnTo>
                    <a:pt x="11603" y="971"/>
                  </a:lnTo>
                  <a:lnTo>
                    <a:pt x="12585" y="607"/>
                  </a:lnTo>
                  <a:lnTo>
                    <a:pt x="13121" y="243"/>
                  </a:lnTo>
                  <a:lnTo>
                    <a:pt x="14549" y="0"/>
                  </a:lnTo>
                  <a:lnTo>
                    <a:pt x="14549" y="1335"/>
                  </a:lnTo>
                  <a:lnTo>
                    <a:pt x="14727" y="1942"/>
                  </a:lnTo>
                  <a:lnTo>
                    <a:pt x="14995" y="2791"/>
                  </a:lnTo>
                  <a:lnTo>
                    <a:pt x="15263" y="2912"/>
                  </a:lnTo>
                  <a:lnTo>
                    <a:pt x="15531" y="3883"/>
                  </a:lnTo>
                  <a:lnTo>
                    <a:pt x="15263" y="4126"/>
                  </a:lnTo>
                  <a:lnTo>
                    <a:pt x="15174" y="4975"/>
                  </a:lnTo>
                  <a:lnTo>
                    <a:pt x="15531" y="5825"/>
                  </a:lnTo>
                  <a:lnTo>
                    <a:pt x="15798" y="6796"/>
                  </a:lnTo>
                  <a:lnTo>
                    <a:pt x="16155" y="7160"/>
                  </a:lnTo>
                  <a:lnTo>
                    <a:pt x="16245" y="8494"/>
                  </a:lnTo>
                  <a:lnTo>
                    <a:pt x="16423" y="9587"/>
                  </a:lnTo>
                  <a:lnTo>
                    <a:pt x="16780" y="10679"/>
                  </a:lnTo>
                  <a:lnTo>
                    <a:pt x="16780" y="14562"/>
                  </a:lnTo>
                  <a:lnTo>
                    <a:pt x="17137" y="16867"/>
                  </a:lnTo>
                  <a:lnTo>
                    <a:pt x="17137" y="17717"/>
                  </a:lnTo>
                  <a:lnTo>
                    <a:pt x="17494" y="18445"/>
                  </a:lnTo>
                  <a:lnTo>
                    <a:pt x="17137" y="19173"/>
                  </a:lnTo>
                  <a:lnTo>
                    <a:pt x="17226" y="19537"/>
                  </a:lnTo>
                  <a:lnTo>
                    <a:pt x="16602" y="20751"/>
                  </a:lnTo>
                  <a:lnTo>
                    <a:pt x="17226" y="20387"/>
                  </a:lnTo>
                  <a:lnTo>
                    <a:pt x="17673" y="20144"/>
                  </a:lnTo>
                  <a:lnTo>
                    <a:pt x="18208" y="19658"/>
                  </a:lnTo>
                  <a:lnTo>
                    <a:pt x="18387" y="19416"/>
                  </a:lnTo>
                  <a:lnTo>
                    <a:pt x="18922" y="19294"/>
                  </a:lnTo>
                  <a:lnTo>
                    <a:pt x="19369" y="19173"/>
                  </a:lnTo>
                  <a:lnTo>
                    <a:pt x="19547" y="18930"/>
                  </a:lnTo>
                  <a:lnTo>
                    <a:pt x="20083" y="18566"/>
                  </a:lnTo>
                  <a:lnTo>
                    <a:pt x="20529" y="17838"/>
                  </a:lnTo>
                  <a:lnTo>
                    <a:pt x="20083" y="19052"/>
                  </a:lnTo>
                  <a:lnTo>
                    <a:pt x="20529" y="18809"/>
                  </a:lnTo>
                  <a:lnTo>
                    <a:pt x="20797" y="18324"/>
                  </a:lnTo>
                  <a:lnTo>
                    <a:pt x="21064" y="18202"/>
                  </a:lnTo>
                  <a:lnTo>
                    <a:pt x="21421" y="18081"/>
                  </a:lnTo>
                  <a:lnTo>
                    <a:pt x="21600" y="18081"/>
                  </a:lnTo>
                  <a:lnTo>
                    <a:pt x="20797" y="19052"/>
                  </a:lnTo>
                  <a:lnTo>
                    <a:pt x="20083" y="19780"/>
                  </a:lnTo>
                  <a:lnTo>
                    <a:pt x="19547" y="20144"/>
                  </a:lnTo>
                  <a:lnTo>
                    <a:pt x="19101" y="20751"/>
                  </a:lnTo>
                  <a:lnTo>
                    <a:pt x="18387" y="20993"/>
                  </a:lnTo>
                  <a:lnTo>
                    <a:pt x="17583" y="21357"/>
                  </a:lnTo>
                  <a:lnTo>
                    <a:pt x="16869" y="21600"/>
                  </a:lnTo>
                  <a:lnTo>
                    <a:pt x="16423" y="21236"/>
                  </a:lnTo>
                  <a:lnTo>
                    <a:pt x="16245" y="20751"/>
                  </a:lnTo>
                  <a:lnTo>
                    <a:pt x="16245" y="20265"/>
                  </a:lnTo>
                  <a:lnTo>
                    <a:pt x="16066" y="20022"/>
                  </a:lnTo>
                  <a:lnTo>
                    <a:pt x="14906" y="19537"/>
                  </a:lnTo>
                  <a:lnTo>
                    <a:pt x="13835" y="19173"/>
                  </a:lnTo>
                  <a:lnTo>
                    <a:pt x="14013" y="18566"/>
                  </a:lnTo>
                  <a:lnTo>
                    <a:pt x="13745" y="18324"/>
                  </a:lnTo>
                  <a:lnTo>
                    <a:pt x="13478" y="18324"/>
                  </a:lnTo>
                  <a:lnTo>
                    <a:pt x="13210" y="18202"/>
                  </a:lnTo>
                  <a:lnTo>
                    <a:pt x="12853" y="17353"/>
                  </a:lnTo>
                  <a:lnTo>
                    <a:pt x="12496" y="16746"/>
                  </a:lnTo>
                  <a:lnTo>
                    <a:pt x="11782" y="16139"/>
                  </a:lnTo>
                  <a:lnTo>
                    <a:pt x="179" y="18930"/>
                  </a:lnTo>
                  <a:lnTo>
                    <a:pt x="0" y="17717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3" name="Google Shape;1265;p80">
              <a:extLst>
                <a:ext uri="{FF2B5EF4-FFF2-40B4-BE49-F238E27FC236}">
                  <a16:creationId xmlns:a16="http://schemas.microsoft.com/office/drawing/2014/main" id="{BA2EA29F-F323-4A66-9D20-8FFFFE69A61F}"/>
                </a:ext>
              </a:extLst>
            </p:cNvPr>
            <p:cNvSpPr/>
            <p:nvPr/>
          </p:nvSpPr>
          <p:spPr>
            <a:xfrm>
              <a:off x="8748734" y="1053148"/>
              <a:ext cx="313632" cy="56581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4919"/>
                  </a:moveTo>
                  <a:lnTo>
                    <a:pt x="771" y="5988"/>
                  </a:lnTo>
                  <a:lnTo>
                    <a:pt x="1929" y="7485"/>
                  </a:lnTo>
                  <a:lnTo>
                    <a:pt x="3086" y="7699"/>
                  </a:lnTo>
                  <a:lnTo>
                    <a:pt x="4243" y="9410"/>
                  </a:lnTo>
                  <a:lnTo>
                    <a:pt x="3086" y="9838"/>
                  </a:lnTo>
                  <a:lnTo>
                    <a:pt x="2700" y="11335"/>
                  </a:lnTo>
                  <a:lnTo>
                    <a:pt x="4243" y="12832"/>
                  </a:lnTo>
                  <a:lnTo>
                    <a:pt x="5400" y="14543"/>
                  </a:lnTo>
                  <a:lnTo>
                    <a:pt x="6943" y="15184"/>
                  </a:lnTo>
                  <a:lnTo>
                    <a:pt x="7329" y="17537"/>
                  </a:lnTo>
                  <a:lnTo>
                    <a:pt x="8100" y="19461"/>
                  </a:lnTo>
                  <a:lnTo>
                    <a:pt x="9643" y="21386"/>
                  </a:lnTo>
                  <a:lnTo>
                    <a:pt x="9643" y="21600"/>
                  </a:lnTo>
                  <a:lnTo>
                    <a:pt x="18129" y="20958"/>
                  </a:lnTo>
                  <a:lnTo>
                    <a:pt x="17357" y="19461"/>
                  </a:lnTo>
                  <a:lnTo>
                    <a:pt x="17743" y="17537"/>
                  </a:lnTo>
                  <a:lnTo>
                    <a:pt x="16971" y="12832"/>
                  </a:lnTo>
                  <a:lnTo>
                    <a:pt x="18129" y="9624"/>
                  </a:lnTo>
                  <a:lnTo>
                    <a:pt x="18129" y="6844"/>
                  </a:lnTo>
                  <a:lnTo>
                    <a:pt x="21600" y="5347"/>
                  </a:lnTo>
                  <a:lnTo>
                    <a:pt x="21600" y="4491"/>
                  </a:lnTo>
                  <a:lnTo>
                    <a:pt x="20443" y="3636"/>
                  </a:lnTo>
                  <a:lnTo>
                    <a:pt x="20443" y="855"/>
                  </a:lnTo>
                  <a:lnTo>
                    <a:pt x="19286" y="0"/>
                  </a:lnTo>
                  <a:lnTo>
                    <a:pt x="13886" y="855"/>
                  </a:lnTo>
                  <a:lnTo>
                    <a:pt x="8486" y="1283"/>
                  </a:lnTo>
                  <a:lnTo>
                    <a:pt x="5786" y="1711"/>
                  </a:lnTo>
                  <a:lnTo>
                    <a:pt x="1929" y="2566"/>
                  </a:lnTo>
                  <a:lnTo>
                    <a:pt x="0" y="2566"/>
                  </a:lnTo>
                  <a:lnTo>
                    <a:pt x="0" y="491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4" name="Google Shape;1266;p80">
              <a:extLst>
                <a:ext uri="{FF2B5EF4-FFF2-40B4-BE49-F238E27FC236}">
                  <a16:creationId xmlns:a16="http://schemas.microsoft.com/office/drawing/2014/main" id="{309D9130-64CB-A129-4B34-B0E12DBE8BF7}"/>
                </a:ext>
              </a:extLst>
            </p:cNvPr>
            <p:cNvSpPr/>
            <p:nvPr/>
          </p:nvSpPr>
          <p:spPr>
            <a:xfrm>
              <a:off x="8995151" y="980323"/>
              <a:ext cx="280044" cy="621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776" y="0"/>
                  </a:moveTo>
                  <a:lnTo>
                    <a:pt x="6048" y="195"/>
                  </a:lnTo>
                  <a:lnTo>
                    <a:pt x="3888" y="195"/>
                  </a:lnTo>
                  <a:lnTo>
                    <a:pt x="3888" y="1168"/>
                  </a:lnTo>
                  <a:lnTo>
                    <a:pt x="3456" y="1751"/>
                  </a:lnTo>
                  <a:lnTo>
                    <a:pt x="2592" y="2530"/>
                  </a:lnTo>
                  <a:lnTo>
                    <a:pt x="3888" y="3308"/>
                  </a:lnTo>
                  <a:lnTo>
                    <a:pt x="3888" y="5838"/>
                  </a:lnTo>
                  <a:lnTo>
                    <a:pt x="5184" y="6616"/>
                  </a:lnTo>
                  <a:lnTo>
                    <a:pt x="5184" y="7395"/>
                  </a:lnTo>
                  <a:lnTo>
                    <a:pt x="1296" y="8757"/>
                  </a:lnTo>
                  <a:lnTo>
                    <a:pt x="1296" y="11286"/>
                  </a:lnTo>
                  <a:lnTo>
                    <a:pt x="0" y="14205"/>
                  </a:lnTo>
                  <a:lnTo>
                    <a:pt x="864" y="18486"/>
                  </a:lnTo>
                  <a:lnTo>
                    <a:pt x="432" y="20238"/>
                  </a:lnTo>
                  <a:lnTo>
                    <a:pt x="1296" y="21600"/>
                  </a:lnTo>
                  <a:lnTo>
                    <a:pt x="17280" y="19849"/>
                  </a:lnTo>
                  <a:lnTo>
                    <a:pt x="17712" y="18876"/>
                  </a:lnTo>
                  <a:lnTo>
                    <a:pt x="21168" y="18292"/>
                  </a:lnTo>
                  <a:lnTo>
                    <a:pt x="20736" y="17708"/>
                  </a:lnTo>
                  <a:lnTo>
                    <a:pt x="21600" y="16151"/>
                  </a:lnTo>
                  <a:lnTo>
                    <a:pt x="17712" y="14595"/>
                  </a:lnTo>
                  <a:lnTo>
                    <a:pt x="7776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5" name="Google Shape;1267;p80">
              <a:extLst>
                <a:ext uri="{FF2B5EF4-FFF2-40B4-BE49-F238E27FC236}">
                  <a16:creationId xmlns:a16="http://schemas.microsoft.com/office/drawing/2014/main" id="{0D1E6C5D-2D6B-0E1B-391C-3DC38BDD2272}"/>
                </a:ext>
              </a:extLst>
            </p:cNvPr>
            <p:cNvSpPr/>
            <p:nvPr/>
          </p:nvSpPr>
          <p:spPr>
            <a:xfrm>
              <a:off x="8888747" y="1736575"/>
              <a:ext cx="313632" cy="2857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43" y="12282"/>
                  </a:moveTo>
                  <a:lnTo>
                    <a:pt x="1543" y="15247"/>
                  </a:lnTo>
                  <a:lnTo>
                    <a:pt x="3086" y="17788"/>
                  </a:lnTo>
                  <a:lnTo>
                    <a:pt x="1543" y="20329"/>
                  </a:lnTo>
                  <a:lnTo>
                    <a:pt x="1929" y="21600"/>
                  </a:lnTo>
                  <a:lnTo>
                    <a:pt x="3471" y="21176"/>
                  </a:lnTo>
                  <a:lnTo>
                    <a:pt x="5014" y="19059"/>
                  </a:lnTo>
                  <a:lnTo>
                    <a:pt x="5786" y="18635"/>
                  </a:lnTo>
                  <a:lnTo>
                    <a:pt x="7714" y="16518"/>
                  </a:lnTo>
                  <a:lnTo>
                    <a:pt x="9643" y="15247"/>
                  </a:lnTo>
                  <a:lnTo>
                    <a:pt x="12729" y="15247"/>
                  </a:lnTo>
                  <a:lnTo>
                    <a:pt x="14271" y="14400"/>
                  </a:lnTo>
                  <a:lnTo>
                    <a:pt x="15043" y="13553"/>
                  </a:lnTo>
                  <a:lnTo>
                    <a:pt x="18900" y="11859"/>
                  </a:lnTo>
                  <a:lnTo>
                    <a:pt x="21214" y="11859"/>
                  </a:lnTo>
                  <a:lnTo>
                    <a:pt x="21600" y="11012"/>
                  </a:lnTo>
                  <a:lnTo>
                    <a:pt x="19286" y="0"/>
                  </a:lnTo>
                  <a:lnTo>
                    <a:pt x="9257" y="2118"/>
                  </a:lnTo>
                  <a:lnTo>
                    <a:pt x="0" y="3812"/>
                  </a:lnTo>
                  <a:lnTo>
                    <a:pt x="0" y="4235"/>
                  </a:lnTo>
                  <a:lnTo>
                    <a:pt x="1543" y="12282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6" name="Google Shape;1268;p80">
              <a:extLst>
                <a:ext uri="{FF2B5EF4-FFF2-40B4-BE49-F238E27FC236}">
                  <a16:creationId xmlns:a16="http://schemas.microsoft.com/office/drawing/2014/main" id="{41E85155-D95D-6ABF-F698-809F1DADA8CE}"/>
                </a:ext>
              </a:extLst>
            </p:cNvPr>
            <p:cNvSpPr/>
            <p:nvPr/>
          </p:nvSpPr>
          <p:spPr>
            <a:xfrm>
              <a:off x="9168767" y="1708563"/>
              <a:ext cx="134406" cy="17366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700" y="10452"/>
                  </a:moveTo>
                  <a:lnTo>
                    <a:pt x="18900" y="9058"/>
                  </a:lnTo>
                  <a:lnTo>
                    <a:pt x="18900" y="8361"/>
                  </a:lnTo>
                  <a:lnTo>
                    <a:pt x="16200" y="7665"/>
                  </a:lnTo>
                  <a:lnTo>
                    <a:pt x="14400" y="6968"/>
                  </a:lnTo>
                  <a:lnTo>
                    <a:pt x="14400" y="4877"/>
                  </a:lnTo>
                  <a:lnTo>
                    <a:pt x="11700" y="3484"/>
                  </a:lnTo>
                  <a:lnTo>
                    <a:pt x="9000" y="0"/>
                  </a:lnTo>
                  <a:lnTo>
                    <a:pt x="0" y="3484"/>
                  </a:lnTo>
                  <a:lnTo>
                    <a:pt x="5400" y="21600"/>
                  </a:lnTo>
                  <a:lnTo>
                    <a:pt x="7200" y="20206"/>
                  </a:lnTo>
                  <a:lnTo>
                    <a:pt x="12600" y="18116"/>
                  </a:lnTo>
                  <a:lnTo>
                    <a:pt x="12600" y="9755"/>
                  </a:lnTo>
                  <a:lnTo>
                    <a:pt x="13500" y="9058"/>
                  </a:lnTo>
                  <a:lnTo>
                    <a:pt x="14400" y="9058"/>
                  </a:lnTo>
                  <a:lnTo>
                    <a:pt x="17100" y="9755"/>
                  </a:lnTo>
                  <a:lnTo>
                    <a:pt x="17100" y="11148"/>
                  </a:lnTo>
                  <a:lnTo>
                    <a:pt x="18900" y="13935"/>
                  </a:lnTo>
                  <a:lnTo>
                    <a:pt x="18900" y="14632"/>
                  </a:lnTo>
                  <a:lnTo>
                    <a:pt x="19800" y="15329"/>
                  </a:lnTo>
                  <a:lnTo>
                    <a:pt x="21600" y="14632"/>
                  </a:lnTo>
                  <a:lnTo>
                    <a:pt x="21600" y="13239"/>
                  </a:lnTo>
                  <a:lnTo>
                    <a:pt x="20700" y="10452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7" name="Google Shape;1269;p80">
              <a:extLst>
                <a:ext uri="{FF2B5EF4-FFF2-40B4-BE49-F238E27FC236}">
                  <a16:creationId xmlns:a16="http://schemas.microsoft.com/office/drawing/2014/main" id="{21271188-3F04-506D-B7F4-16CCDABBA33A}"/>
                </a:ext>
              </a:extLst>
            </p:cNvPr>
            <p:cNvSpPr/>
            <p:nvPr/>
          </p:nvSpPr>
          <p:spPr>
            <a:xfrm>
              <a:off x="8888747" y="1506896"/>
              <a:ext cx="610470" cy="3081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204" y="13745"/>
                  </a:moveTo>
                  <a:lnTo>
                    <a:pt x="20807" y="12567"/>
                  </a:lnTo>
                  <a:lnTo>
                    <a:pt x="20609" y="12175"/>
                  </a:lnTo>
                  <a:lnTo>
                    <a:pt x="19420" y="10604"/>
                  </a:lnTo>
                  <a:lnTo>
                    <a:pt x="19222" y="9818"/>
                  </a:lnTo>
                  <a:lnTo>
                    <a:pt x="19024" y="10604"/>
                  </a:lnTo>
                  <a:lnTo>
                    <a:pt x="19222" y="11389"/>
                  </a:lnTo>
                  <a:lnTo>
                    <a:pt x="19817" y="12567"/>
                  </a:lnTo>
                  <a:lnTo>
                    <a:pt x="20213" y="13745"/>
                  </a:lnTo>
                  <a:lnTo>
                    <a:pt x="19618" y="14138"/>
                  </a:lnTo>
                  <a:lnTo>
                    <a:pt x="18826" y="14138"/>
                  </a:lnTo>
                  <a:lnTo>
                    <a:pt x="17637" y="15316"/>
                  </a:lnTo>
                  <a:lnTo>
                    <a:pt x="17439" y="14531"/>
                  </a:lnTo>
                  <a:lnTo>
                    <a:pt x="17240" y="14138"/>
                  </a:lnTo>
                  <a:lnTo>
                    <a:pt x="16844" y="13745"/>
                  </a:lnTo>
                  <a:lnTo>
                    <a:pt x="16250" y="12960"/>
                  </a:lnTo>
                  <a:lnTo>
                    <a:pt x="16051" y="12567"/>
                  </a:lnTo>
                  <a:lnTo>
                    <a:pt x="16250" y="11782"/>
                  </a:lnTo>
                  <a:lnTo>
                    <a:pt x="16051" y="10604"/>
                  </a:lnTo>
                  <a:lnTo>
                    <a:pt x="15259" y="9425"/>
                  </a:lnTo>
                  <a:lnTo>
                    <a:pt x="14466" y="8640"/>
                  </a:lnTo>
                  <a:lnTo>
                    <a:pt x="13673" y="8640"/>
                  </a:lnTo>
                  <a:lnTo>
                    <a:pt x="13475" y="7855"/>
                  </a:lnTo>
                  <a:lnTo>
                    <a:pt x="13475" y="6284"/>
                  </a:lnTo>
                  <a:lnTo>
                    <a:pt x="14466" y="4320"/>
                  </a:lnTo>
                  <a:lnTo>
                    <a:pt x="15259" y="3535"/>
                  </a:lnTo>
                  <a:lnTo>
                    <a:pt x="15259" y="3142"/>
                  </a:lnTo>
                  <a:lnTo>
                    <a:pt x="15061" y="2356"/>
                  </a:lnTo>
                  <a:lnTo>
                    <a:pt x="14070" y="2356"/>
                  </a:lnTo>
                  <a:lnTo>
                    <a:pt x="13872" y="1178"/>
                  </a:lnTo>
                  <a:lnTo>
                    <a:pt x="13475" y="0"/>
                  </a:lnTo>
                  <a:lnTo>
                    <a:pt x="11890" y="1178"/>
                  </a:lnTo>
                  <a:lnTo>
                    <a:pt x="11692" y="3142"/>
                  </a:lnTo>
                  <a:lnTo>
                    <a:pt x="4360" y="6676"/>
                  </a:lnTo>
                  <a:lnTo>
                    <a:pt x="0" y="7855"/>
                  </a:lnTo>
                  <a:lnTo>
                    <a:pt x="0" y="19636"/>
                  </a:lnTo>
                  <a:lnTo>
                    <a:pt x="4756" y="18065"/>
                  </a:lnTo>
                  <a:lnTo>
                    <a:pt x="9908" y="16102"/>
                  </a:lnTo>
                  <a:lnTo>
                    <a:pt x="11890" y="14138"/>
                  </a:lnTo>
                  <a:lnTo>
                    <a:pt x="12484" y="16102"/>
                  </a:lnTo>
                  <a:lnTo>
                    <a:pt x="13079" y="16887"/>
                  </a:lnTo>
                  <a:lnTo>
                    <a:pt x="13079" y="18065"/>
                  </a:lnTo>
                  <a:lnTo>
                    <a:pt x="13475" y="18458"/>
                  </a:lnTo>
                  <a:lnTo>
                    <a:pt x="14070" y="18851"/>
                  </a:lnTo>
                  <a:lnTo>
                    <a:pt x="14070" y="19244"/>
                  </a:lnTo>
                  <a:lnTo>
                    <a:pt x="14466" y="20029"/>
                  </a:lnTo>
                  <a:lnTo>
                    <a:pt x="14664" y="21600"/>
                  </a:lnTo>
                  <a:lnTo>
                    <a:pt x="15259" y="21600"/>
                  </a:lnTo>
                  <a:lnTo>
                    <a:pt x="15655" y="20815"/>
                  </a:lnTo>
                  <a:lnTo>
                    <a:pt x="15655" y="19244"/>
                  </a:lnTo>
                  <a:lnTo>
                    <a:pt x="16250" y="18458"/>
                  </a:lnTo>
                  <a:lnTo>
                    <a:pt x="16250" y="17673"/>
                  </a:lnTo>
                  <a:lnTo>
                    <a:pt x="16844" y="16887"/>
                  </a:lnTo>
                  <a:lnTo>
                    <a:pt x="17240" y="19244"/>
                  </a:lnTo>
                  <a:lnTo>
                    <a:pt x="17240" y="20029"/>
                  </a:lnTo>
                  <a:lnTo>
                    <a:pt x="17835" y="19244"/>
                  </a:lnTo>
                  <a:lnTo>
                    <a:pt x="18231" y="18458"/>
                  </a:lnTo>
                  <a:lnTo>
                    <a:pt x="18231" y="17673"/>
                  </a:lnTo>
                  <a:lnTo>
                    <a:pt x="18628" y="17673"/>
                  </a:lnTo>
                  <a:lnTo>
                    <a:pt x="19222" y="16887"/>
                  </a:lnTo>
                  <a:lnTo>
                    <a:pt x="20015" y="16887"/>
                  </a:lnTo>
                  <a:lnTo>
                    <a:pt x="20411" y="16102"/>
                  </a:lnTo>
                  <a:lnTo>
                    <a:pt x="21006" y="15709"/>
                  </a:lnTo>
                  <a:lnTo>
                    <a:pt x="21402" y="14924"/>
                  </a:lnTo>
                  <a:lnTo>
                    <a:pt x="21600" y="14138"/>
                  </a:lnTo>
                  <a:lnTo>
                    <a:pt x="21204" y="13745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8" name="Google Shape;1270;p80">
              <a:extLst>
                <a:ext uri="{FF2B5EF4-FFF2-40B4-BE49-F238E27FC236}">
                  <a16:creationId xmlns:a16="http://schemas.microsoft.com/office/drawing/2014/main" id="{0AC11506-DA1E-EC76-BD7F-6558AFDD481D}"/>
                </a:ext>
              </a:extLst>
            </p:cNvPr>
            <p:cNvSpPr/>
            <p:nvPr/>
          </p:nvSpPr>
          <p:spPr>
            <a:xfrm>
              <a:off x="9359182" y="1795729"/>
              <a:ext cx="55998" cy="36068"/>
            </a:xfrm>
            <a:custGeom>
              <a:avLst/>
              <a:gdLst/>
              <a:ahLst/>
              <a:cxnLst/>
              <a:rect l="l" t="t" r="r" b="b"/>
              <a:pathLst>
                <a:path w="21600" h="19872" extrusionOk="0">
                  <a:moveTo>
                    <a:pt x="5400" y="19872"/>
                  </a:moveTo>
                  <a:cubicBezTo>
                    <a:pt x="12600" y="19872"/>
                    <a:pt x="12600" y="19872"/>
                    <a:pt x="12600" y="19872"/>
                  </a:cubicBezTo>
                  <a:cubicBezTo>
                    <a:pt x="18000" y="12672"/>
                    <a:pt x="18000" y="12672"/>
                    <a:pt x="18000" y="12672"/>
                  </a:cubicBezTo>
                  <a:cubicBezTo>
                    <a:pt x="21600" y="7872"/>
                    <a:pt x="21600" y="7872"/>
                    <a:pt x="21600" y="7872"/>
                  </a:cubicBezTo>
                  <a:cubicBezTo>
                    <a:pt x="14400" y="3072"/>
                    <a:pt x="14400" y="3072"/>
                    <a:pt x="14400" y="3072"/>
                  </a:cubicBezTo>
                  <a:cubicBezTo>
                    <a:pt x="14400" y="3072"/>
                    <a:pt x="9000" y="-1728"/>
                    <a:pt x="7200" y="672"/>
                  </a:cubicBezTo>
                  <a:cubicBezTo>
                    <a:pt x="7200" y="3072"/>
                    <a:pt x="0" y="15072"/>
                    <a:pt x="0" y="15072"/>
                  </a:cubicBezTo>
                  <a:lnTo>
                    <a:pt x="5400" y="19872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9" name="Google Shape;1271;p80">
              <a:extLst>
                <a:ext uri="{FF2B5EF4-FFF2-40B4-BE49-F238E27FC236}">
                  <a16:creationId xmlns:a16="http://schemas.microsoft.com/office/drawing/2014/main" id="{C1BBCAFC-7730-F938-AB3C-3AD4961687DD}"/>
                </a:ext>
              </a:extLst>
            </p:cNvPr>
            <p:cNvSpPr/>
            <p:nvPr/>
          </p:nvSpPr>
          <p:spPr>
            <a:xfrm>
              <a:off x="8653529" y="2005467"/>
              <a:ext cx="235224" cy="5265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514" y="2987"/>
                  </a:moveTo>
                  <a:lnTo>
                    <a:pt x="18514" y="2068"/>
                  </a:lnTo>
                  <a:lnTo>
                    <a:pt x="17486" y="1609"/>
                  </a:lnTo>
                  <a:lnTo>
                    <a:pt x="10800" y="689"/>
                  </a:lnTo>
                  <a:lnTo>
                    <a:pt x="4629" y="0"/>
                  </a:lnTo>
                  <a:lnTo>
                    <a:pt x="4114" y="689"/>
                  </a:lnTo>
                  <a:lnTo>
                    <a:pt x="3086" y="1609"/>
                  </a:lnTo>
                  <a:lnTo>
                    <a:pt x="1543" y="2068"/>
                  </a:lnTo>
                  <a:lnTo>
                    <a:pt x="1029" y="3217"/>
                  </a:lnTo>
                  <a:lnTo>
                    <a:pt x="1543" y="4596"/>
                  </a:lnTo>
                  <a:lnTo>
                    <a:pt x="1543" y="5745"/>
                  </a:lnTo>
                  <a:lnTo>
                    <a:pt x="1029" y="6894"/>
                  </a:lnTo>
                  <a:lnTo>
                    <a:pt x="2571" y="7353"/>
                  </a:lnTo>
                  <a:lnTo>
                    <a:pt x="4629" y="7813"/>
                  </a:lnTo>
                  <a:lnTo>
                    <a:pt x="5657" y="8732"/>
                  </a:lnTo>
                  <a:lnTo>
                    <a:pt x="7714" y="9651"/>
                  </a:lnTo>
                  <a:lnTo>
                    <a:pt x="10286" y="10570"/>
                  </a:lnTo>
                  <a:lnTo>
                    <a:pt x="10286" y="10800"/>
                  </a:lnTo>
                  <a:lnTo>
                    <a:pt x="9257" y="12179"/>
                  </a:lnTo>
                  <a:lnTo>
                    <a:pt x="5143" y="13328"/>
                  </a:lnTo>
                  <a:lnTo>
                    <a:pt x="1543" y="14706"/>
                  </a:lnTo>
                  <a:lnTo>
                    <a:pt x="1029" y="15396"/>
                  </a:lnTo>
                  <a:lnTo>
                    <a:pt x="0" y="16545"/>
                  </a:lnTo>
                  <a:lnTo>
                    <a:pt x="514" y="17234"/>
                  </a:lnTo>
                  <a:lnTo>
                    <a:pt x="1543" y="18153"/>
                  </a:lnTo>
                  <a:lnTo>
                    <a:pt x="4114" y="19072"/>
                  </a:lnTo>
                  <a:lnTo>
                    <a:pt x="6171" y="19532"/>
                  </a:lnTo>
                  <a:lnTo>
                    <a:pt x="7714" y="19762"/>
                  </a:lnTo>
                  <a:lnTo>
                    <a:pt x="12857" y="19762"/>
                  </a:lnTo>
                  <a:lnTo>
                    <a:pt x="12343" y="20681"/>
                  </a:lnTo>
                  <a:lnTo>
                    <a:pt x="12343" y="21370"/>
                  </a:lnTo>
                  <a:lnTo>
                    <a:pt x="12857" y="21600"/>
                  </a:lnTo>
                  <a:lnTo>
                    <a:pt x="13371" y="21600"/>
                  </a:lnTo>
                  <a:lnTo>
                    <a:pt x="13886" y="19991"/>
                  </a:lnTo>
                  <a:lnTo>
                    <a:pt x="14400" y="19762"/>
                  </a:lnTo>
                  <a:lnTo>
                    <a:pt x="15943" y="18843"/>
                  </a:lnTo>
                  <a:lnTo>
                    <a:pt x="18514" y="17923"/>
                  </a:lnTo>
                  <a:lnTo>
                    <a:pt x="18514" y="14936"/>
                  </a:lnTo>
                  <a:lnTo>
                    <a:pt x="20571" y="14017"/>
                  </a:lnTo>
                  <a:lnTo>
                    <a:pt x="21086" y="12179"/>
                  </a:lnTo>
                  <a:lnTo>
                    <a:pt x="21600" y="11030"/>
                  </a:lnTo>
                  <a:lnTo>
                    <a:pt x="21600" y="8272"/>
                  </a:lnTo>
                  <a:lnTo>
                    <a:pt x="20571" y="6894"/>
                  </a:lnTo>
                  <a:lnTo>
                    <a:pt x="17486" y="6894"/>
                  </a:lnTo>
                  <a:lnTo>
                    <a:pt x="18000" y="5745"/>
                  </a:lnTo>
                  <a:lnTo>
                    <a:pt x="19029" y="4596"/>
                  </a:lnTo>
                  <a:lnTo>
                    <a:pt x="20057" y="4136"/>
                  </a:lnTo>
                  <a:lnTo>
                    <a:pt x="19543" y="3906"/>
                  </a:lnTo>
                  <a:lnTo>
                    <a:pt x="18514" y="2987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0" name="Google Shape;1272;p80">
              <a:extLst>
                <a:ext uri="{FF2B5EF4-FFF2-40B4-BE49-F238E27FC236}">
                  <a16:creationId xmlns:a16="http://schemas.microsoft.com/office/drawing/2014/main" id="{A0DDD4AA-7DB2-D33B-0A1B-38F686366BE1}"/>
                </a:ext>
              </a:extLst>
            </p:cNvPr>
            <p:cNvSpPr/>
            <p:nvPr/>
          </p:nvSpPr>
          <p:spPr>
            <a:xfrm>
              <a:off x="8608728" y="2369585"/>
              <a:ext cx="184788" cy="3025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891" y="4000"/>
                  </a:moveTo>
                  <a:lnTo>
                    <a:pt x="5236" y="2800"/>
                  </a:lnTo>
                  <a:lnTo>
                    <a:pt x="6545" y="800"/>
                  </a:lnTo>
                  <a:lnTo>
                    <a:pt x="7200" y="400"/>
                  </a:lnTo>
                  <a:lnTo>
                    <a:pt x="5891" y="0"/>
                  </a:lnTo>
                  <a:lnTo>
                    <a:pt x="3273" y="0"/>
                  </a:lnTo>
                  <a:lnTo>
                    <a:pt x="1309" y="800"/>
                  </a:lnTo>
                  <a:lnTo>
                    <a:pt x="0" y="2000"/>
                  </a:lnTo>
                  <a:lnTo>
                    <a:pt x="7855" y="21600"/>
                  </a:lnTo>
                  <a:lnTo>
                    <a:pt x="21600" y="20400"/>
                  </a:lnTo>
                  <a:lnTo>
                    <a:pt x="20945" y="17200"/>
                  </a:lnTo>
                  <a:lnTo>
                    <a:pt x="18982" y="16000"/>
                  </a:lnTo>
                  <a:lnTo>
                    <a:pt x="18327" y="15200"/>
                  </a:lnTo>
                  <a:lnTo>
                    <a:pt x="17018" y="14800"/>
                  </a:lnTo>
                  <a:lnTo>
                    <a:pt x="15055" y="13600"/>
                  </a:lnTo>
                  <a:lnTo>
                    <a:pt x="13091" y="12800"/>
                  </a:lnTo>
                  <a:lnTo>
                    <a:pt x="9164" y="8000"/>
                  </a:lnTo>
                  <a:lnTo>
                    <a:pt x="10473" y="6800"/>
                  </a:lnTo>
                  <a:lnTo>
                    <a:pt x="7200" y="5600"/>
                  </a:lnTo>
                  <a:lnTo>
                    <a:pt x="5891" y="40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1" name="Google Shape;1273;p80">
              <a:extLst>
                <a:ext uri="{FF2B5EF4-FFF2-40B4-BE49-F238E27FC236}">
                  <a16:creationId xmlns:a16="http://schemas.microsoft.com/office/drawing/2014/main" id="{CB55D83E-7FE8-A149-5078-7751CC16CE81}"/>
                </a:ext>
              </a:extLst>
            </p:cNvPr>
            <p:cNvSpPr/>
            <p:nvPr/>
          </p:nvSpPr>
          <p:spPr>
            <a:xfrm>
              <a:off x="7712662" y="1865414"/>
              <a:ext cx="1052892" cy="6834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957" y="15934"/>
                  </a:moveTo>
                  <a:lnTo>
                    <a:pt x="19417" y="15934"/>
                  </a:lnTo>
                  <a:lnTo>
                    <a:pt x="19647" y="16111"/>
                  </a:lnTo>
                  <a:lnTo>
                    <a:pt x="19647" y="15757"/>
                  </a:lnTo>
                  <a:lnTo>
                    <a:pt x="20451" y="14695"/>
                  </a:lnTo>
                  <a:lnTo>
                    <a:pt x="21370" y="13810"/>
                  </a:lnTo>
                  <a:lnTo>
                    <a:pt x="21600" y="12748"/>
                  </a:lnTo>
                  <a:lnTo>
                    <a:pt x="21600" y="12570"/>
                  </a:lnTo>
                  <a:lnTo>
                    <a:pt x="21026" y="11862"/>
                  </a:lnTo>
                  <a:lnTo>
                    <a:pt x="20566" y="11154"/>
                  </a:lnTo>
                  <a:lnTo>
                    <a:pt x="20336" y="10446"/>
                  </a:lnTo>
                  <a:lnTo>
                    <a:pt x="19877" y="10092"/>
                  </a:lnTo>
                  <a:lnTo>
                    <a:pt x="19532" y="9738"/>
                  </a:lnTo>
                  <a:lnTo>
                    <a:pt x="19647" y="8852"/>
                  </a:lnTo>
                  <a:lnTo>
                    <a:pt x="19647" y="7967"/>
                  </a:lnTo>
                  <a:lnTo>
                    <a:pt x="19532" y="6905"/>
                  </a:lnTo>
                  <a:lnTo>
                    <a:pt x="19647" y="6020"/>
                  </a:lnTo>
                  <a:lnTo>
                    <a:pt x="19991" y="5666"/>
                  </a:lnTo>
                  <a:lnTo>
                    <a:pt x="20221" y="4957"/>
                  </a:lnTo>
                  <a:lnTo>
                    <a:pt x="20336" y="4426"/>
                  </a:lnTo>
                  <a:lnTo>
                    <a:pt x="20566" y="3541"/>
                  </a:lnTo>
                  <a:lnTo>
                    <a:pt x="20221" y="3187"/>
                  </a:lnTo>
                  <a:lnTo>
                    <a:pt x="19877" y="3187"/>
                  </a:lnTo>
                  <a:lnTo>
                    <a:pt x="19532" y="3010"/>
                  </a:lnTo>
                  <a:lnTo>
                    <a:pt x="19072" y="1770"/>
                  </a:lnTo>
                  <a:lnTo>
                    <a:pt x="18613" y="885"/>
                  </a:lnTo>
                  <a:lnTo>
                    <a:pt x="17694" y="0"/>
                  </a:lnTo>
                  <a:lnTo>
                    <a:pt x="2757" y="4072"/>
                  </a:lnTo>
                  <a:lnTo>
                    <a:pt x="2528" y="2302"/>
                  </a:lnTo>
                  <a:lnTo>
                    <a:pt x="1838" y="3010"/>
                  </a:lnTo>
                  <a:lnTo>
                    <a:pt x="1264" y="3718"/>
                  </a:lnTo>
                  <a:lnTo>
                    <a:pt x="689" y="4249"/>
                  </a:lnTo>
                  <a:lnTo>
                    <a:pt x="0" y="4957"/>
                  </a:lnTo>
                  <a:lnTo>
                    <a:pt x="1838" y="21600"/>
                  </a:lnTo>
                  <a:lnTo>
                    <a:pt x="18383" y="16820"/>
                  </a:lnTo>
                  <a:lnTo>
                    <a:pt x="18613" y="16289"/>
                  </a:lnTo>
                  <a:lnTo>
                    <a:pt x="18957" y="15934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5" name="Google Shape;1274;p80">
              <a:extLst>
                <a:ext uri="{FF2B5EF4-FFF2-40B4-BE49-F238E27FC236}">
                  <a16:creationId xmlns:a16="http://schemas.microsoft.com/office/drawing/2014/main" id="{5214E062-58BA-55DD-AFB2-67F08A182F1C}"/>
                </a:ext>
              </a:extLst>
            </p:cNvPr>
            <p:cNvSpPr/>
            <p:nvPr/>
          </p:nvSpPr>
          <p:spPr>
            <a:xfrm>
              <a:off x="6726990" y="4604729"/>
              <a:ext cx="1629720" cy="12772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400" y="0"/>
                  </a:moveTo>
                  <a:lnTo>
                    <a:pt x="14845" y="0"/>
                  </a:lnTo>
                  <a:lnTo>
                    <a:pt x="15513" y="189"/>
                  </a:lnTo>
                  <a:lnTo>
                    <a:pt x="15588" y="663"/>
                  </a:lnTo>
                  <a:lnTo>
                    <a:pt x="15662" y="947"/>
                  </a:lnTo>
                  <a:lnTo>
                    <a:pt x="15959" y="1137"/>
                  </a:lnTo>
                  <a:lnTo>
                    <a:pt x="16181" y="1611"/>
                  </a:lnTo>
                  <a:lnTo>
                    <a:pt x="16553" y="2842"/>
                  </a:lnTo>
                  <a:lnTo>
                    <a:pt x="16998" y="3789"/>
                  </a:lnTo>
                  <a:lnTo>
                    <a:pt x="17592" y="5211"/>
                  </a:lnTo>
                  <a:lnTo>
                    <a:pt x="17889" y="5874"/>
                  </a:lnTo>
                  <a:lnTo>
                    <a:pt x="18631" y="7295"/>
                  </a:lnTo>
                  <a:lnTo>
                    <a:pt x="19002" y="7674"/>
                  </a:lnTo>
                  <a:lnTo>
                    <a:pt x="19225" y="7958"/>
                  </a:lnTo>
                  <a:lnTo>
                    <a:pt x="19225" y="9095"/>
                  </a:lnTo>
                  <a:lnTo>
                    <a:pt x="19002" y="8147"/>
                  </a:lnTo>
                  <a:lnTo>
                    <a:pt x="18928" y="9095"/>
                  </a:lnTo>
                  <a:lnTo>
                    <a:pt x="19373" y="10042"/>
                  </a:lnTo>
                  <a:lnTo>
                    <a:pt x="19893" y="10989"/>
                  </a:lnTo>
                  <a:lnTo>
                    <a:pt x="20412" y="12221"/>
                  </a:lnTo>
                  <a:lnTo>
                    <a:pt x="20784" y="12979"/>
                  </a:lnTo>
                  <a:lnTo>
                    <a:pt x="21229" y="13642"/>
                  </a:lnTo>
                  <a:lnTo>
                    <a:pt x="21452" y="14495"/>
                  </a:lnTo>
                  <a:lnTo>
                    <a:pt x="21600" y="15916"/>
                  </a:lnTo>
                  <a:lnTo>
                    <a:pt x="21600" y="18284"/>
                  </a:lnTo>
                  <a:lnTo>
                    <a:pt x="21377" y="18568"/>
                  </a:lnTo>
                  <a:lnTo>
                    <a:pt x="21229" y="18947"/>
                  </a:lnTo>
                  <a:lnTo>
                    <a:pt x="21229" y="19421"/>
                  </a:lnTo>
                  <a:lnTo>
                    <a:pt x="21303" y="19989"/>
                  </a:lnTo>
                  <a:lnTo>
                    <a:pt x="21229" y="20653"/>
                  </a:lnTo>
                  <a:lnTo>
                    <a:pt x="21006" y="21316"/>
                  </a:lnTo>
                  <a:lnTo>
                    <a:pt x="20784" y="21505"/>
                  </a:lnTo>
                  <a:lnTo>
                    <a:pt x="20561" y="21600"/>
                  </a:lnTo>
                  <a:lnTo>
                    <a:pt x="20709" y="21221"/>
                  </a:lnTo>
                  <a:lnTo>
                    <a:pt x="20858" y="21032"/>
                  </a:lnTo>
                  <a:lnTo>
                    <a:pt x="20858" y="20558"/>
                  </a:lnTo>
                  <a:lnTo>
                    <a:pt x="20784" y="20558"/>
                  </a:lnTo>
                  <a:lnTo>
                    <a:pt x="20338" y="20937"/>
                  </a:lnTo>
                  <a:lnTo>
                    <a:pt x="20041" y="21032"/>
                  </a:lnTo>
                  <a:lnTo>
                    <a:pt x="19819" y="20937"/>
                  </a:lnTo>
                  <a:lnTo>
                    <a:pt x="19596" y="21032"/>
                  </a:lnTo>
                  <a:lnTo>
                    <a:pt x="19373" y="21221"/>
                  </a:lnTo>
                  <a:lnTo>
                    <a:pt x="19225" y="21126"/>
                  </a:lnTo>
                  <a:lnTo>
                    <a:pt x="18928" y="21032"/>
                  </a:lnTo>
                  <a:lnTo>
                    <a:pt x="18779" y="20747"/>
                  </a:lnTo>
                  <a:lnTo>
                    <a:pt x="18854" y="20558"/>
                  </a:lnTo>
                  <a:lnTo>
                    <a:pt x="18928" y="20558"/>
                  </a:lnTo>
                  <a:lnTo>
                    <a:pt x="19447" y="20653"/>
                  </a:lnTo>
                  <a:lnTo>
                    <a:pt x="19596" y="20558"/>
                  </a:lnTo>
                  <a:lnTo>
                    <a:pt x="19522" y="20463"/>
                  </a:lnTo>
                  <a:lnTo>
                    <a:pt x="19299" y="20274"/>
                  </a:lnTo>
                  <a:lnTo>
                    <a:pt x="19002" y="20368"/>
                  </a:lnTo>
                  <a:lnTo>
                    <a:pt x="18779" y="20084"/>
                  </a:lnTo>
                  <a:lnTo>
                    <a:pt x="18557" y="19611"/>
                  </a:lnTo>
                  <a:lnTo>
                    <a:pt x="18260" y="19232"/>
                  </a:lnTo>
                  <a:lnTo>
                    <a:pt x="18186" y="18947"/>
                  </a:lnTo>
                  <a:lnTo>
                    <a:pt x="17963" y="18568"/>
                  </a:lnTo>
                  <a:lnTo>
                    <a:pt x="17592" y="18474"/>
                  </a:lnTo>
                  <a:lnTo>
                    <a:pt x="17295" y="18284"/>
                  </a:lnTo>
                  <a:lnTo>
                    <a:pt x="16998" y="18189"/>
                  </a:lnTo>
                  <a:lnTo>
                    <a:pt x="16701" y="17147"/>
                  </a:lnTo>
                  <a:lnTo>
                    <a:pt x="16553" y="16768"/>
                  </a:lnTo>
                  <a:lnTo>
                    <a:pt x="16330" y="16484"/>
                  </a:lnTo>
                  <a:lnTo>
                    <a:pt x="16256" y="16295"/>
                  </a:lnTo>
                  <a:lnTo>
                    <a:pt x="16033" y="16011"/>
                  </a:lnTo>
                  <a:lnTo>
                    <a:pt x="15810" y="15821"/>
                  </a:lnTo>
                  <a:lnTo>
                    <a:pt x="15885" y="15442"/>
                  </a:lnTo>
                  <a:lnTo>
                    <a:pt x="15959" y="15253"/>
                  </a:lnTo>
                  <a:lnTo>
                    <a:pt x="15736" y="14684"/>
                  </a:lnTo>
                  <a:lnTo>
                    <a:pt x="15513" y="14779"/>
                  </a:lnTo>
                  <a:lnTo>
                    <a:pt x="15513" y="15442"/>
                  </a:lnTo>
                  <a:lnTo>
                    <a:pt x="15365" y="15442"/>
                  </a:lnTo>
                  <a:lnTo>
                    <a:pt x="14994" y="14968"/>
                  </a:lnTo>
                  <a:lnTo>
                    <a:pt x="14623" y="14211"/>
                  </a:lnTo>
                  <a:lnTo>
                    <a:pt x="14326" y="13832"/>
                  </a:lnTo>
                  <a:lnTo>
                    <a:pt x="14400" y="13642"/>
                  </a:lnTo>
                  <a:lnTo>
                    <a:pt x="14252" y="13263"/>
                  </a:lnTo>
                  <a:lnTo>
                    <a:pt x="14029" y="13168"/>
                  </a:lnTo>
                  <a:lnTo>
                    <a:pt x="14252" y="12600"/>
                  </a:lnTo>
                  <a:lnTo>
                    <a:pt x="14400" y="12316"/>
                  </a:lnTo>
                  <a:lnTo>
                    <a:pt x="14548" y="11747"/>
                  </a:lnTo>
                  <a:lnTo>
                    <a:pt x="14400" y="11463"/>
                  </a:lnTo>
                  <a:lnTo>
                    <a:pt x="14326" y="11842"/>
                  </a:lnTo>
                  <a:lnTo>
                    <a:pt x="14177" y="11747"/>
                  </a:lnTo>
                  <a:lnTo>
                    <a:pt x="14177" y="11558"/>
                  </a:lnTo>
                  <a:lnTo>
                    <a:pt x="13955" y="11179"/>
                  </a:lnTo>
                  <a:lnTo>
                    <a:pt x="13880" y="11179"/>
                  </a:lnTo>
                  <a:lnTo>
                    <a:pt x="13880" y="11274"/>
                  </a:lnTo>
                  <a:lnTo>
                    <a:pt x="13955" y="11463"/>
                  </a:lnTo>
                  <a:lnTo>
                    <a:pt x="14029" y="11747"/>
                  </a:lnTo>
                  <a:lnTo>
                    <a:pt x="14029" y="12126"/>
                  </a:lnTo>
                  <a:lnTo>
                    <a:pt x="13880" y="12316"/>
                  </a:lnTo>
                  <a:lnTo>
                    <a:pt x="13658" y="12032"/>
                  </a:lnTo>
                  <a:lnTo>
                    <a:pt x="13435" y="11558"/>
                  </a:lnTo>
                  <a:lnTo>
                    <a:pt x="13361" y="11368"/>
                  </a:lnTo>
                  <a:lnTo>
                    <a:pt x="13361" y="10421"/>
                  </a:lnTo>
                  <a:lnTo>
                    <a:pt x="13509" y="10042"/>
                  </a:lnTo>
                  <a:lnTo>
                    <a:pt x="13584" y="9284"/>
                  </a:lnTo>
                  <a:lnTo>
                    <a:pt x="13584" y="8811"/>
                  </a:lnTo>
                  <a:lnTo>
                    <a:pt x="13509" y="8147"/>
                  </a:lnTo>
                  <a:lnTo>
                    <a:pt x="13361" y="7484"/>
                  </a:lnTo>
                  <a:lnTo>
                    <a:pt x="13138" y="7295"/>
                  </a:lnTo>
                  <a:lnTo>
                    <a:pt x="12915" y="6821"/>
                  </a:lnTo>
                  <a:lnTo>
                    <a:pt x="12470" y="6726"/>
                  </a:lnTo>
                  <a:lnTo>
                    <a:pt x="12247" y="6726"/>
                  </a:lnTo>
                  <a:lnTo>
                    <a:pt x="12099" y="6347"/>
                  </a:lnTo>
                  <a:lnTo>
                    <a:pt x="11876" y="6253"/>
                  </a:lnTo>
                  <a:lnTo>
                    <a:pt x="11579" y="5779"/>
                  </a:lnTo>
                  <a:lnTo>
                    <a:pt x="11282" y="5684"/>
                  </a:lnTo>
                  <a:lnTo>
                    <a:pt x="11208" y="5211"/>
                  </a:lnTo>
                  <a:lnTo>
                    <a:pt x="11060" y="5021"/>
                  </a:lnTo>
                  <a:lnTo>
                    <a:pt x="10614" y="4547"/>
                  </a:lnTo>
                  <a:lnTo>
                    <a:pt x="10243" y="4168"/>
                  </a:lnTo>
                  <a:lnTo>
                    <a:pt x="9946" y="3979"/>
                  </a:lnTo>
                  <a:lnTo>
                    <a:pt x="9649" y="3695"/>
                  </a:lnTo>
                  <a:lnTo>
                    <a:pt x="9427" y="3600"/>
                  </a:lnTo>
                  <a:lnTo>
                    <a:pt x="9056" y="3600"/>
                  </a:lnTo>
                  <a:lnTo>
                    <a:pt x="8685" y="3695"/>
                  </a:lnTo>
                  <a:lnTo>
                    <a:pt x="8610" y="3979"/>
                  </a:lnTo>
                  <a:lnTo>
                    <a:pt x="8685" y="4263"/>
                  </a:lnTo>
                  <a:lnTo>
                    <a:pt x="8610" y="4453"/>
                  </a:lnTo>
                  <a:lnTo>
                    <a:pt x="8462" y="4453"/>
                  </a:lnTo>
                  <a:lnTo>
                    <a:pt x="8313" y="4263"/>
                  </a:lnTo>
                  <a:lnTo>
                    <a:pt x="7942" y="4642"/>
                  </a:lnTo>
                  <a:lnTo>
                    <a:pt x="7497" y="5116"/>
                  </a:lnTo>
                  <a:lnTo>
                    <a:pt x="6977" y="5305"/>
                  </a:lnTo>
                  <a:lnTo>
                    <a:pt x="6161" y="5589"/>
                  </a:lnTo>
                  <a:lnTo>
                    <a:pt x="6161" y="5021"/>
                  </a:lnTo>
                  <a:lnTo>
                    <a:pt x="5938" y="4737"/>
                  </a:lnTo>
                  <a:lnTo>
                    <a:pt x="5715" y="4642"/>
                  </a:lnTo>
                  <a:lnTo>
                    <a:pt x="5344" y="4358"/>
                  </a:lnTo>
                  <a:lnTo>
                    <a:pt x="5641" y="4168"/>
                  </a:lnTo>
                  <a:lnTo>
                    <a:pt x="5715" y="4074"/>
                  </a:lnTo>
                  <a:lnTo>
                    <a:pt x="5196" y="3979"/>
                  </a:lnTo>
                  <a:lnTo>
                    <a:pt x="5196" y="3695"/>
                  </a:lnTo>
                  <a:lnTo>
                    <a:pt x="5344" y="3695"/>
                  </a:lnTo>
                  <a:lnTo>
                    <a:pt x="5419" y="3505"/>
                  </a:lnTo>
                  <a:lnTo>
                    <a:pt x="5419" y="3316"/>
                  </a:lnTo>
                  <a:lnTo>
                    <a:pt x="5344" y="3316"/>
                  </a:lnTo>
                  <a:lnTo>
                    <a:pt x="5196" y="3411"/>
                  </a:lnTo>
                  <a:lnTo>
                    <a:pt x="5196" y="3505"/>
                  </a:lnTo>
                  <a:lnTo>
                    <a:pt x="5122" y="3600"/>
                  </a:lnTo>
                  <a:lnTo>
                    <a:pt x="4973" y="3411"/>
                  </a:lnTo>
                  <a:lnTo>
                    <a:pt x="4602" y="3411"/>
                  </a:lnTo>
                  <a:lnTo>
                    <a:pt x="4751" y="3695"/>
                  </a:lnTo>
                  <a:lnTo>
                    <a:pt x="4825" y="3695"/>
                  </a:lnTo>
                  <a:lnTo>
                    <a:pt x="4899" y="4074"/>
                  </a:lnTo>
                  <a:lnTo>
                    <a:pt x="4825" y="4074"/>
                  </a:lnTo>
                  <a:lnTo>
                    <a:pt x="4528" y="3884"/>
                  </a:lnTo>
                  <a:lnTo>
                    <a:pt x="4231" y="3600"/>
                  </a:lnTo>
                  <a:lnTo>
                    <a:pt x="3934" y="3505"/>
                  </a:lnTo>
                  <a:lnTo>
                    <a:pt x="3266" y="3505"/>
                  </a:lnTo>
                  <a:lnTo>
                    <a:pt x="3043" y="3316"/>
                  </a:lnTo>
                  <a:lnTo>
                    <a:pt x="2895" y="3126"/>
                  </a:lnTo>
                  <a:lnTo>
                    <a:pt x="2672" y="3126"/>
                  </a:lnTo>
                  <a:lnTo>
                    <a:pt x="1930" y="3316"/>
                  </a:lnTo>
                  <a:lnTo>
                    <a:pt x="1410" y="3316"/>
                  </a:lnTo>
                  <a:lnTo>
                    <a:pt x="1039" y="3600"/>
                  </a:lnTo>
                  <a:lnTo>
                    <a:pt x="816" y="3695"/>
                  </a:lnTo>
                  <a:lnTo>
                    <a:pt x="520" y="3032"/>
                  </a:lnTo>
                  <a:lnTo>
                    <a:pt x="445" y="2558"/>
                  </a:lnTo>
                  <a:lnTo>
                    <a:pt x="148" y="2084"/>
                  </a:lnTo>
                  <a:lnTo>
                    <a:pt x="0" y="1895"/>
                  </a:lnTo>
                  <a:lnTo>
                    <a:pt x="0" y="1611"/>
                  </a:lnTo>
                  <a:lnTo>
                    <a:pt x="223" y="1516"/>
                  </a:lnTo>
                  <a:lnTo>
                    <a:pt x="742" y="1326"/>
                  </a:lnTo>
                  <a:lnTo>
                    <a:pt x="1336" y="1137"/>
                  </a:lnTo>
                  <a:lnTo>
                    <a:pt x="6903" y="568"/>
                  </a:lnTo>
                  <a:lnTo>
                    <a:pt x="7274" y="1516"/>
                  </a:lnTo>
                  <a:lnTo>
                    <a:pt x="14029" y="1042"/>
                  </a:lnTo>
                  <a:lnTo>
                    <a:pt x="14103" y="1800"/>
                  </a:lnTo>
                  <a:lnTo>
                    <a:pt x="14623" y="180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6" name="Google Shape;1275;p80">
              <a:extLst>
                <a:ext uri="{FF2B5EF4-FFF2-40B4-BE49-F238E27FC236}">
                  <a16:creationId xmlns:a16="http://schemas.microsoft.com/office/drawing/2014/main" id="{8B23E630-6EBC-AF38-5F0A-7AAC0F78BDD1}"/>
                </a:ext>
              </a:extLst>
            </p:cNvPr>
            <p:cNvSpPr/>
            <p:nvPr/>
          </p:nvSpPr>
          <p:spPr>
            <a:xfrm>
              <a:off x="5461297" y="4268612"/>
              <a:ext cx="1019304" cy="9019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1" y="19990"/>
                  </a:moveTo>
                  <a:lnTo>
                    <a:pt x="21244" y="19990"/>
                  </a:lnTo>
                  <a:lnTo>
                    <a:pt x="20888" y="19722"/>
                  </a:lnTo>
                  <a:lnTo>
                    <a:pt x="20532" y="19722"/>
                  </a:lnTo>
                  <a:lnTo>
                    <a:pt x="20295" y="19588"/>
                  </a:lnTo>
                  <a:lnTo>
                    <a:pt x="19701" y="19185"/>
                  </a:lnTo>
                  <a:lnTo>
                    <a:pt x="19582" y="19185"/>
                  </a:lnTo>
                  <a:lnTo>
                    <a:pt x="18989" y="18648"/>
                  </a:lnTo>
                  <a:lnTo>
                    <a:pt x="18752" y="18380"/>
                  </a:lnTo>
                  <a:lnTo>
                    <a:pt x="18396" y="18246"/>
                  </a:lnTo>
                  <a:lnTo>
                    <a:pt x="18040" y="17978"/>
                  </a:lnTo>
                  <a:lnTo>
                    <a:pt x="17802" y="17709"/>
                  </a:lnTo>
                  <a:lnTo>
                    <a:pt x="18158" y="17709"/>
                  </a:lnTo>
                  <a:lnTo>
                    <a:pt x="18396" y="17441"/>
                  </a:lnTo>
                  <a:lnTo>
                    <a:pt x="18989" y="17441"/>
                  </a:lnTo>
                  <a:lnTo>
                    <a:pt x="19108" y="17173"/>
                  </a:lnTo>
                  <a:lnTo>
                    <a:pt x="19701" y="17173"/>
                  </a:lnTo>
                  <a:lnTo>
                    <a:pt x="19938" y="16904"/>
                  </a:lnTo>
                  <a:lnTo>
                    <a:pt x="19582" y="16234"/>
                  </a:lnTo>
                  <a:lnTo>
                    <a:pt x="19226" y="15831"/>
                  </a:lnTo>
                  <a:lnTo>
                    <a:pt x="19108" y="15831"/>
                  </a:lnTo>
                  <a:lnTo>
                    <a:pt x="17921" y="16234"/>
                  </a:lnTo>
                  <a:lnTo>
                    <a:pt x="17565" y="16368"/>
                  </a:lnTo>
                  <a:lnTo>
                    <a:pt x="17209" y="16368"/>
                  </a:lnTo>
                  <a:lnTo>
                    <a:pt x="17209" y="16234"/>
                  </a:lnTo>
                  <a:lnTo>
                    <a:pt x="17565" y="15965"/>
                  </a:lnTo>
                  <a:lnTo>
                    <a:pt x="17921" y="15831"/>
                  </a:lnTo>
                  <a:lnTo>
                    <a:pt x="18277" y="15563"/>
                  </a:lnTo>
                  <a:lnTo>
                    <a:pt x="18277" y="14758"/>
                  </a:lnTo>
                  <a:lnTo>
                    <a:pt x="18158" y="13819"/>
                  </a:lnTo>
                  <a:lnTo>
                    <a:pt x="17802" y="13282"/>
                  </a:lnTo>
                  <a:lnTo>
                    <a:pt x="17565" y="12745"/>
                  </a:lnTo>
                  <a:lnTo>
                    <a:pt x="17684" y="10599"/>
                  </a:lnTo>
                  <a:lnTo>
                    <a:pt x="9969" y="11001"/>
                  </a:lnTo>
                  <a:lnTo>
                    <a:pt x="9851" y="10465"/>
                  </a:lnTo>
                  <a:lnTo>
                    <a:pt x="9851" y="10062"/>
                  </a:lnTo>
                  <a:lnTo>
                    <a:pt x="9969" y="9794"/>
                  </a:lnTo>
                  <a:lnTo>
                    <a:pt x="10325" y="9525"/>
                  </a:lnTo>
                  <a:lnTo>
                    <a:pt x="10325" y="8586"/>
                  </a:lnTo>
                  <a:lnTo>
                    <a:pt x="10444" y="8184"/>
                  </a:lnTo>
                  <a:lnTo>
                    <a:pt x="10563" y="8050"/>
                  </a:lnTo>
                  <a:lnTo>
                    <a:pt x="10681" y="7781"/>
                  </a:lnTo>
                  <a:lnTo>
                    <a:pt x="10800" y="6842"/>
                  </a:lnTo>
                  <a:lnTo>
                    <a:pt x="11037" y="6574"/>
                  </a:lnTo>
                  <a:lnTo>
                    <a:pt x="11512" y="5769"/>
                  </a:lnTo>
                  <a:lnTo>
                    <a:pt x="11631" y="5501"/>
                  </a:lnTo>
                  <a:lnTo>
                    <a:pt x="11631" y="4964"/>
                  </a:lnTo>
                  <a:lnTo>
                    <a:pt x="11749" y="4964"/>
                  </a:lnTo>
                  <a:lnTo>
                    <a:pt x="12105" y="4561"/>
                  </a:lnTo>
                  <a:lnTo>
                    <a:pt x="12224" y="3488"/>
                  </a:lnTo>
                  <a:lnTo>
                    <a:pt x="12105" y="3086"/>
                  </a:lnTo>
                  <a:lnTo>
                    <a:pt x="11749" y="2817"/>
                  </a:lnTo>
                  <a:lnTo>
                    <a:pt x="11749" y="2549"/>
                  </a:lnTo>
                  <a:lnTo>
                    <a:pt x="11631" y="1878"/>
                  </a:lnTo>
                  <a:lnTo>
                    <a:pt x="11631" y="1744"/>
                  </a:lnTo>
                  <a:lnTo>
                    <a:pt x="11512" y="1476"/>
                  </a:lnTo>
                  <a:lnTo>
                    <a:pt x="11156" y="1207"/>
                  </a:lnTo>
                  <a:lnTo>
                    <a:pt x="11631" y="939"/>
                  </a:lnTo>
                  <a:lnTo>
                    <a:pt x="11631" y="671"/>
                  </a:lnTo>
                  <a:lnTo>
                    <a:pt x="11512" y="268"/>
                  </a:lnTo>
                  <a:lnTo>
                    <a:pt x="11156" y="0"/>
                  </a:lnTo>
                  <a:lnTo>
                    <a:pt x="0" y="402"/>
                  </a:lnTo>
                  <a:lnTo>
                    <a:pt x="0" y="6306"/>
                  </a:lnTo>
                  <a:lnTo>
                    <a:pt x="831" y="7111"/>
                  </a:lnTo>
                  <a:lnTo>
                    <a:pt x="831" y="7379"/>
                  </a:lnTo>
                  <a:lnTo>
                    <a:pt x="1305" y="8586"/>
                  </a:lnTo>
                  <a:lnTo>
                    <a:pt x="1424" y="8855"/>
                  </a:lnTo>
                  <a:lnTo>
                    <a:pt x="1424" y="9660"/>
                  </a:lnTo>
                  <a:lnTo>
                    <a:pt x="1543" y="10062"/>
                  </a:lnTo>
                  <a:lnTo>
                    <a:pt x="1780" y="11135"/>
                  </a:lnTo>
                  <a:lnTo>
                    <a:pt x="2018" y="11940"/>
                  </a:lnTo>
                  <a:lnTo>
                    <a:pt x="1543" y="12611"/>
                  </a:lnTo>
                  <a:lnTo>
                    <a:pt x="1305" y="13684"/>
                  </a:lnTo>
                  <a:lnTo>
                    <a:pt x="1305" y="14087"/>
                  </a:lnTo>
                  <a:lnTo>
                    <a:pt x="1068" y="14758"/>
                  </a:lnTo>
                  <a:lnTo>
                    <a:pt x="1424" y="15697"/>
                  </a:lnTo>
                  <a:lnTo>
                    <a:pt x="1424" y="16234"/>
                  </a:lnTo>
                  <a:lnTo>
                    <a:pt x="1068" y="17575"/>
                  </a:lnTo>
                  <a:lnTo>
                    <a:pt x="712" y="18246"/>
                  </a:lnTo>
                  <a:lnTo>
                    <a:pt x="1780" y="18246"/>
                  </a:lnTo>
                  <a:lnTo>
                    <a:pt x="2136" y="17978"/>
                  </a:lnTo>
                  <a:lnTo>
                    <a:pt x="2967" y="17978"/>
                  </a:lnTo>
                  <a:lnTo>
                    <a:pt x="4035" y="18246"/>
                  </a:lnTo>
                  <a:lnTo>
                    <a:pt x="4629" y="18380"/>
                  </a:lnTo>
                  <a:lnTo>
                    <a:pt x="5222" y="18648"/>
                  </a:lnTo>
                  <a:lnTo>
                    <a:pt x="6053" y="19051"/>
                  </a:lnTo>
                  <a:lnTo>
                    <a:pt x="9376" y="19051"/>
                  </a:lnTo>
                  <a:lnTo>
                    <a:pt x="9495" y="18917"/>
                  </a:lnTo>
                  <a:lnTo>
                    <a:pt x="9257" y="18514"/>
                  </a:lnTo>
                  <a:lnTo>
                    <a:pt x="8545" y="18514"/>
                  </a:lnTo>
                  <a:lnTo>
                    <a:pt x="8308" y="18380"/>
                  </a:lnTo>
                  <a:lnTo>
                    <a:pt x="8426" y="17978"/>
                  </a:lnTo>
                  <a:lnTo>
                    <a:pt x="8545" y="17709"/>
                  </a:lnTo>
                  <a:lnTo>
                    <a:pt x="9138" y="17709"/>
                  </a:lnTo>
                  <a:lnTo>
                    <a:pt x="9969" y="18112"/>
                  </a:lnTo>
                  <a:lnTo>
                    <a:pt x="10800" y="18917"/>
                  </a:lnTo>
                  <a:lnTo>
                    <a:pt x="11512" y="19051"/>
                  </a:lnTo>
                  <a:lnTo>
                    <a:pt x="11987" y="18783"/>
                  </a:lnTo>
                  <a:lnTo>
                    <a:pt x="11868" y="19319"/>
                  </a:lnTo>
                  <a:lnTo>
                    <a:pt x="11631" y="20124"/>
                  </a:lnTo>
                  <a:lnTo>
                    <a:pt x="11868" y="20527"/>
                  </a:lnTo>
                  <a:lnTo>
                    <a:pt x="12580" y="20795"/>
                  </a:lnTo>
                  <a:lnTo>
                    <a:pt x="13174" y="20795"/>
                  </a:lnTo>
                  <a:lnTo>
                    <a:pt x="13648" y="21198"/>
                  </a:lnTo>
                  <a:lnTo>
                    <a:pt x="14123" y="21198"/>
                  </a:lnTo>
                  <a:lnTo>
                    <a:pt x="14360" y="20661"/>
                  </a:lnTo>
                  <a:lnTo>
                    <a:pt x="14835" y="20124"/>
                  </a:lnTo>
                  <a:lnTo>
                    <a:pt x="15191" y="19990"/>
                  </a:lnTo>
                  <a:lnTo>
                    <a:pt x="15666" y="20124"/>
                  </a:lnTo>
                  <a:lnTo>
                    <a:pt x="16141" y="20795"/>
                  </a:lnTo>
                  <a:lnTo>
                    <a:pt x="16615" y="20795"/>
                  </a:lnTo>
                  <a:lnTo>
                    <a:pt x="16853" y="20527"/>
                  </a:lnTo>
                  <a:lnTo>
                    <a:pt x="16615" y="19453"/>
                  </a:lnTo>
                  <a:lnTo>
                    <a:pt x="16615" y="19185"/>
                  </a:lnTo>
                  <a:lnTo>
                    <a:pt x="16853" y="18917"/>
                  </a:lnTo>
                  <a:lnTo>
                    <a:pt x="17327" y="18917"/>
                  </a:lnTo>
                  <a:lnTo>
                    <a:pt x="17802" y="19185"/>
                  </a:lnTo>
                  <a:lnTo>
                    <a:pt x="17802" y="19722"/>
                  </a:lnTo>
                  <a:lnTo>
                    <a:pt x="18752" y="19856"/>
                  </a:lnTo>
                  <a:lnTo>
                    <a:pt x="19582" y="20258"/>
                  </a:lnTo>
                  <a:lnTo>
                    <a:pt x="19938" y="20661"/>
                  </a:lnTo>
                  <a:lnTo>
                    <a:pt x="19701" y="21063"/>
                  </a:lnTo>
                  <a:lnTo>
                    <a:pt x="19582" y="21600"/>
                  </a:lnTo>
                  <a:lnTo>
                    <a:pt x="20057" y="21600"/>
                  </a:lnTo>
                  <a:lnTo>
                    <a:pt x="20295" y="21198"/>
                  </a:lnTo>
                  <a:lnTo>
                    <a:pt x="20532" y="20929"/>
                  </a:lnTo>
                  <a:lnTo>
                    <a:pt x="20888" y="21198"/>
                  </a:lnTo>
                  <a:lnTo>
                    <a:pt x="20888" y="21466"/>
                  </a:lnTo>
                  <a:lnTo>
                    <a:pt x="21125" y="21063"/>
                  </a:lnTo>
                  <a:lnTo>
                    <a:pt x="21600" y="20527"/>
                  </a:lnTo>
                  <a:lnTo>
                    <a:pt x="21481" y="1999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7" name="Google Shape;1276;p80">
              <a:extLst>
                <a:ext uri="{FF2B5EF4-FFF2-40B4-BE49-F238E27FC236}">
                  <a16:creationId xmlns:a16="http://schemas.microsoft.com/office/drawing/2014/main" id="{DC258A88-E6B4-DB1A-6FC2-0D93F4BD7E5A}"/>
                </a:ext>
              </a:extLst>
            </p:cNvPr>
            <p:cNvSpPr/>
            <p:nvPr/>
          </p:nvSpPr>
          <p:spPr>
            <a:xfrm>
              <a:off x="5338088" y="3461946"/>
              <a:ext cx="912870" cy="8235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95" y="18073"/>
                  </a:moveTo>
                  <a:lnTo>
                    <a:pt x="530" y="17780"/>
                  </a:lnTo>
                  <a:lnTo>
                    <a:pt x="928" y="18220"/>
                  </a:lnTo>
                  <a:lnTo>
                    <a:pt x="1325" y="18367"/>
                  </a:lnTo>
                  <a:lnTo>
                    <a:pt x="1590" y="18073"/>
                  </a:lnTo>
                  <a:lnTo>
                    <a:pt x="2915" y="18220"/>
                  </a:lnTo>
                  <a:lnTo>
                    <a:pt x="2915" y="21600"/>
                  </a:lnTo>
                  <a:lnTo>
                    <a:pt x="15372" y="21159"/>
                  </a:lnTo>
                  <a:lnTo>
                    <a:pt x="15504" y="21159"/>
                  </a:lnTo>
                  <a:lnTo>
                    <a:pt x="15769" y="20424"/>
                  </a:lnTo>
                  <a:lnTo>
                    <a:pt x="15902" y="19984"/>
                  </a:lnTo>
                  <a:lnTo>
                    <a:pt x="15769" y="19543"/>
                  </a:lnTo>
                  <a:lnTo>
                    <a:pt x="15769" y="18367"/>
                  </a:lnTo>
                  <a:lnTo>
                    <a:pt x="15504" y="17927"/>
                  </a:lnTo>
                  <a:lnTo>
                    <a:pt x="15372" y="17780"/>
                  </a:lnTo>
                  <a:lnTo>
                    <a:pt x="15372" y="17486"/>
                  </a:lnTo>
                  <a:lnTo>
                    <a:pt x="15504" y="17192"/>
                  </a:lnTo>
                  <a:lnTo>
                    <a:pt x="15372" y="17045"/>
                  </a:lnTo>
                  <a:lnTo>
                    <a:pt x="15637" y="16604"/>
                  </a:lnTo>
                  <a:lnTo>
                    <a:pt x="16034" y="16016"/>
                  </a:lnTo>
                  <a:lnTo>
                    <a:pt x="16167" y="16016"/>
                  </a:lnTo>
                  <a:lnTo>
                    <a:pt x="16034" y="15722"/>
                  </a:lnTo>
                  <a:lnTo>
                    <a:pt x="16299" y="15135"/>
                  </a:lnTo>
                  <a:lnTo>
                    <a:pt x="16564" y="14694"/>
                  </a:lnTo>
                  <a:lnTo>
                    <a:pt x="16299" y="14547"/>
                  </a:lnTo>
                  <a:lnTo>
                    <a:pt x="16432" y="13959"/>
                  </a:lnTo>
                  <a:lnTo>
                    <a:pt x="16829" y="13518"/>
                  </a:lnTo>
                  <a:lnTo>
                    <a:pt x="17492" y="12637"/>
                  </a:lnTo>
                  <a:lnTo>
                    <a:pt x="17890" y="11902"/>
                  </a:lnTo>
                  <a:lnTo>
                    <a:pt x="17890" y="11314"/>
                  </a:lnTo>
                  <a:lnTo>
                    <a:pt x="18155" y="10580"/>
                  </a:lnTo>
                  <a:lnTo>
                    <a:pt x="18287" y="10580"/>
                  </a:lnTo>
                  <a:lnTo>
                    <a:pt x="18552" y="10286"/>
                  </a:lnTo>
                  <a:lnTo>
                    <a:pt x="18685" y="9845"/>
                  </a:lnTo>
                  <a:lnTo>
                    <a:pt x="18950" y="9551"/>
                  </a:lnTo>
                  <a:lnTo>
                    <a:pt x="19480" y="9257"/>
                  </a:lnTo>
                  <a:lnTo>
                    <a:pt x="19347" y="8816"/>
                  </a:lnTo>
                  <a:lnTo>
                    <a:pt x="19612" y="8522"/>
                  </a:lnTo>
                  <a:lnTo>
                    <a:pt x="19877" y="7935"/>
                  </a:lnTo>
                  <a:lnTo>
                    <a:pt x="19877" y="6318"/>
                  </a:lnTo>
                  <a:lnTo>
                    <a:pt x="20275" y="5731"/>
                  </a:lnTo>
                  <a:lnTo>
                    <a:pt x="20672" y="5437"/>
                  </a:lnTo>
                  <a:lnTo>
                    <a:pt x="20672" y="5143"/>
                  </a:lnTo>
                  <a:lnTo>
                    <a:pt x="20805" y="4849"/>
                  </a:lnTo>
                  <a:lnTo>
                    <a:pt x="20805" y="4261"/>
                  </a:lnTo>
                  <a:lnTo>
                    <a:pt x="21202" y="4114"/>
                  </a:lnTo>
                  <a:lnTo>
                    <a:pt x="21600" y="3233"/>
                  </a:lnTo>
                  <a:lnTo>
                    <a:pt x="21600" y="2792"/>
                  </a:lnTo>
                  <a:lnTo>
                    <a:pt x="18287" y="2939"/>
                  </a:lnTo>
                  <a:lnTo>
                    <a:pt x="19612" y="735"/>
                  </a:lnTo>
                  <a:lnTo>
                    <a:pt x="19480" y="0"/>
                  </a:lnTo>
                  <a:lnTo>
                    <a:pt x="0" y="588"/>
                  </a:lnTo>
                  <a:lnTo>
                    <a:pt x="928" y="6906"/>
                  </a:lnTo>
                  <a:lnTo>
                    <a:pt x="795" y="1807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8" name="Google Shape;1277;p80">
              <a:extLst>
                <a:ext uri="{FF2B5EF4-FFF2-40B4-BE49-F238E27FC236}">
                  <a16:creationId xmlns:a16="http://schemas.microsoft.com/office/drawing/2014/main" id="{D464AC45-C896-6E3C-DBB9-6877F2060A68}"/>
                </a:ext>
              </a:extLst>
            </p:cNvPr>
            <p:cNvSpPr/>
            <p:nvPr/>
          </p:nvSpPr>
          <p:spPr>
            <a:xfrm>
              <a:off x="6155749" y="3293891"/>
              <a:ext cx="1545696" cy="50414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788" y="2826"/>
                  </a:moveTo>
                  <a:cubicBezTo>
                    <a:pt x="5499" y="4239"/>
                    <a:pt x="5499" y="4239"/>
                    <a:pt x="5499" y="4239"/>
                  </a:cubicBezTo>
                  <a:cubicBezTo>
                    <a:pt x="5632" y="6258"/>
                    <a:pt x="5632" y="6258"/>
                    <a:pt x="5632" y="6258"/>
                  </a:cubicBezTo>
                  <a:cubicBezTo>
                    <a:pt x="1723" y="6460"/>
                    <a:pt x="1723" y="6460"/>
                    <a:pt x="1723" y="6460"/>
                  </a:cubicBezTo>
                  <a:cubicBezTo>
                    <a:pt x="1590" y="6662"/>
                    <a:pt x="1590" y="6662"/>
                    <a:pt x="1590" y="6662"/>
                  </a:cubicBezTo>
                  <a:cubicBezTo>
                    <a:pt x="1590" y="7267"/>
                    <a:pt x="1590" y="7267"/>
                    <a:pt x="1590" y="7267"/>
                  </a:cubicBezTo>
                  <a:cubicBezTo>
                    <a:pt x="1590" y="7873"/>
                    <a:pt x="1590" y="7873"/>
                    <a:pt x="1590" y="7873"/>
                  </a:cubicBezTo>
                  <a:cubicBezTo>
                    <a:pt x="1524" y="8479"/>
                    <a:pt x="1524" y="8479"/>
                    <a:pt x="1524" y="8479"/>
                  </a:cubicBezTo>
                  <a:cubicBezTo>
                    <a:pt x="1391" y="8680"/>
                    <a:pt x="1391" y="8680"/>
                    <a:pt x="1391" y="8680"/>
                  </a:cubicBezTo>
                  <a:cubicBezTo>
                    <a:pt x="1325" y="9084"/>
                    <a:pt x="1325" y="9084"/>
                    <a:pt x="1325" y="9084"/>
                  </a:cubicBezTo>
                  <a:cubicBezTo>
                    <a:pt x="1391" y="9286"/>
                    <a:pt x="1391" y="9286"/>
                    <a:pt x="1391" y="9286"/>
                  </a:cubicBezTo>
                  <a:cubicBezTo>
                    <a:pt x="1391" y="9286"/>
                    <a:pt x="1524" y="9892"/>
                    <a:pt x="1524" y="10093"/>
                  </a:cubicBezTo>
                  <a:cubicBezTo>
                    <a:pt x="1590" y="10295"/>
                    <a:pt x="1458" y="10497"/>
                    <a:pt x="1458" y="10497"/>
                  </a:cubicBezTo>
                  <a:cubicBezTo>
                    <a:pt x="1325" y="11103"/>
                    <a:pt x="1325" y="11103"/>
                    <a:pt x="1325" y="11103"/>
                  </a:cubicBezTo>
                  <a:cubicBezTo>
                    <a:pt x="1259" y="11708"/>
                    <a:pt x="1259" y="11708"/>
                    <a:pt x="1259" y="11708"/>
                  </a:cubicBezTo>
                  <a:cubicBezTo>
                    <a:pt x="1325" y="11708"/>
                    <a:pt x="1325" y="11708"/>
                    <a:pt x="1325" y="11708"/>
                  </a:cubicBezTo>
                  <a:cubicBezTo>
                    <a:pt x="1325" y="12516"/>
                    <a:pt x="1325" y="12516"/>
                    <a:pt x="1325" y="12516"/>
                  </a:cubicBezTo>
                  <a:cubicBezTo>
                    <a:pt x="1259" y="12920"/>
                    <a:pt x="1259" y="12920"/>
                    <a:pt x="1259" y="12920"/>
                  </a:cubicBezTo>
                  <a:cubicBezTo>
                    <a:pt x="1193" y="13323"/>
                    <a:pt x="1193" y="13323"/>
                    <a:pt x="1193" y="13323"/>
                  </a:cubicBezTo>
                  <a:cubicBezTo>
                    <a:pt x="1060" y="13929"/>
                    <a:pt x="1060" y="13929"/>
                    <a:pt x="1060" y="13929"/>
                  </a:cubicBezTo>
                  <a:cubicBezTo>
                    <a:pt x="861" y="14131"/>
                    <a:pt x="861" y="14131"/>
                    <a:pt x="861" y="14131"/>
                  </a:cubicBezTo>
                  <a:cubicBezTo>
                    <a:pt x="861" y="15140"/>
                    <a:pt x="861" y="15140"/>
                    <a:pt x="861" y="15140"/>
                  </a:cubicBezTo>
                  <a:cubicBezTo>
                    <a:pt x="795" y="15544"/>
                    <a:pt x="795" y="15544"/>
                    <a:pt x="795" y="15544"/>
                  </a:cubicBezTo>
                  <a:cubicBezTo>
                    <a:pt x="795" y="15948"/>
                    <a:pt x="795" y="15948"/>
                    <a:pt x="795" y="15948"/>
                  </a:cubicBezTo>
                  <a:cubicBezTo>
                    <a:pt x="530" y="16553"/>
                    <a:pt x="530" y="16553"/>
                    <a:pt x="530" y="16553"/>
                  </a:cubicBezTo>
                  <a:cubicBezTo>
                    <a:pt x="331" y="17563"/>
                    <a:pt x="331" y="17563"/>
                    <a:pt x="331" y="17563"/>
                  </a:cubicBezTo>
                  <a:cubicBezTo>
                    <a:pt x="331" y="18572"/>
                    <a:pt x="331" y="18572"/>
                    <a:pt x="331" y="18572"/>
                  </a:cubicBezTo>
                  <a:cubicBezTo>
                    <a:pt x="331" y="19985"/>
                    <a:pt x="331" y="19985"/>
                    <a:pt x="331" y="19985"/>
                  </a:cubicBezTo>
                  <a:cubicBezTo>
                    <a:pt x="133" y="20994"/>
                    <a:pt x="133" y="20994"/>
                    <a:pt x="133" y="20994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5372" y="17966"/>
                    <a:pt x="15372" y="17966"/>
                    <a:pt x="15372" y="17966"/>
                  </a:cubicBezTo>
                  <a:cubicBezTo>
                    <a:pt x="15372" y="17966"/>
                    <a:pt x="15372" y="17966"/>
                    <a:pt x="15372" y="17966"/>
                  </a:cubicBezTo>
                  <a:cubicBezTo>
                    <a:pt x="15372" y="17764"/>
                    <a:pt x="15372" y="17764"/>
                    <a:pt x="15372" y="17764"/>
                  </a:cubicBezTo>
                  <a:cubicBezTo>
                    <a:pt x="15438" y="16553"/>
                    <a:pt x="15438" y="16553"/>
                    <a:pt x="15438" y="16553"/>
                  </a:cubicBezTo>
                  <a:cubicBezTo>
                    <a:pt x="15438" y="15948"/>
                    <a:pt x="15438" y="15948"/>
                    <a:pt x="15438" y="15948"/>
                  </a:cubicBezTo>
                  <a:cubicBezTo>
                    <a:pt x="15703" y="15140"/>
                    <a:pt x="15703" y="15140"/>
                    <a:pt x="15703" y="15140"/>
                  </a:cubicBezTo>
                  <a:cubicBezTo>
                    <a:pt x="15902" y="15140"/>
                    <a:pt x="15902" y="15140"/>
                    <a:pt x="15902" y="15140"/>
                  </a:cubicBezTo>
                  <a:cubicBezTo>
                    <a:pt x="16167" y="14535"/>
                    <a:pt x="16167" y="14535"/>
                    <a:pt x="16167" y="14535"/>
                  </a:cubicBezTo>
                  <a:cubicBezTo>
                    <a:pt x="16101" y="13727"/>
                    <a:pt x="16101" y="13727"/>
                    <a:pt x="16101" y="13727"/>
                  </a:cubicBezTo>
                  <a:cubicBezTo>
                    <a:pt x="16299" y="12920"/>
                    <a:pt x="16299" y="12920"/>
                    <a:pt x="16299" y="12920"/>
                  </a:cubicBezTo>
                  <a:cubicBezTo>
                    <a:pt x="18552" y="8882"/>
                    <a:pt x="18552" y="8882"/>
                    <a:pt x="18552" y="8882"/>
                  </a:cubicBezTo>
                  <a:cubicBezTo>
                    <a:pt x="18883" y="8277"/>
                    <a:pt x="18883" y="8277"/>
                    <a:pt x="18883" y="8277"/>
                  </a:cubicBezTo>
                  <a:cubicBezTo>
                    <a:pt x="19016" y="7469"/>
                    <a:pt x="19016" y="7469"/>
                    <a:pt x="19016" y="7469"/>
                  </a:cubicBezTo>
                  <a:cubicBezTo>
                    <a:pt x="19281" y="6258"/>
                    <a:pt x="19281" y="6258"/>
                    <a:pt x="19281" y="6258"/>
                  </a:cubicBezTo>
                  <a:cubicBezTo>
                    <a:pt x="19480" y="6258"/>
                    <a:pt x="19480" y="6258"/>
                    <a:pt x="19480" y="6258"/>
                  </a:cubicBezTo>
                  <a:cubicBezTo>
                    <a:pt x="19679" y="7065"/>
                    <a:pt x="19679" y="7065"/>
                    <a:pt x="19679" y="7065"/>
                  </a:cubicBezTo>
                  <a:cubicBezTo>
                    <a:pt x="19944" y="6258"/>
                    <a:pt x="19944" y="6258"/>
                    <a:pt x="19944" y="6258"/>
                  </a:cubicBezTo>
                  <a:cubicBezTo>
                    <a:pt x="20275" y="5047"/>
                    <a:pt x="20275" y="5047"/>
                    <a:pt x="20275" y="5047"/>
                  </a:cubicBezTo>
                  <a:cubicBezTo>
                    <a:pt x="21004" y="4643"/>
                    <a:pt x="21004" y="4643"/>
                    <a:pt x="21004" y="4643"/>
                  </a:cubicBezTo>
                  <a:cubicBezTo>
                    <a:pt x="21070" y="3836"/>
                    <a:pt x="21070" y="3836"/>
                    <a:pt x="21070" y="3836"/>
                  </a:cubicBezTo>
                  <a:cubicBezTo>
                    <a:pt x="21269" y="2826"/>
                    <a:pt x="21269" y="2826"/>
                    <a:pt x="21269" y="2826"/>
                  </a:cubicBezTo>
                  <a:cubicBezTo>
                    <a:pt x="21534" y="2422"/>
                    <a:pt x="21534" y="2422"/>
                    <a:pt x="21534" y="2422"/>
                  </a:cubicBezTo>
                  <a:cubicBezTo>
                    <a:pt x="21600" y="2422"/>
                    <a:pt x="21600" y="2422"/>
                    <a:pt x="21600" y="2422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12788" y="282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9" name="Google Shape;1278;p80">
              <a:extLst>
                <a:ext uri="{FF2B5EF4-FFF2-40B4-BE49-F238E27FC236}">
                  <a16:creationId xmlns:a16="http://schemas.microsoft.com/office/drawing/2014/main" id="{E3C22F0C-F8CF-701B-A801-70DAD6789809}"/>
                </a:ext>
              </a:extLst>
            </p:cNvPr>
            <p:cNvSpPr/>
            <p:nvPr/>
          </p:nvSpPr>
          <p:spPr>
            <a:xfrm>
              <a:off x="7253430" y="3125834"/>
              <a:ext cx="1545696" cy="6834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67" y="5100"/>
                  </a:moveTo>
                  <a:cubicBezTo>
                    <a:pt x="21335" y="4650"/>
                    <a:pt x="21335" y="4650"/>
                    <a:pt x="21335" y="4650"/>
                  </a:cubicBezTo>
                  <a:cubicBezTo>
                    <a:pt x="21202" y="4200"/>
                    <a:pt x="21202" y="4200"/>
                    <a:pt x="21202" y="4200"/>
                  </a:cubicBezTo>
                  <a:cubicBezTo>
                    <a:pt x="21004" y="4200"/>
                    <a:pt x="21004" y="4200"/>
                    <a:pt x="21004" y="4200"/>
                  </a:cubicBezTo>
                  <a:cubicBezTo>
                    <a:pt x="20937" y="4350"/>
                    <a:pt x="20937" y="4350"/>
                    <a:pt x="20937" y="4350"/>
                  </a:cubicBezTo>
                  <a:cubicBezTo>
                    <a:pt x="20871" y="5700"/>
                    <a:pt x="20871" y="5700"/>
                    <a:pt x="20871" y="5700"/>
                  </a:cubicBezTo>
                  <a:cubicBezTo>
                    <a:pt x="20871" y="6000"/>
                    <a:pt x="20871" y="6000"/>
                    <a:pt x="20871" y="6000"/>
                  </a:cubicBezTo>
                  <a:cubicBezTo>
                    <a:pt x="20672" y="5700"/>
                    <a:pt x="20672" y="5700"/>
                    <a:pt x="20672" y="5700"/>
                  </a:cubicBezTo>
                  <a:cubicBezTo>
                    <a:pt x="20606" y="4800"/>
                    <a:pt x="20606" y="4800"/>
                    <a:pt x="20606" y="4800"/>
                  </a:cubicBezTo>
                  <a:cubicBezTo>
                    <a:pt x="20474" y="4200"/>
                    <a:pt x="20474" y="4200"/>
                    <a:pt x="20474" y="4200"/>
                  </a:cubicBezTo>
                  <a:cubicBezTo>
                    <a:pt x="20275" y="4050"/>
                    <a:pt x="20275" y="4050"/>
                    <a:pt x="20275" y="4050"/>
                  </a:cubicBezTo>
                  <a:cubicBezTo>
                    <a:pt x="19877" y="4500"/>
                    <a:pt x="19877" y="4500"/>
                    <a:pt x="19877" y="4500"/>
                  </a:cubicBezTo>
                  <a:cubicBezTo>
                    <a:pt x="19745" y="4500"/>
                    <a:pt x="19745" y="4500"/>
                    <a:pt x="19745" y="4500"/>
                  </a:cubicBezTo>
                  <a:cubicBezTo>
                    <a:pt x="19347" y="4800"/>
                    <a:pt x="19347" y="4800"/>
                    <a:pt x="19347" y="4800"/>
                  </a:cubicBezTo>
                  <a:cubicBezTo>
                    <a:pt x="19148" y="5250"/>
                    <a:pt x="19148" y="5250"/>
                    <a:pt x="19148" y="5250"/>
                  </a:cubicBezTo>
                  <a:cubicBezTo>
                    <a:pt x="18950" y="5850"/>
                    <a:pt x="18950" y="5850"/>
                    <a:pt x="18950" y="5850"/>
                  </a:cubicBezTo>
                  <a:cubicBezTo>
                    <a:pt x="18883" y="5550"/>
                    <a:pt x="18883" y="5550"/>
                    <a:pt x="18883" y="5550"/>
                  </a:cubicBezTo>
                  <a:cubicBezTo>
                    <a:pt x="18883" y="4800"/>
                    <a:pt x="18883" y="4800"/>
                    <a:pt x="18883" y="4800"/>
                  </a:cubicBezTo>
                  <a:cubicBezTo>
                    <a:pt x="18883" y="4500"/>
                    <a:pt x="18883" y="4500"/>
                    <a:pt x="18883" y="4500"/>
                  </a:cubicBezTo>
                  <a:cubicBezTo>
                    <a:pt x="18751" y="4050"/>
                    <a:pt x="18751" y="4050"/>
                    <a:pt x="18751" y="4050"/>
                  </a:cubicBezTo>
                  <a:cubicBezTo>
                    <a:pt x="18685" y="3750"/>
                    <a:pt x="18685" y="3750"/>
                    <a:pt x="18685" y="3750"/>
                  </a:cubicBezTo>
                  <a:cubicBezTo>
                    <a:pt x="18618" y="3450"/>
                    <a:pt x="18618" y="3450"/>
                    <a:pt x="18618" y="3450"/>
                  </a:cubicBezTo>
                  <a:cubicBezTo>
                    <a:pt x="18618" y="3000"/>
                    <a:pt x="18618" y="3000"/>
                    <a:pt x="18618" y="3000"/>
                  </a:cubicBezTo>
                  <a:cubicBezTo>
                    <a:pt x="18618" y="2700"/>
                    <a:pt x="18618" y="2700"/>
                    <a:pt x="18618" y="2700"/>
                  </a:cubicBezTo>
                  <a:cubicBezTo>
                    <a:pt x="18751" y="2400"/>
                    <a:pt x="18751" y="2400"/>
                    <a:pt x="18751" y="2400"/>
                  </a:cubicBezTo>
                  <a:cubicBezTo>
                    <a:pt x="18751" y="2400"/>
                    <a:pt x="18751" y="2400"/>
                    <a:pt x="18751" y="2400"/>
                  </a:cubicBezTo>
                  <a:cubicBezTo>
                    <a:pt x="18817" y="3000"/>
                    <a:pt x="18817" y="3000"/>
                    <a:pt x="18817" y="3000"/>
                  </a:cubicBezTo>
                  <a:cubicBezTo>
                    <a:pt x="18883" y="3900"/>
                    <a:pt x="18883" y="3900"/>
                    <a:pt x="18883" y="3900"/>
                  </a:cubicBezTo>
                  <a:cubicBezTo>
                    <a:pt x="19016" y="4650"/>
                    <a:pt x="19016" y="4650"/>
                    <a:pt x="19016" y="4650"/>
                  </a:cubicBezTo>
                  <a:cubicBezTo>
                    <a:pt x="19215" y="4350"/>
                    <a:pt x="19215" y="4350"/>
                    <a:pt x="19215" y="4350"/>
                  </a:cubicBezTo>
                  <a:cubicBezTo>
                    <a:pt x="19281" y="4200"/>
                    <a:pt x="19281" y="4200"/>
                    <a:pt x="19281" y="4200"/>
                  </a:cubicBezTo>
                  <a:cubicBezTo>
                    <a:pt x="19480" y="3900"/>
                    <a:pt x="19480" y="3900"/>
                    <a:pt x="19480" y="3900"/>
                  </a:cubicBezTo>
                  <a:cubicBezTo>
                    <a:pt x="19546" y="3900"/>
                    <a:pt x="19546" y="3900"/>
                    <a:pt x="19546" y="3900"/>
                  </a:cubicBezTo>
                  <a:cubicBezTo>
                    <a:pt x="19811" y="3600"/>
                    <a:pt x="19811" y="3600"/>
                    <a:pt x="19811" y="3600"/>
                  </a:cubicBezTo>
                  <a:cubicBezTo>
                    <a:pt x="19877" y="3300"/>
                    <a:pt x="19877" y="3300"/>
                    <a:pt x="19877" y="3300"/>
                  </a:cubicBezTo>
                  <a:cubicBezTo>
                    <a:pt x="20209" y="3300"/>
                    <a:pt x="20209" y="3300"/>
                    <a:pt x="20209" y="3300"/>
                  </a:cubicBezTo>
                  <a:cubicBezTo>
                    <a:pt x="20275" y="2850"/>
                    <a:pt x="20275" y="2850"/>
                    <a:pt x="20275" y="2850"/>
                  </a:cubicBezTo>
                  <a:cubicBezTo>
                    <a:pt x="20341" y="2700"/>
                    <a:pt x="20341" y="2700"/>
                    <a:pt x="20341" y="2700"/>
                  </a:cubicBezTo>
                  <a:cubicBezTo>
                    <a:pt x="20341" y="2700"/>
                    <a:pt x="20275" y="2550"/>
                    <a:pt x="20275" y="2400"/>
                  </a:cubicBezTo>
                  <a:cubicBezTo>
                    <a:pt x="20209" y="2400"/>
                    <a:pt x="20209" y="2400"/>
                    <a:pt x="20209" y="2400"/>
                  </a:cubicBezTo>
                  <a:cubicBezTo>
                    <a:pt x="20076" y="1950"/>
                    <a:pt x="20076" y="1950"/>
                    <a:pt x="20076" y="1950"/>
                  </a:cubicBezTo>
                  <a:cubicBezTo>
                    <a:pt x="20076" y="1800"/>
                    <a:pt x="20076" y="1800"/>
                    <a:pt x="20076" y="1800"/>
                  </a:cubicBezTo>
                  <a:cubicBezTo>
                    <a:pt x="20142" y="1800"/>
                    <a:pt x="20142" y="1800"/>
                    <a:pt x="20142" y="1800"/>
                  </a:cubicBezTo>
                  <a:cubicBezTo>
                    <a:pt x="20474" y="2100"/>
                    <a:pt x="20474" y="2100"/>
                    <a:pt x="20474" y="2100"/>
                  </a:cubicBezTo>
                  <a:cubicBezTo>
                    <a:pt x="20672" y="2100"/>
                    <a:pt x="20672" y="2100"/>
                    <a:pt x="20672" y="2100"/>
                  </a:cubicBezTo>
                  <a:cubicBezTo>
                    <a:pt x="20672" y="1650"/>
                    <a:pt x="20672" y="1650"/>
                    <a:pt x="20672" y="1650"/>
                  </a:cubicBezTo>
                  <a:cubicBezTo>
                    <a:pt x="20474" y="1050"/>
                    <a:pt x="20474" y="1050"/>
                    <a:pt x="20474" y="1050"/>
                  </a:cubicBezTo>
                  <a:cubicBezTo>
                    <a:pt x="20407" y="600"/>
                    <a:pt x="20407" y="600"/>
                    <a:pt x="20407" y="600"/>
                  </a:cubicBezTo>
                  <a:cubicBezTo>
                    <a:pt x="20209" y="0"/>
                    <a:pt x="20209" y="0"/>
                    <a:pt x="20209" y="0"/>
                  </a:cubicBezTo>
                  <a:cubicBezTo>
                    <a:pt x="14444" y="2700"/>
                    <a:pt x="14444" y="2700"/>
                    <a:pt x="14444" y="2700"/>
                  </a:cubicBezTo>
                  <a:cubicBezTo>
                    <a:pt x="10270" y="4200"/>
                    <a:pt x="10270" y="4200"/>
                    <a:pt x="10270" y="4200"/>
                  </a:cubicBezTo>
                  <a:cubicBezTo>
                    <a:pt x="6228" y="5250"/>
                    <a:pt x="6228" y="5250"/>
                    <a:pt x="6228" y="5250"/>
                  </a:cubicBezTo>
                  <a:cubicBezTo>
                    <a:pt x="6228" y="7050"/>
                    <a:pt x="6228" y="7050"/>
                    <a:pt x="6228" y="7050"/>
                  </a:cubicBezTo>
                  <a:cubicBezTo>
                    <a:pt x="6162" y="7050"/>
                    <a:pt x="6162" y="7050"/>
                    <a:pt x="6162" y="7050"/>
                  </a:cubicBezTo>
                  <a:cubicBezTo>
                    <a:pt x="5897" y="7350"/>
                    <a:pt x="5897" y="7350"/>
                    <a:pt x="5897" y="7350"/>
                  </a:cubicBezTo>
                  <a:cubicBezTo>
                    <a:pt x="5698" y="8100"/>
                    <a:pt x="5698" y="8100"/>
                    <a:pt x="5698" y="8100"/>
                  </a:cubicBezTo>
                  <a:cubicBezTo>
                    <a:pt x="5632" y="8700"/>
                    <a:pt x="5632" y="8700"/>
                    <a:pt x="5632" y="8700"/>
                  </a:cubicBezTo>
                  <a:cubicBezTo>
                    <a:pt x="4903" y="9000"/>
                    <a:pt x="4903" y="9000"/>
                    <a:pt x="4903" y="9000"/>
                  </a:cubicBezTo>
                  <a:cubicBezTo>
                    <a:pt x="4572" y="9900"/>
                    <a:pt x="4572" y="9900"/>
                    <a:pt x="4572" y="9900"/>
                  </a:cubicBezTo>
                  <a:cubicBezTo>
                    <a:pt x="4307" y="10500"/>
                    <a:pt x="4307" y="10500"/>
                    <a:pt x="4307" y="10500"/>
                  </a:cubicBezTo>
                  <a:cubicBezTo>
                    <a:pt x="4108" y="9900"/>
                    <a:pt x="4108" y="9900"/>
                    <a:pt x="4108" y="9900"/>
                  </a:cubicBezTo>
                  <a:cubicBezTo>
                    <a:pt x="3909" y="9900"/>
                    <a:pt x="3909" y="9900"/>
                    <a:pt x="3909" y="9900"/>
                  </a:cubicBezTo>
                  <a:cubicBezTo>
                    <a:pt x="3644" y="10800"/>
                    <a:pt x="3644" y="10800"/>
                    <a:pt x="3644" y="10800"/>
                  </a:cubicBezTo>
                  <a:cubicBezTo>
                    <a:pt x="3512" y="11400"/>
                    <a:pt x="3512" y="11400"/>
                    <a:pt x="3512" y="11400"/>
                  </a:cubicBezTo>
                  <a:cubicBezTo>
                    <a:pt x="3180" y="11850"/>
                    <a:pt x="3180" y="11850"/>
                    <a:pt x="3180" y="11850"/>
                  </a:cubicBezTo>
                  <a:cubicBezTo>
                    <a:pt x="928" y="14850"/>
                    <a:pt x="928" y="14850"/>
                    <a:pt x="928" y="14850"/>
                  </a:cubicBezTo>
                  <a:cubicBezTo>
                    <a:pt x="729" y="15450"/>
                    <a:pt x="729" y="15450"/>
                    <a:pt x="729" y="15450"/>
                  </a:cubicBezTo>
                  <a:cubicBezTo>
                    <a:pt x="795" y="16050"/>
                    <a:pt x="795" y="16050"/>
                    <a:pt x="795" y="16050"/>
                  </a:cubicBezTo>
                  <a:cubicBezTo>
                    <a:pt x="530" y="16500"/>
                    <a:pt x="530" y="16500"/>
                    <a:pt x="530" y="16500"/>
                  </a:cubicBezTo>
                  <a:cubicBezTo>
                    <a:pt x="331" y="16500"/>
                    <a:pt x="331" y="16500"/>
                    <a:pt x="331" y="16500"/>
                  </a:cubicBezTo>
                  <a:cubicBezTo>
                    <a:pt x="66" y="17100"/>
                    <a:pt x="66" y="17100"/>
                    <a:pt x="66" y="17100"/>
                  </a:cubicBezTo>
                  <a:cubicBezTo>
                    <a:pt x="66" y="17550"/>
                    <a:pt x="66" y="17550"/>
                    <a:pt x="66" y="17550"/>
                  </a:cubicBezTo>
                  <a:cubicBezTo>
                    <a:pt x="0" y="18450"/>
                    <a:pt x="0" y="18450"/>
                    <a:pt x="0" y="18450"/>
                  </a:cubicBezTo>
                  <a:cubicBezTo>
                    <a:pt x="0" y="18600"/>
                    <a:pt x="0" y="18600"/>
                    <a:pt x="0" y="18600"/>
                  </a:cubicBezTo>
                  <a:cubicBezTo>
                    <a:pt x="0" y="18600"/>
                    <a:pt x="0" y="18600"/>
                    <a:pt x="0" y="18600"/>
                  </a:cubicBezTo>
                  <a:cubicBezTo>
                    <a:pt x="3710" y="17700"/>
                    <a:pt x="3710" y="17700"/>
                    <a:pt x="3710" y="17700"/>
                  </a:cubicBezTo>
                  <a:cubicBezTo>
                    <a:pt x="4837" y="15750"/>
                    <a:pt x="4837" y="15750"/>
                    <a:pt x="4837" y="15750"/>
                  </a:cubicBezTo>
                  <a:cubicBezTo>
                    <a:pt x="5499" y="15600"/>
                    <a:pt x="5499" y="15600"/>
                    <a:pt x="5499" y="15600"/>
                  </a:cubicBezTo>
                  <a:cubicBezTo>
                    <a:pt x="5963" y="15600"/>
                    <a:pt x="5963" y="15600"/>
                    <a:pt x="5963" y="15600"/>
                  </a:cubicBezTo>
                  <a:cubicBezTo>
                    <a:pt x="6758" y="15900"/>
                    <a:pt x="6758" y="15900"/>
                    <a:pt x="6758" y="15900"/>
                  </a:cubicBezTo>
                  <a:cubicBezTo>
                    <a:pt x="7156" y="15750"/>
                    <a:pt x="7156" y="15750"/>
                    <a:pt x="7156" y="15750"/>
                  </a:cubicBezTo>
                  <a:cubicBezTo>
                    <a:pt x="7355" y="15600"/>
                    <a:pt x="7355" y="15600"/>
                    <a:pt x="7355" y="15600"/>
                  </a:cubicBezTo>
                  <a:cubicBezTo>
                    <a:pt x="7686" y="15150"/>
                    <a:pt x="7686" y="15150"/>
                    <a:pt x="7686" y="15150"/>
                  </a:cubicBezTo>
                  <a:cubicBezTo>
                    <a:pt x="8150" y="15000"/>
                    <a:pt x="8150" y="15000"/>
                    <a:pt x="8150" y="15000"/>
                  </a:cubicBezTo>
                  <a:cubicBezTo>
                    <a:pt x="8746" y="15150"/>
                    <a:pt x="8746" y="15150"/>
                    <a:pt x="8746" y="15150"/>
                  </a:cubicBezTo>
                  <a:cubicBezTo>
                    <a:pt x="9144" y="15600"/>
                    <a:pt x="9144" y="15600"/>
                    <a:pt x="9144" y="15600"/>
                  </a:cubicBezTo>
                  <a:cubicBezTo>
                    <a:pt x="9409" y="17100"/>
                    <a:pt x="9409" y="17100"/>
                    <a:pt x="9409" y="17100"/>
                  </a:cubicBezTo>
                  <a:cubicBezTo>
                    <a:pt x="12059" y="15900"/>
                    <a:pt x="12059" y="15900"/>
                    <a:pt x="12059" y="15900"/>
                  </a:cubicBezTo>
                  <a:cubicBezTo>
                    <a:pt x="15504" y="21600"/>
                    <a:pt x="15504" y="21600"/>
                    <a:pt x="15504" y="21600"/>
                  </a:cubicBezTo>
                  <a:cubicBezTo>
                    <a:pt x="16101" y="21000"/>
                    <a:pt x="16101" y="21000"/>
                    <a:pt x="16101" y="21000"/>
                  </a:cubicBezTo>
                  <a:cubicBezTo>
                    <a:pt x="16233" y="21000"/>
                    <a:pt x="16233" y="21000"/>
                    <a:pt x="16233" y="21000"/>
                  </a:cubicBezTo>
                  <a:cubicBezTo>
                    <a:pt x="16829" y="20850"/>
                    <a:pt x="16829" y="20850"/>
                    <a:pt x="16829" y="20850"/>
                  </a:cubicBezTo>
                  <a:cubicBezTo>
                    <a:pt x="16962" y="20400"/>
                    <a:pt x="16962" y="20400"/>
                    <a:pt x="16962" y="20400"/>
                  </a:cubicBezTo>
                  <a:cubicBezTo>
                    <a:pt x="17161" y="19950"/>
                    <a:pt x="17161" y="19950"/>
                    <a:pt x="17161" y="19950"/>
                  </a:cubicBezTo>
                  <a:cubicBezTo>
                    <a:pt x="17227" y="18600"/>
                    <a:pt x="17227" y="18600"/>
                    <a:pt x="17227" y="18600"/>
                  </a:cubicBezTo>
                  <a:cubicBezTo>
                    <a:pt x="17426" y="17550"/>
                    <a:pt x="17426" y="17550"/>
                    <a:pt x="17426" y="17550"/>
                  </a:cubicBezTo>
                  <a:cubicBezTo>
                    <a:pt x="17691" y="16650"/>
                    <a:pt x="17691" y="16650"/>
                    <a:pt x="17691" y="16650"/>
                  </a:cubicBezTo>
                  <a:cubicBezTo>
                    <a:pt x="17956" y="16200"/>
                    <a:pt x="17956" y="16200"/>
                    <a:pt x="17956" y="16200"/>
                  </a:cubicBezTo>
                  <a:cubicBezTo>
                    <a:pt x="17956" y="15900"/>
                    <a:pt x="17956" y="15900"/>
                    <a:pt x="17956" y="15900"/>
                  </a:cubicBezTo>
                  <a:cubicBezTo>
                    <a:pt x="17890" y="15450"/>
                    <a:pt x="17890" y="15450"/>
                    <a:pt x="17890" y="15450"/>
                  </a:cubicBezTo>
                  <a:cubicBezTo>
                    <a:pt x="17823" y="15150"/>
                    <a:pt x="17823" y="15150"/>
                    <a:pt x="17823" y="15150"/>
                  </a:cubicBezTo>
                  <a:cubicBezTo>
                    <a:pt x="17890" y="15000"/>
                    <a:pt x="17890" y="15000"/>
                    <a:pt x="17890" y="15000"/>
                  </a:cubicBezTo>
                  <a:cubicBezTo>
                    <a:pt x="17890" y="14700"/>
                    <a:pt x="17890" y="14700"/>
                    <a:pt x="17890" y="14700"/>
                  </a:cubicBezTo>
                  <a:cubicBezTo>
                    <a:pt x="17956" y="14550"/>
                    <a:pt x="17956" y="14550"/>
                    <a:pt x="17956" y="14550"/>
                  </a:cubicBezTo>
                  <a:cubicBezTo>
                    <a:pt x="18022" y="14550"/>
                    <a:pt x="18022" y="14550"/>
                    <a:pt x="18022" y="14550"/>
                  </a:cubicBezTo>
                  <a:cubicBezTo>
                    <a:pt x="18088" y="14700"/>
                    <a:pt x="18088" y="14700"/>
                    <a:pt x="18088" y="14700"/>
                  </a:cubicBezTo>
                  <a:cubicBezTo>
                    <a:pt x="18155" y="15300"/>
                    <a:pt x="18155" y="15300"/>
                    <a:pt x="18155" y="15300"/>
                  </a:cubicBezTo>
                  <a:cubicBezTo>
                    <a:pt x="18420" y="15000"/>
                    <a:pt x="18420" y="15000"/>
                    <a:pt x="18420" y="15000"/>
                  </a:cubicBezTo>
                  <a:cubicBezTo>
                    <a:pt x="18618" y="14850"/>
                    <a:pt x="18618" y="14850"/>
                    <a:pt x="18618" y="14850"/>
                  </a:cubicBezTo>
                  <a:cubicBezTo>
                    <a:pt x="18618" y="14550"/>
                    <a:pt x="18618" y="14550"/>
                    <a:pt x="18618" y="14550"/>
                  </a:cubicBezTo>
                  <a:cubicBezTo>
                    <a:pt x="18618" y="14250"/>
                    <a:pt x="18618" y="14250"/>
                    <a:pt x="18618" y="14250"/>
                  </a:cubicBezTo>
                  <a:cubicBezTo>
                    <a:pt x="18751" y="14100"/>
                    <a:pt x="18751" y="14100"/>
                    <a:pt x="18751" y="14100"/>
                  </a:cubicBezTo>
                  <a:cubicBezTo>
                    <a:pt x="18751" y="13950"/>
                    <a:pt x="18751" y="13950"/>
                    <a:pt x="18751" y="13950"/>
                  </a:cubicBezTo>
                  <a:cubicBezTo>
                    <a:pt x="18883" y="14250"/>
                    <a:pt x="18883" y="14250"/>
                    <a:pt x="18883" y="14250"/>
                  </a:cubicBezTo>
                  <a:cubicBezTo>
                    <a:pt x="19215" y="13950"/>
                    <a:pt x="19215" y="13950"/>
                    <a:pt x="19215" y="13950"/>
                  </a:cubicBezTo>
                  <a:cubicBezTo>
                    <a:pt x="19480" y="13650"/>
                    <a:pt x="19480" y="13650"/>
                    <a:pt x="19480" y="13650"/>
                  </a:cubicBezTo>
                  <a:cubicBezTo>
                    <a:pt x="19612" y="13650"/>
                    <a:pt x="19612" y="13650"/>
                    <a:pt x="19612" y="13650"/>
                  </a:cubicBezTo>
                  <a:cubicBezTo>
                    <a:pt x="19811" y="13350"/>
                    <a:pt x="19811" y="13350"/>
                    <a:pt x="19811" y="13350"/>
                  </a:cubicBezTo>
                  <a:cubicBezTo>
                    <a:pt x="19944" y="13200"/>
                    <a:pt x="19944" y="13200"/>
                    <a:pt x="19944" y="13200"/>
                  </a:cubicBezTo>
                  <a:cubicBezTo>
                    <a:pt x="19944" y="13050"/>
                    <a:pt x="19944" y="13050"/>
                    <a:pt x="19944" y="13050"/>
                  </a:cubicBezTo>
                  <a:cubicBezTo>
                    <a:pt x="20209" y="13500"/>
                    <a:pt x="20209" y="13500"/>
                    <a:pt x="20209" y="13500"/>
                  </a:cubicBezTo>
                  <a:cubicBezTo>
                    <a:pt x="20341" y="12900"/>
                    <a:pt x="20341" y="12900"/>
                    <a:pt x="20341" y="12900"/>
                  </a:cubicBezTo>
                  <a:cubicBezTo>
                    <a:pt x="20407" y="12150"/>
                    <a:pt x="20407" y="12150"/>
                    <a:pt x="20407" y="12150"/>
                  </a:cubicBezTo>
                  <a:cubicBezTo>
                    <a:pt x="20474" y="11850"/>
                    <a:pt x="20474" y="11850"/>
                    <a:pt x="20474" y="11850"/>
                  </a:cubicBezTo>
                  <a:cubicBezTo>
                    <a:pt x="20540" y="11550"/>
                    <a:pt x="20540" y="11550"/>
                    <a:pt x="20540" y="11550"/>
                  </a:cubicBezTo>
                  <a:cubicBezTo>
                    <a:pt x="20540" y="11550"/>
                    <a:pt x="20474" y="11100"/>
                    <a:pt x="20407" y="11250"/>
                  </a:cubicBezTo>
                  <a:cubicBezTo>
                    <a:pt x="20341" y="11250"/>
                    <a:pt x="20142" y="11400"/>
                    <a:pt x="20142" y="11400"/>
                  </a:cubicBezTo>
                  <a:cubicBezTo>
                    <a:pt x="20076" y="11700"/>
                    <a:pt x="20076" y="11700"/>
                    <a:pt x="20076" y="11700"/>
                  </a:cubicBezTo>
                  <a:cubicBezTo>
                    <a:pt x="19944" y="11700"/>
                    <a:pt x="19944" y="11700"/>
                    <a:pt x="19944" y="11700"/>
                  </a:cubicBezTo>
                  <a:cubicBezTo>
                    <a:pt x="19811" y="12000"/>
                    <a:pt x="19811" y="12000"/>
                    <a:pt x="19811" y="12000"/>
                  </a:cubicBezTo>
                  <a:cubicBezTo>
                    <a:pt x="19480" y="12450"/>
                    <a:pt x="19480" y="12450"/>
                    <a:pt x="19480" y="12450"/>
                  </a:cubicBezTo>
                  <a:cubicBezTo>
                    <a:pt x="19281" y="12450"/>
                    <a:pt x="19281" y="12450"/>
                    <a:pt x="19281" y="12450"/>
                  </a:cubicBezTo>
                  <a:cubicBezTo>
                    <a:pt x="18751" y="12150"/>
                    <a:pt x="18751" y="12150"/>
                    <a:pt x="18751" y="12150"/>
                  </a:cubicBezTo>
                  <a:cubicBezTo>
                    <a:pt x="18751" y="11850"/>
                    <a:pt x="18751" y="11850"/>
                    <a:pt x="18751" y="11850"/>
                  </a:cubicBezTo>
                  <a:cubicBezTo>
                    <a:pt x="18751" y="11550"/>
                    <a:pt x="18751" y="11550"/>
                    <a:pt x="18751" y="11550"/>
                  </a:cubicBezTo>
                  <a:cubicBezTo>
                    <a:pt x="18817" y="11400"/>
                    <a:pt x="18817" y="11400"/>
                    <a:pt x="18817" y="11400"/>
                  </a:cubicBezTo>
                  <a:cubicBezTo>
                    <a:pt x="18950" y="11400"/>
                    <a:pt x="18950" y="11400"/>
                    <a:pt x="18950" y="11400"/>
                  </a:cubicBezTo>
                  <a:cubicBezTo>
                    <a:pt x="19082" y="11550"/>
                    <a:pt x="19082" y="11550"/>
                    <a:pt x="19082" y="11550"/>
                  </a:cubicBezTo>
                  <a:cubicBezTo>
                    <a:pt x="19413" y="11550"/>
                    <a:pt x="19413" y="11550"/>
                    <a:pt x="19413" y="11550"/>
                  </a:cubicBezTo>
                  <a:cubicBezTo>
                    <a:pt x="19612" y="11250"/>
                    <a:pt x="19612" y="11250"/>
                    <a:pt x="19612" y="11250"/>
                  </a:cubicBezTo>
                  <a:cubicBezTo>
                    <a:pt x="19612" y="10950"/>
                    <a:pt x="19612" y="10950"/>
                    <a:pt x="19612" y="10950"/>
                  </a:cubicBezTo>
                  <a:cubicBezTo>
                    <a:pt x="19546" y="10650"/>
                    <a:pt x="19546" y="10650"/>
                    <a:pt x="19546" y="10650"/>
                  </a:cubicBezTo>
                  <a:cubicBezTo>
                    <a:pt x="19612" y="10200"/>
                    <a:pt x="19612" y="10200"/>
                    <a:pt x="19612" y="10200"/>
                  </a:cubicBezTo>
                  <a:cubicBezTo>
                    <a:pt x="19679" y="10200"/>
                    <a:pt x="19679" y="10200"/>
                    <a:pt x="19679" y="10200"/>
                  </a:cubicBezTo>
                  <a:cubicBezTo>
                    <a:pt x="19811" y="9900"/>
                    <a:pt x="19811" y="9900"/>
                    <a:pt x="19811" y="9900"/>
                  </a:cubicBezTo>
                  <a:cubicBezTo>
                    <a:pt x="19811" y="9600"/>
                    <a:pt x="19811" y="9600"/>
                    <a:pt x="19811" y="9600"/>
                  </a:cubicBezTo>
                  <a:cubicBezTo>
                    <a:pt x="19612" y="9600"/>
                    <a:pt x="19612" y="9600"/>
                    <a:pt x="19612" y="9600"/>
                  </a:cubicBezTo>
                  <a:cubicBezTo>
                    <a:pt x="19215" y="9150"/>
                    <a:pt x="19215" y="9150"/>
                    <a:pt x="19215" y="9150"/>
                  </a:cubicBezTo>
                  <a:cubicBezTo>
                    <a:pt x="18751" y="9000"/>
                    <a:pt x="18751" y="9000"/>
                    <a:pt x="18751" y="9000"/>
                  </a:cubicBezTo>
                  <a:cubicBezTo>
                    <a:pt x="18552" y="8700"/>
                    <a:pt x="18552" y="8700"/>
                    <a:pt x="18552" y="8700"/>
                  </a:cubicBezTo>
                  <a:cubicBezTo>
                    <a:pt x="18552" y="8550"/>
                    <a:pt x="18552" y="8550"/>
                    <a:pt x="18552" y="8550"/>
                  </a:cubicBezTo>
                  <a:cubicBezTo>
                    <a:pt x="18817" y="8550"/>
                    <a:pt x="18817" y="8550"/>
                    <a:pt x="18817" y="8550"/>
                  </a:cubicBezTo>
                  <a:cubicBezTo>
                    <a:pt x="19215" y="8550"/>
                    <a:pt x="19215" y="8550"/>
                    <a:pt x="19215" y="8550"/>
                  </a:cubicBezTo>
                  <a:cubicBezTo>
                    <a:pt x="19480" y="8850"/>
                    <a:pt x="19480" y="8850"/>
                    <a:pt x="19480" y="8850"/>
                  </a:cubicBezTo>
                  <a:cubicBezTo>
                    <a:pt x="19546" y="8550"/>
                    <a:pt x="19546" y="8550"/>
                    <a:pt x="19546" y="8550"/>
                  </a:cubicBezTo>
                  <a:cubicBezTo>
                    <a:pt x="19480" y="8250"/>
                    <a:pt x="19480" y="8250"/>
                    <a:pt x="19480" y="8250"/>
                  </a:cubicBezTo>
                  <a:cubicBezTo>
                    <a:pt x="19413" y="8100"/>
                    <a:pt x="19413" y="8100"/>
                    <a:pt x="19413" y="8100"/>
                  </a:cubicBezTo>
                  <a:cubicBezTo>
                    <a:pt x="19347" y="7800"/>
                    <a:pt x="19347" y="7800"/>
                    <a:pt x="19347" y="7800"/>
                  </a:cubicBezTo>
                  <a:cubicBezTo>
                    <a:pt x="19480" y="7650"/>
                    <a:pt x="19480" y="7650"/>
                    <a:pt x="19480" y="7650"/>
                  </a:cubicBezTo>
                  <a:cubicBezTo>
                    <a:pt x="19679" y="7650"/>
                    <a:pt x="19679" y="7650"/>
                    <a:pt x="19679" y="7650"/>
                  </a:cubicBezTo>
                  <a:cubicBezTo>
                    <a:pt x="19745" y="8400"/>
                    <a:pt x="19745" y="8400"/>
                    <a:pt x="19745" y="8400"/>
                  </a:cubicBezTo>
                  <a:cubicBezTo>
                    <a:pt x="19877" y="8700"/>
                    <a:pt x="19877" y="8700"/>
                    <a:pt x="19877" y="8700"/>
                  </a:cubicBezTo>
                  <a:cubicBezTo>
                    <a:pt x="20076" y="8700"/>
                    <a:pt x="20076" y="8700"/>
                    <a:pt x="20076" y="8700"/>
                  </a:cubicBezTo>
                  <a:cubicBezTo>
                    <a:pt x="20142" y="8550"/>
                    <a:pt x="20142" y="8550"/>
                    <a:pt x="20142" y="8550"/>
                  </a:cubicBezTo>
                  <a:cubicBezTo>
                    <a:pt x="20275" y="8700"/>
                    <a:pt x="20275" y="8700"/>
                    <a:pt x="20275" y="8700"/>
                  </a:cubicBezTo>
                  <a:cubicBezTo>
                    <a:pt x="20540" y="8700"/>
                    <a:pt x="20540" y="8700"/>
                    <a:pt x="20540" y="8700"/>
                  </a:cubicBezTo>
                  <a:cubicBezTo>
                    <a:pt x="20937" y="8700"/>
                    <a:pt x="20937" y="8700"/>
                    <a:pt x="20937" y="8700"/>
                  </a:cubicBezTo>
                  <a:cubicBezTo>
                    <a:pt x="21004" y="8550"/>
                    <a:pt x="21004" y="8550"/>
                    <a:pt x="21004" y="8550"/>
                  </a:cubicBezTo>
                  <a:cubicBezTo>
                    <a:pt x="21004" y="7950"/>
                    <a:pt x="21004" y="7950"/>
                    <a:pt x="21004" y="7950"/>
                  </a:cubicBezTo>
                  <a:cubicBezTo>
                    <a:pt x="21070" y="7650"/>
                    <a:pt x="21070" y="7650"/>
                    <a:pt x="21070" y="7650"/>
                  </a:cubicBezTo>
                  <a:cubicBezTo>
                    <a:pt x="21136" y="7200"/>
                    <a:pt x="21136" y="7200"/>
                    <a:pt x="21136" y="7200"/>
                  </a:cubicBezTo>
                  <a:cubicBezTo>
                    <a:pt x="21136" y="6900"/>
                    <a:pt x="21136" y="6900"/>
                    <a:pt x="21136" y="6900"/>
                  </a:cubicBezTo>
                  <a:cubicBezTo>
                    <a:pt x="21202" y="6300"/>
                    <a:pt x="21202" y="6300"/>
                    <a:pt x="21202" y="6300"/>
                  </a:cubicBezTo>
                  <a:cubicBezTo>
                    <a:pt x="21335" y="6300"/>
                    <a:pt x="21335" y="6300"/>
                    <a:pt x="21335" y="6300"/>
                  </a:cubicBezTo>
                  <a:cubicBezTo>
                    <a:pt x="21401" y="6600"/>
                    <a:pt x="21401" y="6600"/>
                    <a:pt x="21401" y="6600"/>
                  </a:cubicBezTo>
                  <a:cubicBezTo>
                    <a:pt x="21534" y="6300"/>
                    <a:pt x="21534" y="6300"/>
                    <a:pt x="21534" y="6300"/>
                  </a:cubicBezTo>
                  <a:cubicBezTo>
                    <a:pt x="21534" y="5850"/>
                    <a:pt x="21534" y="5850"/>
                    <a:pt x="21534" y="5850"/>
                  </a:cubicBezTo>
                  <a:cubicBezTo>
                    <a:pt x="21600" y="5550"/>
                    <a:pt x="21600" y="5550"/>
                    <a:pt x="21600" y="5550"/>
                  </a:cubicBezTo>
                  <a:lnTo>
                    <a:pt x="21467" y="51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0" name="Google Shape;1279;p80">
              <a:extLst>
                <a:ext uri="{FF2B5EF4-FFF2-40B4-BE49-F238E27FC236}">
                  <a16:creationId xmlns:a16="http://schemas.microsoft.com/office/drawing/2014/main" id="{F7A8C127-A781-67D9-FCC1-1B47EFAA47AA}"/>
                </a:ext>
              </a:extLst>
            </p:cNvPr>
            <p:cNvSpPr/>
            <p:nvPr/>
          </p:nvSpPr>
          <p:spPr>
            <a:xfrm>
              <a:off x="7029412" y="3686022"/>
              <a:ext cx="952074" cy="10251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278" y="12800"/>
                  </a:moveTo>
                  <a:cubicBezTo>
                    <a:pt x="21063" y="12700"/>
                    <a:pt x="21063" y="12700"/>
                    <a:pt x="21063" y="12700"/>
                  </a:cubicBezTo>
                  <a:cubicBezTo>
                    <a:pt x="20955" y="12400"/>
                    <a:pt x="20955" y="12400"/>
                    <a:pt x="20955" y="12400"/>
                  </a:cubicBezTo>
                  <a:cubicBezTo>
                    <a:pt x="20955" y="12000"/>
                    <a:pt x="20955" y="12000"/>
                    <a:pt x="20955" y="12000"/>
                  </a:cubicBezTo>
                  <a:cubicBezTo>
                    <a:pt x="20955" y="11900"/>
                    <a:pt x="20955" y="11900"/>
                    <a:pt x="20955" y="11900"/>
                  </a:cubicBezTo>
                  <a:cubicBezTo>
                    <a:pt x="20525" y="11500"/>
                    <a:pt x="20525" y="11500"/>
                    <a:pt x="20525" y="11500"/>
                  </a:cubicBezTo>
                  <a:cubicBezTo>
                    <a:pt x="20418" y="11200"/>
                    <a:pt x="20418" y="11200"/>
                    <a:pt x="20418" y="11200"/>
                  </a:cubicBezTo>
                  <a:cubicBezTo>
                    <a:pt x="20418" y="11000"/>
                    <a:pt x="20418" y="11000"/>
                    <a:pt x="20418" y="11000"/>
                  </a:cubicBezTo>
                  <a:cubicBezTo>
                    <a:pt x="20418" y="10900"/>
                    <a:pt x="20418" y="10900"/>
                    <a:pt x="20418" y="10900"/>
                  </a:cubicBezTo>
                  <a:cubicBezTo>
                    <a:pt x="20096" y="10700"/>
                    <a:pt x="20096" y="10700"/>
                    <a:pt x="20096" y="10700"/>
                  </a:cubicBezTo>
                  <a:cubicBezTo>
                    <a:pt x="19773" y="10600"/>
                    <a:pt x="19773" y="10600"/>
                    <a:pt x="19773" y="10600"/>
                  </a:cubicBezTo>
                  <a:cubicBezTo>
                    <a:pt x="19666" y="10600"/>
                    <a:pt x="19666" y="10600"/>
                    <a:pt x="19666" y="10600"/>
                  </a:cubicBezTo>
                  <a:cubicBezTo>
                    <a:pt x="19558" y="10400"/>
                    <a:pt x="19558" y="10400"/>
                    <a:pt x="19558" y="10400"/>
                  </a:cubicBezTo>
                  <a:cubicBezTo>
                    <a:pt x="19451" y="10100"/>
                    <a:pt x="19451" y="10100"/>
                    <a:pt x="19451" y="10100"/>
                  </a:cubicBezTo>
                  <a:cubicBezTo>
                    <a:pt x="19451" y="9900"/>
                    <a:pt x="19451" y="9900"/>
                    <a:pt x="19451" y="9900"/>
                  </a:cubicBezTo>
                  <a:cubicBezTo>
                    <a:pt x="19236" y="9600"/>
                    <a:pt x="19236" y="9600"/>
                    <a:pt x="19236" y="9600"/>
                  </a:cubicBezTo>
                  <a:cubicBezTo>
                    <a:pt x="18913" y="9100"/>
                    <a:pt x="18913" y="9100"/>
                    <a:pt x="18913" y="9100"/>
                  </a:cubicBezTo>
                  <a:cubicBezTo>
                    <a:pt x="18699" y="8900"/>
                    <a:pt x="18699" y="8900"/>
                    <a:pt x="18699" y="8900"/>
                  </a:cubicBezTo>
                  <a:cubicBezTo>
                    <a:pt x="18376" y="8700"/>
                    <a:pt x="18376" y="8700"/>
                    <a:pt x="18376" y="8700"/>
                  </a:cubicBezTo>
                  <a:cubicBezTo>
                    <a:pt x="18054" y="8400"/>
                    <a:pt x="18054" y="8400"/>
                    <a:pt x="18054" y="8400"/>
                  </a:cubicBezTo>
                  <a:cubicBezTo>
                    <a:pt x="17731" y="8100"/>
                    <a:pt x="17731" y="8100"/>
                    <a:pt x="17731" y="8100"/>
                  </a:cubicBezTo>
                  <a:cubicBezTo>
                    <a:pt x="16979" y="7800"/>
                    <a:pt x="16979" y="7800"/>
                    <a:pt x="16979" y="7800"/>
                  </a:cubicBezTo>
                  <a:cubicBezTo>
                    <a:pt x="16442" y="7100"/>
                    <a:pt x="16442" y="7100"/>
                    <a:pt x="16442" y="7100"/>
                  </a:cubicBezTo>
                  <a:cubicBezTo>
                    <a:pt x="15797" y="6300"/>
                    <a:pt x="15797" y="6300"/>
                    <a:pt x="15797" y="6300"/>
                  </a:cubicBezTo>
                  <a:cubicBezTo>
                    <a:pt x="15260" y="5900"/>
                    <a:pt x="15260" y="5900"/>
                    <a:pt x="15260" y="5900"/>
                  </a:cubicBezTo>
                  <a:cubicBezTo>
                    <a:pt x="13540" y="4600"/>
                    <a:pt x="13540" y="4600"/>
                    <a:pt x="13540" y="4600"/>
                  </a:cubicBezTo>
                  <a:cubicBezTo>
                    <a:pt x="13003" y="4000"/>
                    <a:pt x="13003" y="4000"/>
                    <a:pt x="13003" y="4000"/>
                  </a:cubicBezTo>
                  <a:cubicBezTo>
                    <a:pt x="12466" y="3500"/>
                    <a:pt x="12466" y="3500"/>
                    <a:pt x="12466" y="3500"/>
                  </a:cubicBezTo>
                  <a:cubicBezTo>
                    <a:pt x="12251" y="3100"/>
                    <a:pt x="12251" y="3100"/>
                    <a:pt x="12251" y="3100"/>
                  </a:cubicBezTo>
                  <a:cubicBezTo>
                    <a:pt x="11928" y="2700"/>
                    <a:pt x="11928" y="2700"/>
                    <a:pt x="11928" y="2700"/>
                  </a:cubicBezTo>
                  <a:cubicBezTo>
                    <a:pt x="11606" y="2400"/>
                    <a:pt x="11606" y="2400"/>
                    <a:pt x="11606" y="2400"/>
                  </a:cubicBezTo>
                  <a:cubicBezTo>
                    <a:pt x="10316" y="1900"/>
                    <a:pt x="10316" y="1900"/>
                    <a:pt x="10316" y="1900"/>
                  </a:cubicBezTo>
                  <a:cubicBezTo>
                    <a:pt x="10101" y="1600"/>
                    <a:pt x="10101" y="1600"/>
                    <a:pt x="10101" y="1600"/>
                  </a:cubicBezTo>
                  <a:cubicBezTo>
                    <a:pt x="9887" y="1400"/>
                    <a:pt x="9887" y="1400"/>
                    <a:pt x="9887" y="1400"/>
                  </a:cubicBezTo>
                  <a:cubicBezTo>
                    <a:pt x="9887" y="1100"/>
                    <a:pt x="9887" y="1100"/>
                    <a:pt x="9887" y="1100"/>
                  </a:cubicBezTo>
                  <a:cubicBezTo>
                    <a:pt x="10424" y="800"/>
                    <a:pt x="10424" y="800"/>
                    <a:pt x="10424" y="800"/>
                  </a:cubicBezTo>
                  <a:cubicBezTo>
                    <a:pt x="10854" y="500"/>
                    <a:pt x="10854" y="500"/>
                    <a:pt x="10854" y="500"/>
                  </a:cubicBezTo>
                  <a:cubicBezTo>
                    <a:pt x="11069" y="400"/>
                    <a:pt x="11069" y="400"/>
                    <a:pt x="11069" y="400"/>
                  </a:cubicBezTo>
                  <a:cubicBezTo>
                    <a:pt x="11069" y="200"/>
                    <a:pt x="11069" y="200"/>
                    <a:pt x="11069" y="200"/>
                  </a:cubicBezTo>
                  <a:cubicBezTo>
                    <a:pt x="11176" y="0"/>
                    <a:pt x="11176" y="0"/>
                    <a:pt x="11176" y="0"/>
                  </a:cubicBezTo>
                  <a:cubicBezTo>
                    <a:pt x="11176" y="0"/>
                    <a:pt x="11176" y="0"/>
                    <a:pt x="11176" y="0"/>
                  </a:cubicBezTo>
                  <a:cubicBezTo>
                    <a:pt x="5158" y="600"/>
                    <a:pt x="5158" y="600"/>
                    <a:pt x="5158" y="600"/>
                  </a:cubicBezTo>
                  <a:cubicBezTo>
                    <a:pt x="5158" y="600"/>
                    <a:pt x="5158" y="600"/>
                    <a:pt x="5158" y="600"/>
                  </a:cubicBezTo>
                  <a:cubicBezTo>
                    <a:pt x="0" y="1000"/>
                    <a:pt x="0" y="1000"/>
                    <a:pt x="0" y="1000"/>
                  </a:cubicBezTo>
                  <a:cubicBezTo>
                    <a:pt x="322" y="2400"/>
                    <a:pt x="322" y="2400"/>
                    <a:pt x="322" y="2400"/>
                  </a:cubicBezTo>
                  <a:cubicBezTo>
                    <a:pt x="1182" y="5800"/>
                    <a:pt x="1182" y="5800"/>
                    <a:pt x="1182" y="5800"/>
                  </a:cubicBezTo>
                  <a:cubicBezTo>
                    <a:pt x="2472" y="9800"/>
                    <a:pt x="2472" y="9800"/>
                    <a:pt x="2472" y="9800"/>
                  </a:cubicBezTo>
                  <a:cubicBezTo>
                    <a:pt x="2687" y="10700"/>
                    <a:pt x="2687" y="10700"/>
                    <a:pt x="2687" y="10700"/>
                  </a:cubicBezTo>
                  <a:cubicBezTo>
                    <a:pt x="3546" y="12200"/>
                    <a:pt x="3546" y="12200"/>
                    <a:pt x="3546" y="12200"/>
                  </a:cubicBezTo>
                  <a:cubicBezTo>
                    <a:pt x="4084" y="12800"/>
                    <a:pt x="4084" y="12800"/>
                    <a:pt x="4084" y="12800"/>
                  </a:cubicBezTo>
                  <a:cubicBezTo>
                    <a:pt x="4084" y="13200"/>
                    <a:pt x="4084" y="13200"/>
                    <a:pt x="4084" y="13200"/>
                  </a:cubicBezTo>
                  <a:cubicBezTo>
                    <a:pt x="4191" y="13700"/>
                    <a:pt x="4191" y="13700"/>
                    <a:pt x="4191" y="13700"/>
                  </a:cubicBezTo>
                  <a:cubicBezTo>
                    <a:pt x="4513" y="13900"/>
                    <a:pt x="4513" y="13900"/>
                    <a:pt x="4513" y="13900"/>
                  </a:cubicBezTo>
                  <a:cubicBezTo>
                    <a:pt x="4299" y="14400"/>
                    <a:pt x="4299" y="14400"/>
                    <a:pt x="4299" y="14400"/>
                  </a:cubicBezTo>
                  <a:cubicBezTo>
                    <a:pt x="3761" y="14700"/>
                    <a:pt x="3761" y="14700"/>
                    <a:pt x="3761" y="14700"/>
                  </a:cubicBezTo>
                  <a:cubicBezTo>
                    <a:pt x="4191" y="15000"/>
                    <a:pt x="4191" y="15000"/>
                    <a:pt x="4191" y="15000"/>
                  </a:cubicBezTo>
                  <a:cubicBezTo>
                    <a:pt x="4084" y="15500"/>
                    <a:pt x="4084" y="15500"/>
                    <a:pt x="4084" y="15500"/>
                  </a:cubicBezTo>
                  <a:cubicBezTo>
                    <a:pt x="3761" y="15700"/>
                    <a:pt x="3761" y="15700"/>
                    <a:pt x="3761" y="15700"/>
                  </a:cubicBezTo>
                  <a:cubicBezTo>
                    <a:pt x="3761" y="16300"/>
                    <a:pt x="3761" y="16300"/>
                    <a:pt x="3761" y="16300"/>
                  </a:cubicBezTo>
                  <a:cubicBezTo>
                    <a:pt x="3976" y="17200"/>
                    <a:pt x="3976" y="17200"/>
                    <a:pt x="3976" y="17200"/>
                  </a:cubicBezTo>
                  <a:cubicBezTo>
                    <a:pt x="4191" y="17600"/>
                    <a:pt x="4191" y="17600"/>
                    <a:pt x="4191" y="17600"/>
                  </a:cubicBezTo>
                  <a:cubicBezTo>
                    <a:pt x="4299" y="18200"/>
                    <a:pt x="4299" y="18200"/>
                    <a:pt x="4299" y="18200"/>
                  </a:cubicBezTo>
                  <a:cubicBezTo>
                    <a:pt x="4084" y="18400"/>
                    <a:pt x="4084" y="18400"/>
                    <a:pt x="4084" y="18400"/>
                  </a:cubicBezTo>
                  <a:cubicBezTo>
                    <a:pt x="3976" y="18600"/>
                    <a:pt x="3976" y="18600"/>
                    <a:pt x="3976" y="18600"/>
                  </a:cubicBezTo>
                  <a:cubicBezTo>
                    <a:pt x="4191" y="19000"/>
                    <a:pt x="4191" y="19000"/>
                    <a:pt x="4191" y="19000"/>
                  </a:cubicBezTo>
                  <a:cubicBezTo>
                    <a:pt x="4406" y="19300"/>
                    <a:pt x="4406" y="19300"/>
                    <a:pt x="4406" y="19300"/>
                  </a:cubicBezTo>
                  <a:cubicBezTo>
                    <a:pt x="4836" y="19900"/>
                    <a:pt x="4836" y="19900"/>
                    <a:pt x="4836" y="19900"/>
                  </a:cubicBezTo>
                  <a:cubicBezTo>
                    <a:pt x="4943" y="20100"/>
                    <a:pt x="4943" y="20100"/>
                    <a:pt x="4943" y="20100"/>
                  </a:cubicBezTo>
                  <a:cubicBezTo>
                    <a:pt x="5588" y="21300"/>
                    <a:pt x="5588" y="21300"/>
                    <a:pt x="5588" y="21300"/>
                  </a:cubicBezTo>
                  <a:cubicBezTo>
                    <a:pt x="17194" y="20700"/>
                    <a:pt x="17194" y="20700"/>
                    <a:pt x="17194" y="20700"/>
                  </a:cubicBezTo>
                  <a:cubicBezTo>
                    <a:pt x="17301" y="21600"/>
                    <a:pt x="17301" y="21600"/>
                    <a:pt x="17301" y="21600"/>
                  </a:cubicBezTo>
                  <a:cubicBezTo>
                    <a:pt x="18161" y="21600"/>
                    <a:pt x="18161" y="21600"/>
                    <a:pt x="18161" y="21600"/>
                  </a:cubicBezTo>
                  <a:cubicBezTo>
                    <a:pt x="17839" y="19300"/>
                    <a:pt x="17839" y="19300"/>
                    <a:pt x="17839" y="19300"/>
                  </a:cubicBezTo>
                  <a:cubicBezTo>
                    <a:pt x="17839" y="19300"/>
                    <a:pt x="17839" y="19300"/>
                    <a:pt x="17839" y="19300"/>
                  </a:cubicBezTo>
                  <a:cubicBezTo>
                    <a:pt x="18591" y="19400"/>
                    <a:pt x="18591" y="19400"/>
                    <a:pt x="18591" y="19400"/>
                  </a:cubicBezTo>
                  <a:cubicBezTo>
                    <a:pt x="19666" y="19600"/>
                    <a:pt x="19666" y="19600"/>
                    <a:pt x="19666" y="19600"/>
                  </a:cubicBezTo>
                  <a:cubicBezTo>
                    <a:pt x="19773" y="19300"/>
                    <a:pt x="19773" y="19300"/>
                    <a:pt x="19773" y="19300"/>
                  </a:cubicBezTo>
                  <a:cubicBezTo>
                    <a:pt x="19773" y="19300"/>
                    <a:pt x="19881" y="18900"/>
                    <a:pt x="19881" y="18900"/>
                  </a:cubicBezTo>
                  <a:cubicBezTo>
                    <a:pt x="19881" y="18800"/>
                    <a:pt x="19773" y="18800"/>
                    <a:pt x="19773" y="18800"/>
                  </a:cubicBezTo>
                  <a:cubicBezTo>
                    <a:pt x="19773" y="18800"/>
                    <a:pt x="19666" y="18700"/>
                    <a:pt x="19558" y="18700"/>
                  </a:cubicBezTo>
                  <a:cubicBezTo>
                    <a:pt x="19451" y="18600"/>
                    <a:pt x="19451" y="18500"/>
                    <a:pt x="19343" y="18400"/>
                  </a:cubicBezTo>
                  <a:cubicBezTo>
                    <a:pt x="19236" y="18300"/>
                    <a:pt x="19343" y="18300"/>
                    <a:pt x="19343" y="18300"/>
                  </a:cubicBezTo>
                  <a:cubicBezTo>
                    <a:pt x="19558" y="18300"/>
                    <a:pt x="19558" y="18300"/>
                    <a:pt x="19558" y="18300"/>
                  </a:cubicBezTo>
                  <a:cubicBezTo>
                    <a:pt x="19881" y="18300"/>
                    <a:pt x="19881" y="18300"/>
                    <a:pt x="19881" y="18300"/>
                  </a:cubicBezTo>
                  <a:cubicBezTo>
                    <a:pt x="19881" y="18300"/>
                    <a:pt x="19773" y="18100"/>
                    <a:pt x="19773" y="17900"/>
                  </a:cubicBezTo>
                  <a:cubicBezTo>
                    <a:pt x="19666" y="17700"/>
                    <a:pt x="19666" y="17700"/>
                    <a:pt x="19666" y="17700"/>
                  </a:cubicBezTo>
                  <a:cubicBezTo>
                    <a:pt x="19988" y="17600"/>
                    <a:pt x="19988" y="17600"/>
                    <a:pt x="19988" y="17600"/>
                  </a:cubicBezTo>
                  <a:cubicBezTo>
                    <a:pt x="20203" y="17400"/>
                    <a:pt x="20203" y="17400"/>
                    <a:pt x="20203" y="17400"/>
                  </a:cubicBezTo>
                  <a:cubicBezTo>
                    <a:pt x="20418" y="16900"/>
                    <a:pt x="20418" y="16900"/>
                    <a:pt x="20418" y="16900"/>
                  </a:cubicBezTo>
                  <a:cubicBezTo>
                    <a:pt x="20096" y="16800"/>
                    <a:pt x="20096" y="16800"/>
                    <a:pt x="20096" y="16800"/>
                  </a:cubicBezTo>
                  <a:cubicBezTo>
                    <a:pt x="20096" y="16800"/>
                    <a:pt x="20096" y="16700"/>
                    <a:pt x="20096" y="16700"/>
                  </a:cubicBezTo>
                  <a:cubicBezTo>
                    <a:pt x="20096" y="16600"/>
                    <a:pt x="20203" y="16600"/>
                    <a:pt x="20203" y="16500"/>
                  </a:cubicBezTo>
                  <a:cubicBezTo>
                    <a:pt x="20203" y="16500"/>
                    <a:pt x="20310" y="16400"/>
                    <a:pt x="20310" y="16400"/>
                  </a:cubicBezTo>
                  <a:cubicBezTo>
                    <a:pt x="20310" y="16100"/>
                    <a:pt x="20310" y="16100"/>
                    <a:pt x="20310" y="16100"/>
                  </a:cubicBezTo>
                  <a:cubicBezTo>
                    <a:pt x="20310" y="15400"/>
                    <a:pt x="20310" y="15400"/>
                    <a:pt x="20310" y="15400"/>
                  </a:cubicBezTo>
                  <a:cubicBezTo>
                    <a:pt x="20310" y="15100"/>
                    <a:pt x="20310" y="15100"/>
                    <a:pt x="20310" y="15100"/>
                  </a:cubicBezTo>
                  <a:cubicBezTo>
                    <a:pt x="20310" y="15100"/>
                    <a:pt x="20525" y="15100"/>
                    <a:pt x="20633" y="15100"/>
                  </a:cubicBezTo>
                  <a:cubicBezTo>
                    <a:pt x="20633" y="15100"/>
                    <a:pt x="20848" y="15200"/>
                    <a:pt x="20848" y="15200"/>
                  </a:cubicBezTo>
                  <a:cubicBezTo>
                    <a:pt x="20848" y="15200"/>
                    <a:pt x="20955" y="15100"/>
                    <a:pt x="20955" y="15000"/>
                  </a:cubicBezTo>
                  <a:cubicBezTo>
                    <a:pt x="20955" y="15000"/>
                    <a:pt x="20955" y="15000"/>
                    <a:pt x="20740" y="14900"/>
                  </a:cubicBezTo>
                  <a:cubicBezTo>
                    <a:pt x="20633" y="14800"/>
                    <a:pt x="20418" y="14700"/>
                    <a:pt x="20418" y="14700"/>
                  </a:cubicBezTo>
                  <a:cubicBezTo>
                    <a:pt x="20418" y="14600"/>
                    <a:pt x="20310" y="14400"/>
                    <a:pt x="20310" y="14400"/>
                  </a:cubicBezTo>
                  <a:cubicBezTo>
                    <a:pt x="20525" y="14400"/>
                    <a:pt x="20525" y="14400"/>
                    <a:pt x="20525" y="14400"/>
                  </a:cubicBezTo>
                  <a:cubicBezTo>
                    <a:pt x="21063" y="14400"/>
                    <a:pt x="21063" y="14400"/>
                    <a:pt x="21063" y="14400"/>
                  </a:cubicBezTo>
                  <a:cubicBezTo>
                    <a:pt x="21170" y="14100"/>
                    <a:pt x="21170" y="14100"/>
                    <a:pt x="21170" y="14100"/>
                  </a:cubicBezTo>
                  <a:cubicBezTo>
                    <a:pt x="21170" y="14100"/>
                    <a:pt x="20740" y="14100"/>
                    <a:pt x="20740" y="14100"/>
                  </a:cubicBezTo>
                  <a:cubicBezTo>
                    <a:pt x="20740" y="14100"/>
                    <a:pt x="20525" y="13900"/>
                    <a:pt x="20525" y="13900"/>
                  </a:cubicBezTo>
                  <a:cubicBezTo>
                    <a:pt x="20633" y="13700"/>
                    <a:pt x="20633" y="13700"/>
                    <a:pt x="20633" y="13700"/>
                  </a:cubicBezTo>
                  <a:cubicBezTo>
                    <a:pt x="20740" y="13800"/>
                    <a:pt x="20740" y="13800"/>
                    <a:pt x="20740" y="13800"/>
                  </a:cubicBezTo>
                  <a:cubicBezTo>
                    <a:pt x="21170" y="13800"/>
                    <a:pt x="21170" y="13800"/>
                    <a:pt x="21170" y="13800"/>
                  </a:cubicBezTo>
                  <a:cubicBezTo>
                    <a:pt x="21385" y="13700"/>
                    <a:pt x="21385" y="13700"/>
                    <a:pt x="21385" y="13700"/>
                  </a:cubicBezTo>
                  <a:cubicBezTo>
                    <a:pt x="21385" y="13400"/>
                    <a:pt x="21385" y="13400"/>
                    <a:pt x="21385" y="13400"/>
                  </a:cubicBezTo>
                  <a:cubicBezTo>
                    <a:pt x="21385" y="13200"/>
                    <a:pt x="21385" y="13200"/>
                    <a:pt x="21385" y="13200"/>
                  </a:cubicBezTo>
                  <a:cubicBezTo>
                    <a:pt x="21600" y="13000"/>
                    <a:pt x="21600" y="13000"/>
                    <a:pt x="21600" y="13000"/>
                  </a:cubicBezTo>
                  <a:cubicBezTo>
                    <a:pt x="21493" y="12900"/>
                    <a:pt x="21493" y="12900"/>
                    <a:pt x="21493" y="12900"/>
                  </a:cubicBezTo>
                  <a:lnTo>
                    <a:pt x="21278" y="128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1" name="Google Shape;1280;p80">
              <a:extLst>
                <a:ext uri="{FF2B5EF4-FFF2-40B4-BE49-F238E27FC236}">
                  <a16:creationId xmlns:a16="http://schemas.microsoft.com/office/drawing/2014/main" id="{E940BF7D-40AE-B3D1-C642-6886736110BB}"/>
                </a:ext>
              </a:extLst>
            </p:cNvPr>
            <p:cNvSpPr/>
            <p:nvPr/>
          </p:nvSpPr>
          <p:spPr>
            <a:xfrm>
              <a:off x="7343035" y="2548844"/>
              <a:ext cx="1388880" cy="7786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103" y="19735"/>
                  </a:moveTo>
                  <a:lnTo>
                    <a:pt x="14719" y="18337"/>
                  </a:lnTo>
                  <a:lnTo>
                    <a:pt x="21165" y="16006"/>
                  </a:lnTo>
                  <a:lnTo>
                    <a:pt x="21600" y="15695"/>
                  </a:lnTo>
                  <a:lnTo>
                    <a:pt x="21600" y="15229"/>
                  </a:lnTo>
                  <a:lnTo>
                    <a:pt x="21426" y="14452"/>
                  </a:lnTo>
                  <a:lnTo>
                    <a:pt x="21165" y="13830"/>
                  </a:lnTo>
                  <a:lnTo>
                    <a:pt x="20816" y="13364"/>
                  </a:lnTo>
                  <a:lnTo>
                    <a:pt x="20642" y="13364"/>
                  </a:lnTo>
                  <a:lnTo>
                    <a:pt x="20206" y="12898"/>
                  </a:lnTo>
                  <a:lnTo>
                    <a:pt x="20119" y="12432"/>
                  </a:lnTo>
                  <a:lnTo>
                    <a:pt x="19858" y="12121"/>
                  </a:lnTo>
                  <a:lnTo>
                    <a:pt x="19684" y="11499"/>
                  </a:lnTo>
                  <a:lnTo>
                    <a:pt x="19510" y="11188"/>
                  </a:lnTo>
                  <a:lnTo>
                    <a:pt x="19510" y="10878"/>
                  </a:lnTo>
                  <a:lnTo>
                    <a:pt x="19684" y="10567"/>
                  </a:lnTo>
                  <a:lnTo>
                    <a:pt x="20032" y="10878"/>
                  </a:lnTo>
                  <a:lnTo>
                    <a:pt x="19684" y="9945"/>
                  </a:lnTo>
                  <a:lnTo>
                    <a:pt x="19510" y="9790"/>
                  </a:lnTo>
                  <a:lnTo>
                    <a:pt x="18726" y="9324"/>
                  </a:lnTo>
                  <a:lnTo>
                    <a:pt x="18377" y="8391"/>
                  </a:lnTo>
                  <a:lnTo>
                    <a:pt x="18377" y="8236"/>
                  </a:lnTo>
                  <a:lnTo>
                    <a:pt x="18726" y="8547"/>
                  </a:lnTo>
                  <a:lnTo>
                    <a:pt x="19161" y="8702"/>
                  </a:lnTo>
                  <a:lnTo>
                    <a:pt x="19248" y="9168"/>
                  </a:lnTo>
                  <a:lnTo>
                    <a:pt x="19771" y="9324"/>
                  </a:lnTo>
                  <a:lnTo>
                    <a:pt x="19597" y="8702"/>
                  </a:lnTo>
                  <a:lnTo>
                    <a:pt x="19597" y="7459"/>
                  </a:lnTo>
                  <a:lnTo>
                    <a:pt x="19248" y="7614"/>
                  </a:lnTo>
                  <a:lnTo>
                    <a:pt x="18726" y="6993"/>
                  </a:lnTo>
                  <a:lnTo>
                    <a:pt x="18465" y="6371"/>
                  </a:lnTo>
                  <a:lnTo>
                    <a:pt x="18377" y="6371"/>
                  </a:lnTo>
                  <a:lnTo>
                    <a:pt x="18290" y="6682"/>
                  </a:lnTo>
                  <a:lnTo>
                    <a:pt x="18029" y="6682"/>
                  </a:lnTo>
                  <a:lnTo>
                    <a:pt x="17681" y="6060"/>
                  </a:lnTo>
                  <a:lnTo>
                    <a:pt x="17332" y="5750"/>
                  </a:lnTo>
                  <a:lnTo>
                    <a:pt x="16984" y="5594"/>
                  </a:lnTo>
                  <a:lnTo>
                    <a:pt x="16810" y="5750"/>
                  </a:lnTo>
                  <a:lnTo>
                    <a:pt x="16548" y="5905"/>
                  </a:lnTo>
                  <a:lnTo>
                    <a:pt x="16374" y="5594"/>
                  </a:lnTo>
                  <a:lnTo>
                    <a:pt x="16374" y="3885"/>
                  </a:lnTo>
                  <a:lnTo>
                    <a:pt x="16635" y="3729"/>
                  </a:lnTo>
                  <a:lnTo>
                    <a:pt x="16810" y="3263"/>
                  </a:lnTo>
                  <a:lnTo>
                    <a:pt x="16723" y="2642"/>
                  </a:lnTo>
                  <a:lnTo>
                    <a:pt x="16374" y="2176"/>
                  </a:lnTo>
                  <a:lnTo>
                    <a:pt x="15939" y="1554"/>
                  </a:lnTo>
                  <a:lnTo>
                    <a:pt x="15068" y="622"/>
                  </a:lnTo>
                  <a:lnTo>
                    <a:pt x="14894" y="777"/>
                  </a:lnTo>
                  <a:lnTo>
                    <a:pt x="14632" y="1243"/>
                  </a:lnTo>
                  <a:lnTo>
                    <a:pt x="14458" y="1243"/>
                  </a:lnTo>
                  <a:lnTo>
                    <a:pt x="13935" y="777"/>
                  </a:lnTo>
                  <a:lnTo>
                    <a:pt x="13152" y="0"/>
                  </a:lnTo>
                  <a:lnTo>
                    <a:pt x="13152" y="1243"/>
                  </a:lnTo>
                  <a:lnTo>
                    <a:pt x="12977" y="2331"/>
                  </a:lnTo>
                  <a:lnTo>
                    <a:pt x="12803" y="2797"/>
                  </a:lnTo>
                  <a:lnTo>
                    <a:pt x="12542" y="3263"/>
                  </a:lnTo>
                  <a:lnTo>
                    <a:pt x="12106" y="4662"/>
                  </a:lnTo>
                  <a:lnTo>
                    <a:pt x="12019" y="4351"/>
                  </a:lnTo>
                  <a:lnTo>
                    <a:pt x="11671" y="4351"/>
                  </a:lnTo>
                  <a:lnTo>
                    <a:pt x="11584" y="4973"/>
                  </a:lnTo>
                  <a:lnTo>
                    <a:pt x="11410" y="5594"/>
                  </a:lnTo>
                  <a:lnTo>
                    <a:pt x="11148" y="6837"/>
                  </a:lnTo>
                  <a:lnTo>
                    <a:pt x="11061" y="7148"/>
                  </a:lnTo>
                  <a:lnTo>
                    <a:pt x="10887" y="6993"/>
                  </a:lnTo>
                  <a:lnTo>
                    <a:pt x="10452" y="6682"/>
                  </a:lnTo>
                  <a:lnTo>
                    <a:pt x="10103" y="6371"/>
                  </a:lnTo>
                  <a:lnTo>
                    <a:pt x="10016" y="7459"/>
                  </a:lnTo>
                  <a:lnTo>
                    <a:pt x="9755" y="9324"/>
                  </a:lnTo>
                  <a:lnTo>
                    <a:pt x="9494" y="10567"/>
                  </a:lnTo>
                  <a:lnTo>
                    <a:pt x="9058" y="11344"/>
                  </a:lnTo>
                  <a:lnTo>
                    <a:pt x="8971" y="12121"/>
                  </a:lnTo>
                  <a:lnTo>
                    <a:pt x="9058" y="13364"/>
                  </a:lnTo>
                  <a:lnTo>
                    <a:pt x="8710" y="13830"/>
                  </a:lnTo>
                  <a:lnTo>
                    <a:pt x="7752" y="14763"/>
                  </a:lnTo>
                  <a:lnTo>
                    <a:pt x="7142" y="15695"/>
                  </a:lnTo>
                  <a:lnTo>
                    <a:pt x="6358" y="16006"/>
                  </a:lnTo>
                  <a:lnTo>
                    <a:pt x="6010" y="15540"/>
                  </a:lnTo>
                  <a:lnTo>
                    <a:pt x="5487" y="16627"/>
                  </a:lnTo>
                  <a:lnTo>
                    <a:pt x="5313" y="16627"/>
                  </a:lnTo>
                  <a:lnTo>
                    <a:pt x="4877" y="16317"/>
                  </a:lnTo>
                  <a:lnTo>
                    <a:pt x="4355" y="15540"/>
                  </a:lnTo>
                  <a:lnTo>
                    <a:pt x="4268" y="15073"/>
                  </a:lnTo>
                  <a:lnTo>
                    <a:pt x="4006" y="15073"/>
                  </a:lnTo>
                  <a:lnTo>
                    <a:pt x="3745" y="16006"/>
                  </a:lnTo>
                  <a:lnTo>
                    <a:pt x="3397" y="16938"/>
                  </a:lnTo>
                  <a:lnTo>
                    <a:pt x="2439" y="17560"/>
                  </a:lnTo>
                  <a:lnTo>
                    <a:pt x="2177" y="18337"/>
                  </a:lnTo>
                  <a:lnTo>
                    <a:pt x="1916" y="19735"/>
                  </a:lnTo>
                  <a:lnTo>
                    <a:pt x="1568" y="19891"/>
                  </a:lnTo>
                  <a:lnTo>
                    <a:pt x="1306" y="20201"/>
                  </a:lnTo>
                  <a:lnTo>
                    <a:pt x="871" y="20668"/>
                  </a:lnTo>
                  <a:lnTo>
                    <a:pt x="523" y="21134"/>
                  </a:lnTo>
                  <a:lnTo>
                    <a:pt x="0" y="21600"/>
                  </a:lnTo>
                  <a:lnTo>
                    <a:pt x="5574" y="20668"/>
                  </a:lnTo>
                  <a:lnTo>
                    <a:pt x="10103" y="19735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2" name="Google Shape;1281;p80">
              <a:extLst>
                <a:ext uri="{FF2B5EF4-FFF2-40B4-BE49-F238E27FC236}">
                  <a16:creationId xmlns:a16="http://schemas.microsoft.com/office/drawing/2014/main" id="{8FCF2720-727D-903A-00C4-9F7848F0B7F3}"/>
                </a:ext>
              </a:extLst>
            </p:cNvPr>
            <p:cNvSpPr/>
            <p:nvPr/>
          </p:nvSpPr>
          <p:spPr>
            <a:xfrm>
              <a:off x="7466243" y="3601993"/>
              <a:ext cx="896076" cy="6946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200" y="2057"/>
                  </a:moveTo>
                  <a:cubicBezTo>
                    <a:pt x="10743" y="588"/>
                    <a:pt x="10743" y="588"/>
                    <a:pt x="10743" y="588"/>
                  </a:cubicBezTo>
                  <a:cubicBezTo>
                    <a:pt x="10057" y="147"/>
                    <a:pt x="10057" y="147"/>
                    <a:pt x="10057" y="147"/>
                  </a:cubicBezTo>
                  <a:cubicBezTo>
                    <a:pt x="9029" y="0"/>
                    <a:pt x="9029" y="0"/>
                    <a:pt x="9029" y="0"/>
                  </a:cubicBezTo>
                  <a:cubicBezTo>
                    <a:pt x="8229" y="147"/>
                    <a:pt x="8229" y="147"/>
                    <a:pt x="8229" y="147"/>
                  </a:cubicBezTo>
                  <a:cubicBezTo>
                    <a:pt x="7657" y="588"/>
                    <a:pt x="7657" y="588"/>
                    <a:pt x="7657" y="588"/>
                  </a:cubicBezTo>
                  <a:cubicBezTo>
                    <a:pt x="7314" y="735"/>
                    <a:pt x="7314" y="735"/>
                    <a:pt x="7314" y="735"/>
                  </a:cubicBezTo>
                  <a:cubicBezTo>
                    <a:pt x="6629" y="882"/>
                    <a:pt x="6629" y="882"/>
                    <a:pt x="6629" y="882"/>
                  </a:cubicBezTo>
                  <a:cubicBezTo>
                    <a:pt x="5257" y="588"/>
                    <a:pt x="5257" y="588"/>
                    <a:pt x="5257" y="588"/>
                  </a:cubicBezTo>
                  <a:cubicBezTo>
                    <a:pt x="4457" y="588"/>
                    <a:pt x="4457" y="588"/>
                    <a:pt x="4457" y="588"/>
                  </a:cubicBezTo>
                  <a:cubicBezTo>
                    <a:pt x="3543" y="735"/>
                    <a:pt x="3543" y="735"/>
                    <a:pt x="3543" y="735"/>
                  </a:cubicBezTo>
                  <a:cubicBezTo>
                    <a:pt x="2971" y="1029"/>
                    <a:pt x="2971" y="1029"/>
                    <a:pt x="2971" y="1029"/>
                  </a:cubicBezTo>
                  <a:cubicBezTo>
                    <a:pt x="1371" y="2645"/>
                    <a:pt x="1371" y="2645"/>
                    <a:pt x="1371" y="2645"/>
                  </a:cubicBezTo>
                  <a:cubicBezTo>
                    <a:pt x="1371" y="2645"/>
                    <a:pt x="1371" y="2645"/>
                    <a:pt x="1371" y="2645"/>
                  </a:cubicBezTo>
                  <a:cubicBezTo>
                    <a:pt x="1257" y="2939"/>
                    <a:pt x="1257" y="2939"/>
                    <a:pt x="1257" y="2939"/>
                  </a:cubicBezTo>
                  <a:cubicBezTo>
                    <a:pt x="1257" y="3233"/>
                    <a:pt x="1257" y="3233"/>
                    <a:pt x="1257" y="3233"/>
                  </a:cubicBezTo>
                  <a:cubicBezTo>
                    <a:pt x="1029" y="3380"/>
                    <a:pt x="1029" y="3380"/>
                    <a:pt x="1029" y="3380"/>
                  </a:cubicBezTo>
                  <a:cubicBezTo>
                    <a:pt x="571" y="3820"/>
                    <a:pt x="571" y="3820"/>
                    <a:pt x="571" y="3820"/>
                  </a:cubicBezTo>
                  <a:cubicBezTo>
                    <a:pt x="0" y="4261"/>
                    <a:pt x="0" y="4261"/>
                    <a:pt x="0" y="4261"/>
                  </a:cubicBezTo>
                  <a:cubicBezTo>
                    <a:pt x="0" y="4702"/>
                    <a:pt x="0" y="4702"/>
                    <a:pt x="0" y="4702"/>
                  </a:cubicBezTo>
                  <a:cubicBezTo>
                    <a:pt x="229" y="4996"/>
                    <a:pt x="229" y="4996"/>
                    <a:pt x="229" y="4996"/>
                  </a:cubicBezTo>
                  <a:cubicBezTo>
                    <a:pt x="457" y="5437"/>
                    <a:pt x="457" y="5437"/>
                    <a:pt x="457" y="5437"/>
                  </a:cubicBezTo>
                  <a:cubicBezTo>
                    <a:pt x="1829" y="6171"/>
                    <a:pt x="1829" y="6171"/>
                    <a:pt x="1829" y="6171"/>
                  </a:cubicBezTo>
                  <a:cubicBezTo>
                    <a:pt x="2171" y="6612"/>
                    <a:pt x="2171" y="6612"/>
                    <a:pt x="2171" y="6612"/>
                  </a:cubicBezTo>
                  <a:cubicBezTo>
                    <a:pt x="2514" y="7200"/>
                    <a:pt x="2514" y="7200"/>
                    <a:pt x="2514" y="7200"/>
                  </a:cubicBezTo>
                  <a:cubicBezTo>
                    <a:pt x="2743" y="7788"/>
                    <a:pt x="2743" y="7788"/>
                    <a:pt x="2743" y="7788"/>
                  </a:cubicBezTo>
                  <a:cubicBezTo>
                    <a:pt x="3314" y="8522"/>
                    <a:pt x="3314" y="8522"/>
                    <a:pt x="3314" y="8522"/>
                  </a:cubicBezTo>
                  <a:cubicBezTo>
                    <a:pt x="3886" y="9404"/>
                    <a:pt x="3886" y="9404"/>
                    <a:pt x="3886" y="9404"/>
                  </a:cubicBezTo>
                  <a:cubicBezTo>
                    <a:pt x="5714" y="11314"/>
                    <a:pt x="5714" y="11314"/>
                    <a:pt x="5714" y="11314"/>
                  </a:cubicBezTo>
                  <a:cubicBezTo>
                    <a:pt x="6286" y="11902"/>
                    <a:pt x="6286" y="11902"/>
                    <a:pt x="6286" y="11902"/>
                  </a:cubicBezTo>
                  <a:cubicBezTo>
                    <a:pt x="6971" y="13078"/>
                    <a:pt x="6971" y="13078"/>
                    <a:pt x="6971" y="13078"/>
                  </a:cubicBezTo>
                  <a:cubicBezTo>
                    <a:pt x="7543" y="14106"/>
                    <a:pt x="7543" y="14106"/>
                    <a:pt x="7543" y="14106"/>
                  </a:cubicBezTo>
                  <a:cubicBezTo>
                    <a:pt x="8343" y="14547"/>
                    <a:pt x="8343" y="14547"/>
                    <a:pt x="8343" y="14547"/>
                  </a:cubicBezTo>
                  <a:cubicBezTo>
                    <a:pt x="8686" y="14988"/>
                    <a:pt x="8686" y="14988"/>
                    <a:pt x="8686" y="14988"/>
                  </a:cubicBezTo>
                  <a:cubicBezTo>
                    <a:pt x="9029" y="15429"/>
                    <a:pt x="9029" y="15429"/>
                    <a:pt x="9029" y="15429"/>
                  </a:cubicBezTo>
                  <a:cubicBezTo>
                    <a:pt x="9371" y="15722"/>
                    <a:pt x="9371" y="15722"/>
                    <a:pt x="9371" y="15722"/>
                  </a:cubicBezTo>
                  <a:cubicBezTo>
                    <a:pt x="9600" y="16016"/>
                    <a:pt x="9600" y="16016"/>
                    <a:pt x="9600" y="16016"/>
                  </a:cubicBezTo>
                  <a:cubicBezTo>
                    <a:pt x="9943" y="16751"/>
                    <a:pt x="9943" y="16751"/>
                    <a:pt x="9943" y="16751"/>
                  </a:cubicBezTo>
                  <a:cubicBezTo>
                    <a:pt x="10171" y="17192"/>
                    <a:pt x="10171" y="17192"/>
                    <a:pt x="10171" y="17192"/>
                  </a:cubicBezTo>
                  <a:cubicBezTo>
                    <a:pt x="10171" y="17486"/>
                    <a:pt x="10171" y="17486"/>
                    <a:pt x="10171" y="17486"/>
                  </a:cubicBezTo>
                  <a:cubicBezTo>
                    <a:pt x="10286" y="17927"/>
                    <a:pt x="10286" y="17927"/>
                    <a:pt x="10286" y="17927"/>
                  </a:cubicBezTo>
                  <a:cubicBezTo>
                    <a:pt x="10400" y="18220"/>
                    <a:pt x="10400" y="18220"/>
                    <a:pt x="10400" y="18220"/>
                  </a:cubicBezTo>
                  <a:cubicBezTo>
                    <a:pt x="10514" y="18220"/>
                    <a:pt x="10514" y="18220"/>
                    <a:pt x="10514" y="18220"/>
                  </a:cubicBezTo>
                  <a:cubicBezTo>
                    <a:pt x="10857" y="18367"/>
                    <a:pt x="10857" y="18367"/>
                    <a:pt x="10857" y="18367"/>
                  </a:cubicBezTo>
                  <a:cubicBezTo>
                    <a:pt x="11200" y="18661"/>
                    <a:pt x="11200" y="18661"/>
                    <a:pt x="11200" y="18661"/>
                  </a:cubicBezTo>
                  <a:cubicBezTo>
                    <a:pt x="11200" y="18808"/>
                    <a:pt x="11200" y="18808"/>
                    <a:pt x="11200" y="18808"/>
                  </a:cubicBezTo>
                  <a:cubicBezTo>
                    <a:pt x="11200" y="19102"/>
                    <a:pt x="11200" y="19102"/>
                    <a:pt x="11200" y="19102"/>
                  </a:cubicBezTo>
                  <a:cubicBezTo>
                    <a:pt x="11314" y="19543"/>
                    <a:pt x="11314" y="19543"/>
                    <a:pt x="11314" y="19543"/>
                  </a:cubicBezTo>
                  <a:cubicBezTo>
                    <a:pt x="11771" y="20131"/>
                    <a:pt x="11771" y="20131"/>
                    <a:pt x="11771" y="20131"/>
                  </a:cubicBezTo>
                  <a:cubicBezTo>
                    <a:pt x="11771" y="20278"/>
                    <a:pt x="11771" y="20278"/>
                    <a:pt x="11771" y="20278"/>
                  </a:cubicBezTo>
                  <a:cubicBezTo>
                    <a:pt x="11771" y="20865"/>
                    <a:pt x="11771" y="20865"/>
                    <a:pt x="11771" y="20865"/>
                  </a:cubicBezTo>
                  <a:cubicBezTo>
                    <a:pt x="11886" y="21306"/>
                    <a:pt x="11886" y="21306"/>
                    <a:pt x="11886" y="21306"/>
                  </a:cubicBezTo>
                  <a:cubicBezTo>
                    <a:pt x="12114" y="21453"/>
                    <a:pt x="12114" y="21453"/>
                    <a:pt x="12114" y="21453"/>
                  </a:cubicBezTo>
                  <a:cubicBezTo>
                    <a:pt x="12343" y="21600"/>
                    <a:pt x="12343" y="21600"/>
                    <a:pt x="12343" y="21600"/>
                  </a:cubicBezTo>
                  <a:cubicBezTo>
                    <a:pt x="12343" y="20718"/>
                    <a:pt x="12343" y="20718"/>
                    <a:pt x="12343" y="20718"/>
                  </a:cubicBezTo>
                  <a:cubicBezTo>
                    <a:pt x="12571" y="20571"/>
                    <a:pt x="12571" y="20571"/>
                    <a:pt x="12571" y="20571"/>
                  </a:cubicBezTo>
                  <a:cubicBezTo>
                    <a:pt x="13143" y="20571"/>
                    <a:pt x="13143" y="20571"/>
                    <a:pt x="13143" y="20571"/>
                  </a:cubicBezTo>
                  <a:cubicBezTo>
                    <a:pt x="13257" y="20571"/>
                    <a:pt x="13257" y="20571"/>
                    <a:pt x="13257" y="20571"/>
                  </a:cubicBezTo>
                  <a:cubicBezTo>
                    <a:pt x="13257" y="20571"/>
                    <a:pt x="13486" y="20424"/>
                    <a:pt x="13486" y="20424"/>
                  </a:cubicBezTo>
                  <a:cubicBezTo>
                    <a:pt x="13486" y="20278"/>
                    <a:pt x="13371" y="20131"/>
                    <a:pt x="13371" y="20131"/>
                  </a:cubicBezTo>
                  <a:cubicBezTo>
                    <a:pt x="13257" y="20131"/>
                    <a:pt x="13257" y="20131"/>
                    <a:pt x="13257" y="20131"/>
                  </a:cubicBezTo>
                  <a:cubicBezTo>
                    <a:pt x="13257" y="20131"/>
                    <a:pt x="12800" y="19984"/>
                    <a:pt x="12800" y="19984"/>
                  </a:cubicBezTo>
                  <a:cubicBezTo>
                    <a:pt x="12686" y="19984"/>
                    <a:pt x="12571" y="19690"/>
                    <a:pt x="12571" y="19690"/>
                  </a:cubicBezTo>
                  <a:cubicBezTo>
                    <a:pt x="12571" y="19543"/>
                    <a:pt x="12571" y="19543"/>
                    <a:pt x="12571" y="19543"/>
                  </a:cubicBezTo>
                  <a:cubicBezTo>
                    <a:pt x="12686" y="18955"/>
                    <a:pt x="12686" y="18955"/>
                    <a:pt x="12686" y="18955"/>
                  </a:cubicBezTo>
                  <a:cubicBezTo>
                    <a:pt x="13143" y="19396"/>
                    <a:pt x="13143" y="19396"/>
                    <a:pt x="13143" y="19396"/>
                  </a:cubicBezTo>
                  <a:cubicBezTo>
                    <a:pt x="13257" y="19543"/>
                    <a:pt x="13257" y="19543"/>
                    <a:pt x="13257" y="19543"/>
                  </a:cubicBezTo>
                  <a:cubicBezTo>
                    <a:pt x="13600" y="19837"/>
                    <a:pt x="13600" y="19837"/>
                    <a:pt x="13600" y="19837"/>
                  </a:cubicBezTo>
                  <a:cubicBezTo>
                    <a:pt x="14057" y="19690"/>
                    <a:pt x="14057" y="19690"/>
                    <a:pt x="14057" y="19690"/>
                  </a:cubicBezTo>
                  <a:cubicBezTo>
                    <a:pt x="14171" y="18808"/>
                    <a:pt x="14171" y="18808"/>
                    <a:pt x="14171" y="18808"/>
                  </a:cubicBezTo>
                  <a:cubicBezTo>
                    <a:pt x="14171" y="18661"/>
                    <a:pt x="14171" y="18661"/>
                    <a:pt x="14171" y="18661"/>
                  </a:cubicBezTo>
                  <a:cubicBezTo>
                    <a:pt x="14057" y="18073"/>
                    <a:pt x="14057" y="18073"/>
                    <a:pt x="14057" y="18073"/>
                  </a:cubicBezTo>
                  <a:cubicBezTo>
                    <a:pt x="14400" y="18073"/>
                    <a:pt x="14400" y="18073"/>
                    <a:pt x="14400" y="18073"/>
                  </a:cubicBezTo>
                  <a:cubicBezTo>
                    <a:pt x="14857" y="18073"/>
                    <a:pt x="14857" y="18073"/>
                    <a:pt x="14857" y="18073"/>
                  </a:cubicBezTo>
                  <a:cubicBezTo>
                    <a:pt x="15429" y="17633"/>
                    <a:pt x="15429" y="17633"/>
                    <a:pt x="15429" y="17633"/>
                  </a:cubicBezTo>
                  <a:cubicBezTo>
                    <a:pt x="15429" y="17486"/>
                    <a:pt x="15429" y="17486"/>
                    <a:pt x="15429" y="17486"/>
                  </a:cubicBezTo>
                  <a:cubicBezTo>
                    <a:pt x="15200" y="17339"/>
                    <a:pt x="15200" y="17339"/>
                    <a:pt x="15200" y="17339"/>
                  </a:cubicBezTo>
                  <a:cubicBezTo>
                    <a:pt x="14971" y="17339"/>
                    <a:pt x="14971" y="17339"/>
                    <a:pt x="14971" y="17339"/>
                  </a:cubicBezTo>
                  <a:cubicBezTo>
                    <a:pt x="14743" y="17192"/>
                    <a:pt x="14743" y="17192"/>
                    <a:pt x="14743" y="17192"/>
                  </a:cubicBezTo>
                  <a:cubicBezTo>
                    <a:pt x="14743" y="16898"/>
                    <a:pt x="14743" y="16898"/>
                    <a:pt x="14743" y="16898"/>
                  </a:cubicBezTo>
                  <a:cubicBezTo>
                    <a:pt x="15086" y="16751"/>
                    <a:pt x="15086" y="16751"/>
                    <a:pt x="15086" y="16751"/>
                  </a:cubicBezTo>
                  <a:cubicBezTo>
                    <a:pt x="15200" y="16898"/>
                    <a:pt x="15200" y="16898"/>
                    <a:pt x="15200" y="16898"/>
                  </a:cubicBezTo>
                  <a:cubicBezTo>
                    <a:pt x="15543" y="17192"/>
                    <a:pt x="15543" y="17192"/>
                    <a:pt x="15543" y="17192"/>
                  </a:cubicBezTo>
                  <a:cubicBezTo>
                    <a:pt x="15771" y="17192"/>
                    <a:pt x="15771" y="17192"/>
                    <a:pt x="15771" y="17192"/>
                  </a:cubicBezTo>
                  <a:cubicBezTo>
                    <a:pt x="16229" y="16751"/>
                    <a:pt x="16229" y="16751"/>
                    <a:pt x="16229" y="16751"/>
                  </a:cubicBezTo>
                  <a:cubicBezTo>
                    <a:pt x="16571" y="16163"/>
                    <a:pt x="16571" y="16163"/>
                    <a:pt x="16571" y="16163"/>
                  </a:cubicBezTo>
                  <a:cubicBezTo>
                    <a:pt x="16457" y="15722"/>
                    <a:pt x="16457" y="15722"/>
                    <a:pt x="16457" y="15722"/>
                  </a:cubicBezTo>
                  <a:cubicBezTo>
                    <a:pt x="16114" y="15429"/>
                    <a:pt x="16114" y="15429"/>
                    <a:pt x="16114" y="15429"/>
                  </a:cubicBezTo>
                  <a:cubicBezTo>
                    <a:pt x="16114" y="15282"/>
                    <a:pt x="16114" y="15282"/>
                    <a:pt x="16114" y="15282"/>
                  </a:cubicBezTo>
                  <a:cubicBezTo>
                    <a:pt x="16343" y="15135"/>
                    <a:pt x="16343" y="15135"/>
                    <a:pt x="16343" y="15135"/>
                  </a:cubicBezTo>
                  <a:cubicBezTo>
                    <a:pt x="16800" y="15429"/>
                    <a:pt x="16800" y="15429"/>
                    <a:pt x="16800" y="15429"/>
                  </a:cubicBezTo>
                  <a:cubicBezTo>
                    <a:pt x="17029" y="15135"/>
                    <a:pt x="17029" y="15135"/>
                    <a:pt x="17029" y="15135"/>
                  </a:cubicBezTo>
                  <a:cubicBezTo>
                    <a:pt x="17257" y="14694"/>
                    <a:pt x="17257" y="14694"/>
                    <a:pt x="17257" y="14694"/>
                  </a:cubicBezTo>
                  <a:cubicBezTo>
                    <a:pt x="17714" y="13665"/>
                    <a:pt x="17714" y="13665"/>
                    <a:pt x="17714" y="13665"/>
                  </a:cubicBezTo>
                  <a:cubicBezTo>
                    <a:pt x="18171" y="13224"/>
                    <a:pt x="18171" y="13224"/>
                    <a:pt x="18171" y="13224"/>
                  </a:cubicBezTo>
                  <a:cubicBezTo>
                    <a:pt x="18743" y="13078"/>
                    <a:pt x="18743" y="13078"/>
                    <a:pt x="18743" y="13078"/>
                  </a:cubicBezTo>
                  <a:cubicBezTo>
                    <a:pt x="19086" y="12343"/>
                    <a:pt x="19086" y="12343"/>
                    <a:pt x="19086" y="12343"/>
                  </a:cubicBezTo>
                  <a:cubicBezTo>
                    <a:pt x="19314" y="11902"/>
                    <a:pt x="19314" y="11902"/>
                    <a:pt x="19314" y="11902"/>
                  </a:cubicBezTo>
                  <a:cubicBezTo>
                    <a:pt x="19086" y="11608"/>
                    <a:pt x="19086" y="11608"/>
                    <a:pt x="19086" y="11608"/>
                  </a:cubicBezTo>
                  <a:cubicBezTo>
                    <a:pt x="18857" y="11020"/>
                    <a:pt x="18857" y="11020"/>
                    <a:pt x="18857" y="11020"/>
                  </a:cubicBezTo>
                  <a:cubicBezTo>
                    <a:pt x="19086" y="11020"/>
                    <a:pt x="19086" y="11020"/>
                    <a:pt x="19086" y="11020"/>
                  </a:cubicBezTo>
                  <a:cubicBezTo>
                    <a:pt x="19314" y="11020"/>
                    <a:pt x="19314" y="11020"/>
                    <a:pt x="19314" y="11020"/>
                  </a:cubicBezTo>
                  <a:cubicBezTo>
                    <a:pt x="19314" y="10580"/>
                    <a:pt x="19314" y="10580"/>
                    <a:pt x="19314" y="10580"/>
                  </a:cubicBezTo>
                  <a:cubicBezTo>
                    <a:pt x="19429" y="10286"/>
                    <a:pt x="19429" y="10286"/>
                    <a:pt x="19429" y="10286"/>
                  </a:cubicBezTo>
                  <a:cubicBezTo>
                    <a:pt x="19771" y="9698"/>
                    <a:pt x="19771" y="9698"/>
                    <a:pt x="19771" y="9698"/>
                  </a:cubicBezTo>
                  <a:cubicBezTo>
                    <a:pt x="20000" y="8816"/>
                    <a:pt x="20000" y="8816"/>
                    <a:pt x="20000" y="8816"/>
                  </a:cubicBezTo>
                  <a:cubicBezTo>
                    <a:pt x="20229" y="8229"/>
                    <a:pt x="20229" y="8229"/>
                    <a:pt x="20229" y="8229"/>
                  </a:cubicBezTo>
                  <a:cubicBezTo>
                    <a:pt x="20343" y="7935"/>
                    <a:pt x="20343" y="7935"/>
                    <a:pt x="20343" y="7935"/>
                  </a:cubicBezTo>
                  <a:cubicBezTo>
                    <a:pt x="20571" y="7641"/>
                    <a:pt x="20571" y="7641"/>
                    <a:pt x="20571" y="7641"/>
                  </a:cubicBezTo>
                  <a:cubicBezTo>
                    <a:pt x="21371" y="6759"/>
                    <a:pt x="21371" y="6759"/>
                    <a:pt x="21371" y="6759"/>
                  </a:cubicBezTo>
                  <a:cubicBezTo>
                    <a:pt x="21600" y="6465"/>
                    <a:pt x="21600" y="6465"/>
                    <a:pt x="21600" y="6465"/>
                  </a:cubicBezTo>
                  <a:cubicBezTo>
                    <a:pt x="15771" y="882"/>
                    <a:pt x="15771" y="882"/>
                    <a:pt x="15771" y="882"/>
                  </a:cubicBezTo>
                  <a:lnTo>
                    <a:pt x="11200" y="2057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3" name="Google Shape;1282;p80">
              <a:extLst>
                <a:ext uri="{FF2B5EF4-FFF2-40B4-BE49-F238E27FC236}">
                  <a16:creationId xmlns:a16="http://schemas.microsoft.com/office/drawing/2014/main" id="{29C10418-4EFA-80BA-6F56-49393A3F3D67}"/>
                </a:ext>
              </a:extLst>
            </p:cNvPr>
            <p:cNvSpPr/>
            <p:nvPr/>
          </p:nvSpPr>
          <p:spPr>
            <a:xfrm>
              <a:off x="6542175" y="3730835"/>
              <a:ext cx="705672" cy="11315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857" y="20103"/>
                  </a:moveTo>
                  <a:lnTo>
                    <a:pt x="6686" y="19568"/>
                  </a:lnTo>
                  <a:lnTo>
                    <a:pt x="6000" y="19034"/>
                  </a:lnTo>
                  <a:lnTo>
                    <a:pt x="5657" y="18820"/>
                  </a:lnTo>
                  <a:lnTo>
                    <a:pt x="5657" y="18499"/>
                  </a:lnTo>
                  <a:lnTo>
                    <a:pt x="6171" y="18392"/>
                  </a:lnTo>
                  <a:lnTo>
                    <a:pt x="7371" y="18178"/>
                  </a:lnTo>
                  <a:lnTo>
                    <a:pt x="8743" y="17964"/>
                  </a:lnTo>
                  <a:lnTo>
                    <a:pt x="21600" y="17323"/>
                  </a:lnTo>
                  <a:lnTo>
                    <a:pt x="21429" y="17216"/>
                  </a:lnTo>
                  <a:lnTo>
                    <a:pt x="20743" y="16681"/>
                  </a:lnTo>
                  <a:lnTo>
                    <a:pt x="20571" y="16360"/>
                  </a:lnTo>
                  <a:lnTo>
                    <a:pt x="20229" y="16040"/>
                  </a:lnTo>
                  <a:lnTo>
                    <a:pt x="20400" y="15826"/>
                  </a:lnTo>
                  <a:lnTo>
                    <a:pt x="20743" y="15612"/>
                  </a:lnTo>
                  <a:lnTo>
                    <a:pt x="20571" y="15077"/>
                  </a:lnTo>
                  <a:lnTo>
                    <a:pt x="20229" y="14756"/>
                  </a:lnTo>
                  <a:lnTo>
                    <a:pt x="19886" y="13901"/>
                  </a:lnTo>
                  <a:lnTo>
                    <a:pt x="19886" y="13366"/>
                  </a:lnTo>
                  <a:lnTo>
                    <a:pt x="20400" y="13152"/>
                  </a:lnTo>
                  <a:lnTo>
                    <a:pt x="20571" y="12725"/>
                  </a:lnTo>
                  <a:lnTo>
                    <a:pt x="19886" y="12511"/>
                  </a:lnTo>
                  <a:lnTo>
                    <a:pt x="20743" y="12190"/>
                  </a:lnTo>
                  <a:lnTo>
                    <a:pt x="20914" y="11762"/>
                  </a:lnTo>
                  <a:lnTo>
                    <a:pt x="20571" y="11549"/>
                  </a:lnTo>
                  <a:lnTo>
                    <a:pt x="20400" y="11121"/>
                  </a:lnTo>
                  <a:lnTo>
                    <a:pt x="20400" y="10693"/>
                  </a:lnTo>
                  <a:lnTo>
                    <a:pt x="19714" y="10158"/>
                  </a:lnTo>
                  <a:lnTo>
                    <a:pt x="18514" y="8875"/>
                  </a:lnTo>
                  <a:lnTo>
                    <a:pt x="18171" y="8020"/>
                  </a:lnTo>
                  <a:lnTo>
                    <a:pt x="16457" y="4384"/>
                  </a:lnTo>
                  <a:lnTo>
                    <a:pt x="15257" y="1283"/>
                  </a:lnTo>
                  <a:lnTo>
                    <a:pt x="14914" y="0"/>
                  </a:lnTo>
                  <a:lnTo>
                    <a:pt x="16114" y="0"/>
                  </a:lnTo>
                  <a:lnTo>
                    <a:pt x="171" y="749"/>
                  </a:lnTo>
                  <a:lnTo>
                    <a:pt x="171" y="1497"/>
                  </a:lnTo>
                  <a:lnTo>
                    <a:pt x="0" y="11335"/>
                  </a:lnTo>
                  <a:lnTo>
                    <a:pt x="0" y="16574"/>
                  </a:lnTo>
                  <a:lnTo>
                    <a:pt x="1029" y="20958"/>
                  </a:lnTo>
                  <a:lnTo>
                    <a:pt x="1371" y="20958"/>
                  </a:lnTo>
                  <a:lnTo>
                    <a:pt x="1886" y="21065"/>
                  </a:lnTo>
                  <a:lnTo>
                    <a:pt x="2571" y="21172"/>
                  </a:lnTo>
                  <a:lnTo>
                    <a:pt x="2743" y="20851"/>
                  </a:lnTo>
                  <a:lnTo>
                    <a:pt x="2571" y="20424"/>
                  </a:lnTo>
                  <a:lnTo>
                    <a:pt x="2743" y="19996"/>
                  </a:lnTo>
                  <a:lnTo>
                    <a:pt x="3086" y="19782"/>
                  </a:lnTo>
                  <a:lnTo>
                    <a:pt x="3600" y="19675"/>
                  </a:lnTo>
                  <a:lnTo>
                    <a:pt x="3771" y="19889"/>
                  </a:lnTo>
                  <a:lnTo>
                    <a:pt x="3771" y="20210"/>
                  </a:lnTo>
                  <a:lnTo>
                    <a:pt x="3600" y="20424"/>
                  </a:lnTo>
                  <a:lnTo>
                    <a:pt x="3771" y="20638"/>
                  </a:lnTo>
                  <a:lnTo>
                    <a:pt x="3943" y="20745"/>
                  </a:lnTo>
                  <a:lnTo>
                    <a:pt x="4286" y="20851"/>
                  </a:lnTo>
                  <a:lnTo>
                    <a:pt x="4629" y="21065"/>
                  </a:lnTo>
                  <a:lnTo>
                    <a:pt x="4629" y="21386"/>
                  </a:lnTo>
                  <a:lnTo>
                    <a:pt x="4286" y="21600"/>
                  </a:lnTo>
                  <a:lnTo>
                    <a:pt x="4629" y="21493"/>
                  </a:lnTo>
                  <a:lnTo>
                    <a:pt x="5314" y="21386"/>
                  </a:lnTo>
                  <a:lnTo>
                    <a:pt x="6171" y="21279"/>
                  </a:lnTo>
                  <a:lnTo>
                    <a:pt x="6514" y="21065"/>
                  </a:lnTo>
                  <a:lnTo>
                    <a:pt x="6686" y="21065"/>
                  </a:lnTo>
                  <a:lnTo>
                    <a:pt x="7371" y="20958"/>
                  </a:lnTo>
                  <a:lnTo>
                    <a:pt x="7543" y="20851"/>
                  </a:lnTo>
                  <a:lnTo>
                    <a:pt x="6857" y="2010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4" name="Google Shape;1283;p80">
              <a:extLst>
                <a:ext uri="{FF2B5EF4-FFF2-40B4-BE49-F238E27FC236}">
                  <a16:creationId xmlns:a16="http://schemas.microsoft.com/office/drawing/2014/main" id="{93DB75CF-2B1A-1416-0360-45C9FA858274}"/>
                </a:ext>
              </a:extLst>
            </p:cNvPr>
            <p:cNvSpPr/>
            <p:nvPr/>
          </p:nvSpPr>
          <p:spPr>
            <a:xfrm>
              <a:off x="5926129" y="3770048"/>
              <a:ext cx="649674" cy="113718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483" y="15748"/>
                  </a:moveTo>
                  <a:lnTo>
                    <a:pt x="20483" y="10534"/>
                  </a:lnTo>
                  <a:lnTo>
                    <a:pt x="20669" y="745"/>
                  </a:lnTo>
                  <a:lnTo>
                    <a:pt x="20669" y="0"/>
                  </a:lnTo>
                  <a:lnTo>
                    <a:pt x="7634" y="532"/>
                  </a:lnTo>
                  <a:lnTo>
                    <a:pt x="7821" y="851"/>
                  </a:lnTo>
                  <a:lnTo>
                    <a:pt x="7076" y="1064"/>
                  </a:lnTo>
                  <a:lnTo>
                    <a:pt x="6703" y="1277"/>
                  </a:lnTo>
                  <a:lnTo>
                    <a:pt x="6517" y="1596"/>
                  </a:lnTo>
                  <a:lnTo>
                    <a:pt x="6145" y="1809"/>
                  </a:lnTo>
                  <a:lnTo>
                    <a:pt x="5959" y="1809"/>
                  </a:lnTo>
                  <a:lnTo>
                    <a:pt x="5586" y="2341"/>
                  </a:lnTo>
                  <a:lnTo>
                    <a:pt x="5586" y="2767"/>
                  </a:lnTo>
                  <a:lnTo>
                    <a:pt x="5028" y="3299"/>
                  </a:lnTo>
                  <a:lnTo>
                    <a:pt x="4097" y="3937"/>
                  </a:lnTo>
                  <a:lnTo>
                    <a:pt x="3538" y="4256"/>
                  </a:lnTo>
                  <a:lnTo>
                    <a:pt x="3352" y="4682"/>
                  </a:lnTo>
                  <a:lnTo>
                    <a:pt x="3724" y="4788"/>
                  </a:lnTo>
                  <a:lnTo>
                    <a:pt x="3352" y="5107"/>
                  </a:lnTo>
                  <a:lnTo>
                    <a:pt x="2979" y="5533"/>
                  </a:lnTo>
                  <a:lnTo>
                    <a:pt x="3166" y="5746"/>
                  </a:lnTo>
                  <a:lnTo>
                    <a:pt x="2979" y="5746"/>
                  </a:lnTo>
                  <a:lnTo>
                    <a:pt x="2421" y="6171"/>
                  </a:lnTo>
                  <a:lnTo>
                    <a:pt x="2048" y="6491"/>
                  </a:lnTo>
                  <a:lnTo>
                    <a:pt x="2234" y="6597"/>
                  </a:lnTo>
                  <a:lnTo>
                    <a:pt x="2048" y="6810"/>
                  </a:lnTo>
                  <a:lnTo>
                    <a:pt x="2048" y="7023"/>
                  </a:lnTo>
                  <a:lnTo>
                    <a:pt x="2234" y="7129"/>
                  </a:lnTo>
                  <a:lnTo>
                    <a:pt x="2607" y="7448"/>
                  </a:lnTo>
                  <a:lnTo>
                    <a:pt x="2607" y="8300"/>
                  </a:lnTo>
                  <a:lnTo>
                    <a:pt x="2793" y="8619"/>
                  </a:lnTo>
                  <a:lnTo>
                    <a:pt x="2607" y="8938"/>
                  </a:lnTo>
                  <a:lnTo>
                    <a:pt x="2234" y="9470"/>
                  </a:lnTo>
                  <a:lnTo>
                    <a:pt x="2048" y="9470"/>
                  </a:lnTo>
                  <a:lnTo>
                    <a:pt x="2607" y="9683"/>
                  </a:lnTo>
                  <a:lnTo>
                    <a:pt x="2793" y="10002"/>
                  </a:lnTo>
                  <a:lnTo>
                    <a:pt x="2793" y="10215"/>
                  </a:lnTo>
                  <a:lnTo>
                    <a:pt x="2048" y="10428"/>
                  </a:lnTo>
                  <a:lnTo>
                    <a:pt x="2607" y="10640"/>
                  </a:lnTo>
                  <a:lnTo>
                    <a:pt x="2793" y="10853"/>
                  </a:lnTo>
                  <a:lnTo>
                    <a:pt x="2793" y="10960"/>
                  </a:lnTo>
                  <a:lnTo>
                    <a:pt x="2979" y="11492"/>
                  </a:lnTo>
                  <a:lnTo>
                    <a:pt x="2979" y="11704"/>
                  </a:lnTo>
                  <a:lnTo>
                    <a:pt x="3538" y="11917"/>
                  </a:lnTo>
                  <a:lnTo>
                    <a:pt x="3724" y="12236"/>
                  </a:lnTo>
                  <a:lnTo>
                    <a:pt x="3538" y="13088"/>
                  </a:lnTo>
                  <a:lnTo>
                    <a:pt x="2979" y="13407"/>
                  </a:lnTo>
                  <a:lnTo>
                    <a:pt x="2793" y="13407"/>
                  </a:lnTo>
                  <a:lnTo>
                    <a:pt x="2793" y="13833"/>
                  </a:lnTo>
                  <a:lnTo>
                    <a:pt x="2607" y="14045"/>
                  </a:lnTo>
                  <a:lnTo>
                    <a:pt x="1862" y="14684"/>
                  </a:lnTo>
                  <a:lnTo>
                    <a:pt x="1490" y="14897"/>
                  </a:lnTo>
                  <a:lnTo>
                    <a:pt x="1303" y="15641"/>
                  </a:lnTo>
                  <a:lnTo>
                    <a:pt x="1117" y="15854"/>
                  </a:lnTo>
                  <a:lnTo>
                    <a:pt x="931" y="15961"/>
                  </a:lnTo>
                  <a:lnTo>
                    <a:pt x="745" y="16280"/>
                  </a:lnTo>
                  <a:lnTo>
                    <a:pt x="745" y="17025"/>
                  </a:lnTo>
                  <a:lnTo>
                    <a:pt x="186" y="17237"/>
                  </a:lnTo>
                  <a:lnTo>
                    <a:pt x="0" y="17450"/>
                  </a:lnTo>
                  <a:lnTo>
                    <a:pt x="0" y="17769"/>
                  </a:lnTo>
                  <a:lnTo>
                    <a:pt x="186" y="18195"/>
                  </a:lnTo>
                  <a:lnTo>
                    <a:pt x="12290" y="17876"/>
                  </a:lnTo>
                  <a:lnTo>
                    <a:pt x="12103" y="19578"/>
                  </a:lnTo>
                  <a:lnTo>
                    <a:pt x="12476" y="20004"/>
                  </a:lnTo>
                  <a:lnTo>
                    <a:pt x="13034" y="20430"/>
                  </a:lnTo>
                  <a:lnTo>
                    <a:pt x="13221" y="21174"/>
                  </a:lnTo>
                  <a:lnTo>
                    <a:pt x="13221" y="21600"/>
                  </a:lnTo>
                  <a:lnTo>
                    <a:pt x="13407" y="21600"/>
                  </a:lnTo>
                  <a:lnTo>
                    <a:pt x="14338" y="21281"/>
                  </a:lnTo>
                  <a:lnTo>
                    <a:pt x="14710" y="21174"/>
                  </a:lnTo>
                  <a:lnTo>
                    <a:pt x="15269" y="20962"/>
                  </a:lnTo>
                  <a:lnTo>
                    <a:pt x="15269" y="20536"/>
                  </a:lnTo>
                  <a:lnTo>
                    <a:pt x="16572" y="20536"/>
                  </a:lnTo>
                  <a:lnTo>
                    <a:pt x="17317" y="20430"/>
                  </a:lnTo>
                  <a:lnTo>
                    <a:pt x="18248" y="20217"/>
                  </a:lnTo>
                  <a:lnTo>
                    <a:pt x="20297" y="20217"/>
                  </a:lnTo>
                  <a:lnTo>
                    <a:pt x="21041" y="20430"/>
                  </a:lnTo>
                  <a:lnTo>
                    <a:pt x="21600" y="20110"/>
                  </a:lnTo>
                  <a:lnTo>
                    <a:pt x="20483" y="15748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5" name="Google Shape;1284;p80">
              <a:extLst>
                <a:ext uri="{FF2B5EF4-FFF2-40B4-BE49-F238E27FC236}">
                  <a16:creationId xmlns:a16="http://schemas.microsoft.com/office/drawing/2014/main" id="{4A1CD91D-4E57-23D6-2A1C-FA9D56C270C1}"/>
                </a:ext>
              </a:extLst>
            </p:cNvPr>
            <p:cNvSpPr/>
            <p:nvPr/>
          </p:nvSpPr>
          <p:spPr>
            <a:xfrm>
              <a:off x="7975882" y="2397593"/>
              <a:ext cx="806436" cy="58822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026" y="0"/>
                  </a:moveTo>
                  <a:cubicBezTo>
                    <a:pt x="0" y="4215"/>
                    <a:pt x="0" y="4215"/>
                    <a:pt x="0" y="4215"/>
                  </a:cubicBezTo>
                  <a:cubicBezTo>
                    <a:pt x="0" y="4215"/>
                    <a:pt x="0" y="4215"/>
                    <a:pt x="0" y="4215"/>
                  </a:cubicBezTo>
                  <a:cubicBezTo>
                    <a:pt x="381" y="7727"/>
                    <a:pt x="381" y="7727"/>
                    <a:pt x="381" y="7727"/>
                  </a:cubicBezTo>
                  <a:cubicBezTo>
                    <a:pt x="889" y="7727"/>
                    <a:pt x="889" y="7727"/>
                    <a:pt x="889" y="7727"/>
                  </a:cubicBezTo>
                  <a:cubicBezTo>
                    <a:pt x="2033" y="5795"/>
                    <a:pt x="2033" y="5795"/>
                    <a:pt x="2033" y="5795"/>
                  </a:cubicBezTo>
                  <a:cubicBezTo>
                    <a:pt x="2795" y="5795"/>
                    <a:pt x="2795" y="5795"/>
                    <a:pt x="2795" y="5795"/>
                  </a:cubicBezTo>
                  <a:cubicBezTo>
                    <a:pt x="3558" y="4390"/>
                    <a:pt x="3558" y="4390"/>
                    <a:pt x="3558" y="4390"/>
                  </a:cubicBezTo>
                  <a:cubicBezTo>
                    <a:pt x="3812" y="4390"/>
                    <a:pt x="3812" y="4390"/>
                    <a:pt x="3812" y="4390"/>
                  </a:cubicBezTo>
                  <a:cubicBezTo>
                    <a:pt x="3939" y="4741"/>
                    <a:pt x="3939" y="4741"/>
                    <a:pt x="3939" y="4741"/>
                  </a:cubicBezTo>
                  <a:cubicBezTo>
                    <a:pt x="4828" y="3863"/>
                    <a:pt x="4828" y="3863"/>
                    <a:pt x="4828" y="3863"/>
                  </a:cubicBezTo>
                  <a:cubicBezTo>
                    <a:pt x="5209" y="3863"/>
                    <a:pt x="5209" y="3863"/>
                    <a:pt x="5209" y="3863"/>
                  </a:cubicBezTo>
                  <a:cubicBezTo>
                    <a:pt x="6226" y="3161"/>
                    <a:pt x="6226" y="3161"/>
                    <a:pt x="6226" y="3161"/>
                  </a:cubicBezTo>
                  <a:cubicBezTo>
                    <a:pt x="8005" y="3863"/>
                    <a:pt x="8005" y="3863"/>
                    <a:pt x="8005" y="3863"/>
                  </a:cubicBezTo>
                  <a:cubicBezTo>
                    <a:pt x="8513" y="4917"/>
                    <a:pt x="8513" y="4917"/>
                    <a:pt x="8513" y="4917"/>
                  </a:cubicBezTo>
                  <a:cubicBezTo>
                    <a:pt x="8894" y="6322"/>
                    <a:pt x="8894" y="6322"/>
                    <a:pt x="8894" y="6322"/>
                  </a:cubicBezTo>
                  <a:cubicBezTo>
                    <a:pt x="9021" y="6322"/>
                    <a:pt x="9021" y="6322"/>
                    <a:pt x="9021" y="6322"/>
                  </a:cubicBezTo>
                  <a:cubicBezTo>
                    <a:pt x="10546" y="7551"/>
                    <a:pt x="10546" y="7551"/>
                    <a:pt x="10546" y="7551"/>
                  </a:cubicBezTo>
                  <a:cubicBezTo>
                    <a:pt x="11181" y="8429"/>
                    <a:pt x="11181" y="8429"/>
                    <a:pt x="11181" y="8429"/>
                  </a:cubicBezTo>
                  <a:cubicBezTo>
                    <a:pt x="11816" y="8956"/>
                    <a:pt x="11816" y="8956"/>
                    <a:pt x="11816" y="8956"/>
                  </a:cubicBezTo>
                  <a:cubicBezTo>
                    <a:pt x="11944" y="9834"/>
                    <a:pt x="11944" y="9834"/>
                    <a:pt x="11944" y="9834"/>
                  </a:cubicBezTo>
                  <a:cubicBezTo>
                    <a:pt x="11689" y="10537"/>
                    <a:pt x="11689" y="10537"/>
                    <a:pt x="11689" y="10537"/>
                  </a:cubicBezTo>
                  <a:cubicBezTo>
                    <a:pt x="11181" y="10712"/>
                    <a:pt x="11181" y="10712"/>
                    <a:pt x="11181" y="10712"/>
                  </a:cubicBezTo>
                  <a:cubicBezTo>
                    <a:pt x="11308" y="12995"/>
                    <a:pt x="11308" y="12995"/>
                    <a:pt x="11308" y="12995"/>
                  </a:cubicBezTo>
                  <a:cubicBezTo>
                    <a:pt x="11562" y="13346"/>
                    <a:pt x="11562" y="13346"/>
                    <a:pt x="11562" y="13346"/>
                  </a:cubicBezTo>
                  <a:cubicBezTo>
                    <a:pt x="11944" y="13171"/>
                    <a:pt x="11944" y="13171"/>
                    <a:pt x="11944" y="13171"/>
                  </a:cubicBezTo>
                  <a:cubicBezTo>
                    <a:pt x="12325" y="12995"/>
                    <a:pt x="12325" y="12995"/>
                    <a:pt x="12325" y="12995"/>
                  </a:cubicBezTo>
                  <a:cubicBezTo>
                    <a:pt x="12833" y="13171"/>
                    <a:pt x="12833" y="13171"/>
                    <a:pt x="12833" y="13171"/>
                  </a:cubicBezTo>
                  <a:cubicBezTo>
                    <a:pt x="12960" y="13346"/>
                    <a:pt x="12960" y="13346"/>
                    <a:pt x="12960" y="13346"/>
                  </a:cubicBezTo>
                  <a:cubicBezTo>
                    <a:pt x="13468" y="13171"/>
                    <a:pt x="13468" y="13171"/>
                    <a:pt x="13468" y="13171"/>
                  </a:cubicBezTo>
                  <a:cubicBezTo>
                    <a:pt x="15120" y="13346"/>
                    <a:pt x="15120" y="13346"/>
                    <a:pt x="15120" y="13346"/>
                  </a:cubicBezTo>
                  <a:cubicBezTo>
                    <a:pt x="15501" y="13698"/>
                    <a:pt x="15501" y="13698"/>
                    <a:pt x="15501" y="13698"/>
                  </a:cubicBezTo>
                  <a:cubicBezTo>
                    <a:pt x="16009" y="14049"/>
                    <a:pt x="16009" y="14049"/>
                    <a:pt x="16009" y="14049"/>
                  </a:cubicBezTo>
                  <a:cubicBezTo>
                    <a:pt x="16391" y="13873"/>
                    <a:pt x="16391" y="13873"/>
                    <a:pt x="16391" y="13873"/>
                  </a:cubicBezTo>
                  <a:cubicBezTo>
                    <a:pt x="16136" y="13171"/>
                    <a:pt x="16136" y="13171"/>
                    <a:pt x="16136" y="13171"/>
                  </a:cubicBezTo>
                  <a:cubicBezTo>
                    <a:pt x="15755" y="12644"/>
                    <a:pt x="15755" y="12644"/>
                    <a:pt x="15755" y="12644"/>
                  </a:cubicBezTo>
                  <a:cubicBezTo>
                    <a:pt x="15755" y="12117"/>
                    <a:pt x="15755" y="12117"/>
                    <a:pt x="15755" y="12117"/>
                  </a:cubicBezTo>
                  <a:cubicBezTo>
                    <a:pt x="15755" y="11941"/>
                    <a:pt x="15755" y="11941"/>
                    <a:pt x="15755" y="11941"/>
                  </a:cubicBezTo>
                  <a:cubicBezTo>
                    <a:pt x="14993" y="10537"/>
                    <a:pt x="14993" y="10537"/>
                    <a:pt x="14993" y="10537"/>
                  </a:cubicBezTo>
                  <a:cubicBezTo>
                    <a:pt x="14739" y="10010"/>
                    <a:pt x="14739" y="10010"/>
                    <a:pt x="14739" y="10010"/>
                  </a:cubicBezTo>
                  <a:cubicBezTo>
                    <a:pt x="14739" y="8780"/>
                    <a:pt x="14739" y="8780"/>
                    <a:pt x="14739" y="8780"/>
                  </a:cubicBezTo>
                  <a:cubicBezTo>
                    <a:pt x="14612" y="7551"/>
                    <a:pt x="14612" y="7551"/>
                    <a:pt x="14612" y="7551"/>
                  </a:cubicBezTo>
                  <a:cubicBezTo>
                    <a:pt x="14739" y="6322"/>
                    <a:pt x="14739" y="6322"/>
                    <a:pt x="14739" y="6322"/>
                  </a:cubicBezTo>
                  <a:cubicBezTo>
                    <a:pt x="14358" y="5444"/>
                    <a:pt x="14358" y="5444"/>
                    <a:pt x="14358" y="5444"/>
                  </a:cubicBezTo>
                  <a:cubicBezTo>
                    <a:pt x="14104" y="4917"/>
                    <a:pt x="14104" y="4917"/>
                    <a:pt x="14104" y="4917"/>
                  </a:cubicBezTo>
                  <a:cubicBezTo>
                    <a:pt x="14612" y="4917"/>
                    <a:pt x="14612" y="4917"/>
                    <a:pt x="14612" y="4917"/>
                  </a:cubicBezTo>
                  <a:cubicBezTo>
                    <a:pt x="14993" y="3863"/>
                    <a:pt x="14993" y="3863"/>
                    <a:pt x="14993" y="3863"/>
                  </a:cubicBezTo>
                  <a:cubicBezTo>
                    <a:pt x="15755" y="3161"/>
                    <a:pt x="15755" y="3161"/>
                    <a:pt x="15755" y="3161"/>
                  </a:cubicBezTo>
                  <a:cubicBezTo>
                    <a:pt x="16136" y="2107"/>
                    <a:pt x="16136" y="2107"/>
                    <a:pt x="16136" y="2107"/>
                  </a:cubicBezTo>
                  <a:cubicBezTo>
                    <a:pt x="16391" y="2283"/>
                    <a:pt x="16391" y="2283"/>
                    <a:pt x="16391" y="2283"/>
                  </a:cubicBezTo>
                  <a:cubicBezTo>
                    <a:pt x="16264" y="3512"/>
                    <a:pt x="16264" y="3512"/>
                    <a:pt x="16264" y="3512"/>
                  </a:cubicBezTo>
                  <a:cubicBezTo>
                    <a:pt x="15882" y="3688"/>
                    <a:pt x="15882" y="3688"/>
                    <a:pt x="15882" y="3688"/>
                  </a:cubicBezTo>
                  <a:cubicBezTo>
                    <a:pt x="15628" y="4741"/>
                    <a:pt x="15628" y="4741"/>
                    <a:pt x="15628" y="4741"/>
                  </a:cubicBezTo>
                  <a:cubicBezTo>
                    <a:pt x="15628" y="5444"/>
                    <a:pt x="15628" y="5444"/>
                    <a:pt x="15628" y="5444"/>
                  </a:cubicBezTo>
                  <a:cubicBezTo>
                    <a:pt x="16136" y="5444"/>
                    <a:pt x="16136" y="5444"/>
                    <a:pt x="16136" y="5444"/>
                  </a:cubicBezTo>
                  <a:cubicBezTo>
                    <a:pt x="15501" y="6322"/>
                    <a:pt x="15501" y="6322"/>
                    <a:pt x="15501" y="6322"/>
                  </a:cubicBezTo>
                  <a:cubicBezTo>
                    <a:pt x="15247" y="6849"/>
                    <a:pt x="15247" y="6849"/>
                    <a:pt x="15247" y="6849"/>
                  </a:cubicBezTo>
                  <a:cubicBezTo>
                    <a:pt x="16009" y="7200"/>
                    <a:pt x="16009" y="7200"/>
                    <a:pt x="16009" y="7200"/>
                  </a:cubicBezTo>
                  <a:cubicBezTo>
                    <a:pt x="16264" y="7376"/>
                    <a:pt x="16264" y="7376"/>
                    <a:pt x="16264" y="7376"/>
                  </a:cubicBezTo>
                  <a:cubicBezTo>
                    <a:pt x="16645" y="8078"/>
                    <a:pt x="16645" y="8078"/>
                    <a:pt x="16645" y="8078"/>
                  </a:cubicBezTo>
                  <a:cubicBezTo>
                    <a:pt x="16518" y="8254"/>
                    <a:pt x="16518" y="8254"/>
                    <a:pt x="16518" y="8254"/>
                  </a:cubicBezTo>
                  <a:cubicBezTo>
                    <a:pt x="17026" y="8956"/>
                    <a:pt x="17026" y="8956"/>
                    <a:pt x="17026" y="8956"/>
                  </a:cubicBezTo>
                  <a:cubicBezTo>
                    <a:pt x="17026" y="9307"/>
                    <a:pt x="17026" y="9307"/>
                    <a:pt x="17026" y="9307"/>
                  </a:cubicBezTo>
                  <a:cubicBezTo>
                    <a:pt x="16518" y="10010"/>
                    <a:pt x="16518" y="10010"/>
                    <a:pt x="16518" y="10010"/>
                  </a:cubicBezTo>
                  <a:cubicBezTo>
                    <a:pt x="16136" y="10010"/>
                    <a:pt x="16136" y="10010"/>
                    <a:pt x="16136" y="10010"/>
                  </a:cubicBezTo>
                  <a:cubicBezTo>
                    <a:pt x="16264" y="10712"/>
                    <a:pt x="16264" y="10712"/>
                    <a:pt x="16264" y="10712"/>
                  </a:cubicBezTo>
                  <a:cubicBezTo>
                    <a:pt x="16136" y="11063"/>
                    <a:pt x="16136" y="11063"/>
                    <a:pt x="16136" y="11063"/>
                  </a:cubicBezTo>
                  <a:cubicBezTo>
                    <a:pt x="16391" y="11415"/>
                    <a:pt x="16391" y="11415"/>
                    <a:pt x="16391" y="11415"/>
                  </a:cubicBezTo>
                  <a:cubicBezTo>
                    <a:pt x="16899" y="11590"/>
                    <a:pt x="16899" y="11590"/>
                    <a:pt x="16899" y="11590"/>
                  </a:cubicBezTo>
                  <a:cubicBezTo>
                    <a:pt x="17661" y="11590"/>
                    <a:pt x="17661" y="11590"/>
                    <a:pt x="17661" y="11590"/>
                  </a:cubicBezTo>
                  <a:cubicBezTo>
                    <a:pt x="18169" y="12117"/>
                    <a:pt x="18169" y="12117"/>
                    <a:pt x="18169" y="12117"/>
                  </a:cubicBezTo>
                  <a:cubicBezTo>
                    <a:pt x="18551" y="13171"/>
                    <a:pt x="18551" y="13171"/>
                    <a:pt x="18551" y="13171"/>
                  </a:cubicBezTo>
                  <a:cubicBezTo>
                    <a:pt x="18805" y="14049"/>
                    <a:pt x="18805" y="14049"/>
                    <a:pt x="18805" y="14049"/>
                  </a:cubicBezTo>
                  <a:cubicBezTo>
                    <a:pt x="18678" y="14224"/>
                    <a:pt x="18678" y="14224"/>
                    <a:pt x="18678" y="14224"/>
                  </a:cubicBezTo>
                  <a:cubicBezTo>
                    <a:pt x="19059" y="14751"/>
                    <a:pt x="19059" y="14751"/>
                    <a:pt x="19059" y="14751"/>
                  </a:cubicBezTo>
                  <a:cubicBezTo>
                    <a:pt x="19313" y="15629"/>
                    <a:pt x="19313" y="15629"/>
                    <a:pt x="19313" y="15629"/>
                  </a:cubicBezTo>
                  <a:cubicBezTo>
                    <a:pt x="18932" y="17210"/>
                    <a:pt x="18932" y="17210"/>
                    <a:pt x="18932" y="17210"/>
                  </a:cubicBezTo>
                  <a:cubicBezTo>
                    <a:pt x="18805" y="18263"/>
                    <a:pt x="18805" y="18263"/>
                    <a:pt x="18805" y="18263"/>
                  </a:cubicBezTo>
                  <a:cubicBezTo>
                    <a:pt x="18805" y="20020"/>
                    <a:pt x="18805" y="20020"/>
                    <a:pt x="18805" y="20020"/>
                  </a:cubicBezTo>
                  <a:cubicBezTo>
                    <a:pt x="18932" y="21073"/>
                    <a:pt x="18932" y="21073"/>
                    <a:pt x="18932" y="21073"/>
                  </a:cubicBezTo>
                  <a:cubicBezTo>
                    <a:pt x="19186" y="21600"/>
                    <a:pt x="19186" y="21600"/>
                    <a:pt x="19186" y="21600"/>
                  </a:cubicBezTo>
                  <a:cubicBezTo>
                    <a:pt x="19440" y="20371"/>
                    <a:pt x="19440" y="20371"/>
                    <a:pt x="19440" y="20371"/>
                  </a:cubicBezTo>
                  <a:cubicBezTo>
                    <a:pt x="19567" y="18439"/>
                    <a:pt x="19567" y="18439"/>
                    <a:pt x="19567" y="18439"/>
                  </a:cubicBezTo>
                  <a:cubicBezTo>
                    <a:pt x="19948" y="17912"/>
                    <a:pt x="19948" y="17912"/>
                    <a:pt x="19948" y="17912"/>
                  </a:cubicBezTo>
                  <a:cubicBezTo>
                    <a:pt x="19948" y="17385"/>
                    <a:pt x="19948" y="17385"/>
                    <a:pt x="19948" y="17385"/>
                  </a:cubicBezTo>
                  <a:cubicBezTo>
                    <a:pt x="19948" y="17034"/>
                    <a:pt x="19948" y="17034"/>
                    <a:pt x="19948" y="17034"/>
                  </a:cubicBezTo>
                  <a:cubicBezTo>
                    <a:pt x="20329" y="16683"/>
                    <a:pt x="20329" y="16683"/>
                    <a:pt x="20329" y="16683"/>
                  </a:cubicBezTo>
                  <a:cubicBezTo>
                    <a:pt x="20711" y="15980"/>
                    <a:pt x="20711" y="15980"/>
                    <a:pt x="20711" y="15980"/>
                  </a:cubicBezTo>
                  <a:cubicBezTo>
                    <a:pt x="20711" y="14400"/>
                    <a:pt x="20711" y="14400"/>
                    <a:pt x="20711" y="14400"/>
                  </a:cubicBezTo>
                  <a:cubicBezTo>
                    <a:pt x="20711" y="13873"/>
                    <a:pt x="20711" y="13873"/>
                    <a:pt x="20711" y="13873"/>
                  </a:cubicBezTo>
                  <a:cubicBezTo>
                    <a:pt x="20711" y="13171"/>
                    <a:pt x="20711" y="13171"/>
                    <a:pt x="20711" y="13171"/>
                  </a:cubicBezTo>
                  <a:cubicBezTo>
                    <a:pt x="21219" y="12468"/>
                    <a:pt x="21219" y="12468"/>
                    <a:pt x="21219" y="12468"/>
                  </a:cubicBezTo>
                  <a:cubicBezTo>
                    <a:pt x="21346" y="12995"/>
                    <a:pt x="21346" y="12995"/>
                    <a:pt x="21346" y="12995"/>
                  </a:cubicBezTo>
                  <a:cubicBezTo>
                    <a:pt x="21219" y="13522"/>
                    <a:pt x="21219" y="13522"/>
                    <a:pt x="21219" y="13522"/>
                  </a:cubicBezTo>
                  <a:cubicBezTo>
                    <a:pt x="21219" y="13522"/>
                    <a:pt x="20965" y="14049"/>
                    <a:pt x="20965" y="14049"/>
                  </a:cubicBezTo>
                  <a:cubicBezTo>
                    <a:pt x="21092" y="14224"/>
                    <a:pt x="21346" y="14400"/>
                    <a:pt x="21346" y="14400"/>
                  </a:cubicBezTo>
                  <a:cubicBezTo>
                    <a:pt x="21600" y="13522"/>
                    <a:pt x="21600" y="13522"/>
                    <a:pt x="21600" y="13522"/>
                  </a:cubicBezTo>
                  <a:cubicBezTo>
                    <a:pt x="21600" y="11941"/>
                    <a:pt x="21600" y="11941"/>
                    <a:pt x="21600" y="11941"/>
                  </a:cubicBezTo>
                  <a:cubicBezTo>
                    <a:pt x="21473" y="9483"/>
                    <a:pt x="21473" y="9483"/>
                    <a:pt x="21473" y="9483"/>
                  </a:cubicBezTo>
                  <a:cubicBezTo>
                    <a:pt x="21473" y="9483"/>
                    <a:pt x="21473" y="9483"/>
                    <a:pt x="21473" y="9483"/>
                  </a:cubicBezTo>
                  <a:cubicBezTo>
                    <a:pt x="18805" y="10010"/>
                    <a:pt x="18805" y="10010"/>
                    <a:pt x="18805" y="10010"/>
                  </a:cubicBezTo>
                  <a:lnTo>
                    <a:pt x="17026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6" name="Google Shape;1285;p80">
              <a:extLst>
                <a:ext uri="{FF2B5EF4-FFF2-40B4-BE49-F238E27FC236}">
                  <a16:creationId xmlns:a16="http://schemas.microsoft.com/office/drawing/2014/main" id="{44B224C3-834D-E568-B027-4B4B64A50C64}"/>
                </a:ext>
              </a:extLst>
            </p:cNvPr>
            <p:cNvSpPr/>
            <p:nvPr/>
          </p:nvSpPr>
          <p:spPr>
            <a:xfrm>
              <a:off x="7483042" y="2330372"/>
              <a:ext cx="828846" cy="8178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065" y="20121"/>
                  </a:moveTo>
                  <a:lnTo>
                    <a:pt x="3503" y="20121"/>
                  </a:lnTo>
                  <a:lnTo>
                    <a:pt x="3649" y="20564"/>
                  </a:lnTo>
                  <a:lnTo>
                    <a:pt x="4524" y="21304"/>
                  </a:lnTo>
                  <a:lnTo>
                    <a:pt x="5254" y="21600"/>
                  </a:lnTo>
                  <a:lnTo>
                    <a:pt x="5546" y="21600"/>
                  </a:lnTo>
                  <a:lnTo>
                    <a:pt x="6422" y="20564"/>
                  </a:lnTo>
                  <a:lnTo>
                    <a:pt x="7005" y="21008"/>
                  </a:lnTo>
                  <a:lnTo>
                    <a:pt x="8319" y="20712"/>
                  </a:lnTo>
                  <a:lnTo>
                    <a:pt x="9341" y="19825"/>
                  </a:lnTo>
                  <a:lnTo>
                    <a:pt x="10946" y="18937"/>
                  </a:lnTo>
                  <a:lnTo>
                    <a:pt x="11530" y="18493"/>
                  </a:lnTo>
                  <a:lnTo>
                    <a:pt x="11384" y="17310"/>
                  </a:lnTo>
                  <a:lnTo>
                    <a:pt x="11530" y="16570"/>
                  </a:lnTo>
                  <a:lnTo>
                    <a:pt x="12259" y="15830"/>
                  </a:lnTo>
                  <a:lnTo>
                    <a:pt x="12697" y="14647"/>
                  </a:lnTo>
                  <a:lnTo>
                    <a:pt x="13135" y="12871"/>
                  </a:lnTo>
                  <a:lnTo>
                    <a:pt x="13281" y="11836"/>
                  </a:lnTo>
                  <a:lnTo>
                    <a:pt x="13865" y="12132"/>
                  </a:lnTo>
                  <a:lnTo>
                    <a:pt x="14595" y="12427"/>
                  </a:lnTo>
                  <a:lnTo>
                    <a:pt x="14886" y="12575"/>
                  </a:lnTo>
                  <a:lnTo>
                    <a:pt x="15032" y="12279"/>
                  </a:lnTo>
                  <a:lnTo>
                    <a:pt x="15470" y="11096"/>
                  </a:lnTo>
                  <a:lnTo>
                    <a:pt x="15762" y="10504"/>
                  </a:lnTo>
                  <a:lnTo>
                    <a:pt x="15908" y="9912"/>
                  </a:lnTo>
                  <a:lnTo>
                    <a:pt x="16492" y="9912"/>
                  </a:lnTo>
                  <a:lnTo>
                    <a:pt x="16638" y="10208"/>
                  </a:lnTo>
                  <a:lnTo>
                    <a:pt x="17368" y="8877"/>
                  </a:lnTo>
                  <a:lnTo>
                    <a:pt x="17805" y="8433"/>
                  </a:lnTo>
                  <a:lnTo>
                    <a:pt x="18097" y="7989"/>
                  </a:lnTo>
                  <a:lnTo>
                    <a:pt x="18389" y="6953"/>
                  </a:lnTo>
                  <a:lnTo>
                    <a:pt x="18389" y="5770"/>
                  </a:lnTo>
                  <a:lnTo>
                    <a:pt x="19703" y="6510"/>
                  </a:lnTo>
                  <a:lnTo>
                    <a:pt x="20578" y="6953"/>
                  </a:lnTo>
                  <a:lnTo>
                    <a:pt x="20870" y="6953"/>
                  </a:lnTo>
                  <a:lnTo>
                    <a:pt x="21308" y="6510"/>
                  </a:lnTo>
                  <a:lnTo>
                    <a:pt x="21600" y="6362"/>
                  </a:lnTo>
                  <a:lnTo>
                    <a:pt x="21454" y="6362"/>
                  </a:lnTo>
                  <a:lnTo>
                    <a:pt x="21162" y="5326"/>
                  </a:lnTo>
                  <a:lnTo>
                    <a:pt x="20578" y="4586"/>
                  </a:lnTo>
                  <a:lnTo>
                    <a:pt x="18973" y="4142"/>
                  </a:lnTo>
                  <a:lnTo>
                    <a:pt x="17951" y="4586"/>
                  </a:lnTo>
                  <a:lnTo>
                    <a:pt x="17514" y="4586"/>
                  </a:lnTo>
                  <a:lnTo>
                    <a:pt x="16638" y="5178"/>
                  </a:lnTo>
                  <a:lnTo>
                    <a:pt x="16492" y="5030"/>
                  </a:lnTo>
                  <a:lnTo>
                    <a:pt x="16346" y="5030"/>
                  </a:lnTo>
                  <a:lnTo>
                    <a:pt x="15616" y="5918"/>
                  </a:lnTo>
                  <a:lnTo>
                    <a:pt x="14886" y="5918"/>
                  </a:lnTo>
                  <a:lnTo>
                    <a:pt x="13719" y="7397"/>
                  </a:lnTo>
                  <a:lnTo>
                    <a:pt x="13281" y="7397"/>
                  </a:lnTo>
                  <a:lnTo>
                    <a:pt x="12843" y="4882"/>
                  </a:lnTo>
                  <a:lnTo>
                    <a:pt x="8319" y="5770"/>
                  </a:lnTo>
                  <a:lnTo>
                    <a:pt x="7443" y="0"/>
                  </a:lnTo>
                  <a:lnTo>
                    <a:pt x="7005" y="0"/>
                  </a:lnTo>
                  <a:lnTo>
                    <a:pt x="6859" y="444"/>
                  </a:lnTo>
                  <a:lnTo>
                    <a:pt x="7005" y="888"/>
                  </a:lnTo>
                  <a:lnTo>
                    <a:pt x="7005" y="2811"/>
                  </a:lnTo>
                  <a:lnTo>
                    <a:pt x="6859" y="3255"/>
                  </a:lnTo>
                  <a:lnTo>
                    <a:pt x="6859" y="4142"/>
                  </a:lnTo>
                  <a:lnTo>
                    <a:pt x="6714" y="5326"/>
                  </a:lnTo>
                  <a:lnTo>
                    <a:pt x="6714" y="5770"/>
                  </a:lnTo>
                  <a:lnTo>
                    <a:pt x="6422" y="6510"/>
                  </a:lnTo>
                  <a:lnTo>
                    <a:pt x="5254" y="7545"/>
                  </a:lnTo>
                  <a:lnTo>
                    <a:pt x="4816" y="8137"/>
                  </a:lnTo>
                  <a:lnTo>
                    <a:pt x="4086" y="8137"/>
                  </a:lnTo>
                  <a:lnTo>
                    <a:pt x="3503" y="9025"/>
                  </a:lnTo>
                  <a:lnTo>
                    <a:pt x="3065" y="9616"/>
                  </a:lnTo>
                  <a:lnTo>
                    <a:pt x="2919" y="11096"/>
                  </a:lnTo>
                  <a:lnTo>
                    <a:pt x="2773" y="11244"/>
                  </a:lnTo>
                  <a:lnTo>
                    <a:pt x="2189" y="10800"/>
                  </a:lnTo>
                  <a:lnTo>
                    <a:pt x="1751" y="11244"/>
                  </a:lnTo>
                  <a:lnTo>
                    <a:pt x="1314" y="12871"/>
                  </a:lnTo>
                  <a:lnTo>
                    <a:pt x="1314" y="13463"/>
                  </a:lnTo>
                  <a:lnTo>
                    <a:pt x="1022" y="13907"/>
                  </a:lnTo>
                  <a:lnTo>
                    <a:pt x="0" y="14942"/>
                  </a:lnTo>
                  <a:lnTo>
                    <a:pt x="438" y="16866"/>
                  </a:lnTo>
                  <a:lnTo>
                    <a:pt x="730" y="17753"/>
                  </a:lnTo>
                  <a:lnTo>
                    <a:pt x="1459" y="18789"/>
                  </a:lnTo>
                  <a:lnTo>
                    <a:pt x="2189" y="19529"/>
                  </a:lnTo>
                  <a:lnTo>
                    <a:pt x="2773" y="20416"/>
                  </a:lnTo>
                  <a:lnTo>
                    <a:pt x="2919" y="20416"/>
                  </a:lnTo>
                  <a:lnTo>
                    <a:pt x="3065" y="20121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7" name="Google Shape;1286;p80">
              <a:extLst>
                <a:ext uri="{FF2B5EF4-FFF2-40B4-BE49-F238E27FC236}">
                  <a16:creationId xmlns:a16="http://schemas.microsoft.com/office/drawing/2014/main" id="{08B0E404-2578-9D5B-2D0B-92705E62B8BA}"/>
                </a:ext>
              </a:extLst>
            </p:cNvPr>
            <p:cNvSpPr/>
            <p:nvPr/>
          </p:nvSpPr>
          <p:spPr>
            <a:xfrm>
              <a:off x="6267758" y="2767315"/>
              <a:ext cx="1321704" cy="6834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488" y="16643"/>
                  </a:moveTo>
                  <a:lnTo>
                    <a:pt x="18946" y="16111"/>
                  </a:lnTo>
                  <a:lnTo>
                    <a:pt x="19220" y="15757"/>
                  </a:lnTo>
                  <a:lnTo>
                    <a:pt x="19586" y="15580"/>
                  </a:lnTo>
                  <a:lnTo>
                    <a:pt x="19861" y="13987"/>
                  </a:lnTo>
                  <a:lnTo>
                    <a:pt x="20136" y="13102"/>
                  </a:lnTo>
                  <a:lnTo>
                    <a:pt x="21142" y="12393"/>
                  </a:lnTo>
                  <a:lnTo>
                    <a:pt x="21508" y="11331"/>
                  </a:lnTo>
                  <a:lnTo>
                    <a:pt x="21600" y="10623"/>
                  </a:lnTo>
                  <a:lnTo>
                    <a:pt x="21234" y="9561"/>
                  </a:lnTo>
                  <a:lnTo>
                    <a:pt x="20776" y="8675"/>
                  </a:lnTo>
                  <a:lnTo>
                    <a:pt x="20319" y="7436"/>
                  </a:lnTo>
                  <a:lnTo>
                    <a:pt x="20136" y="6374"/>
                  </a:lnTo>
                  <a:lnTo>
                    <a:pt x="19861" y="4072"/>
                  </a:lnTo>
                  <a:lnTo>
                    <a:pt x="19953" y="3895"/>
                  </a:lnTo>
                  <a:lnTo>
                    <a:pt x="19678" y="3895"/>
                  </a:lnTo>
                  <a:lnTo>
                    <a:pt x="19312" y="3187"/>
                  </a:lnTo>
                  <a:lnTo>
                    <a:pt x="18946" y="2302"/>
                  </a:lnTo>
                  <a:lnTo>
                    <a:pt x="18671" y="1770"/>
                  </a:lnTo>
                  <a:lnTo>
                    <a:pt x="18580" y="1948"/>
                  </a:lnTo>
                  <a:lnTo>
                    <a:pt x="18397" y="2125"/>
                  </a:lnTo>
                  <a:lnTo>
                    <a:pt x="18214" y="2656"/>
                  </a:lnTo>
                  <a:lnTo>
                    <a:pt x="18122" y="2833"/>
                  </a:lnTo>
                  <a:lnTo>
                    <a:pt x="17573" y="3010"/>
                  </a:lnTo>
                  <a:lnTo>
                    <a:pt x="17115" y="2656"/>
                  </a:lnTo>
                  <a:lnTo>
                    <a:pt x="16841" y="2302"/>
                  </a:lnTo>
                  <a:lnTo>
                    <a:pt x="16566" y="2833"/>
                  </a:lnTo>
                  <a:lnTo>
                    <a:pt x="16566" y="3010"/>
                  </a:lnTo>
                  <a:lnTo>
                    <a:pt x="16292" y="3187"/>
                  </a:lnTo>
                  <a:lnTo>
                    <a:pt x="16108" y="2833"/>
                  </a:lnTo>
                  <a:lnTo>
                    <a:pt x="15925" y="2656"/>
                  </a:lnTo>
                  <a:lnTo>
                    <a:pt x="15651" y="2479"/>
                  </a:lnTo>
                  <a:lnTo>
                    <a:pt x="15193" y="2302"/>
                  </a:lnTo>
                  <a:lnTo>
                    <a:pt x="14919" y="1239"/>
                  </a:lnTo>
                  <a:lnTo>
                    <a:pt x="14553" y="708"/>
                  </a:lnTo>
                  <a:lnTo>
                    <a:pt x="14095" y="0"/>
                  </a:lnTo>
                  <a:lnTo>
                    <a:pt x="14003" y="177"/>
                  </a:lnTo>
                  <a:lnTo>
                    <a:pt x="13546" y="531"/>
                  </a:lnTo>
                  <a:lnTo>
                    <a:pt x="13088" y="177"/>
                  </a:lnTo>
                  <a:lnTo>
                    <a:pt x="12905" y="354"/>
                  </a:lnTo>
                  <a:lnTo>
                    <a:pt x="12997" y="1062"/>
                  </a:lnTo>
                  <a:lnTo>
                    <a:pt x="13180" y="1239"/>
                  </a:lnTo>
                  <a:lnTo>
                    <a:pt x="13088" y="1593"/>
                  </a:lnTo>
                  <a:lnTo>
                    <a:pt x="13180" y="2656"/>
                  </a:lnTo>
                  <a:lnTo>
                    <a:pt x="12997" y="3010"/>
                  </a:lnTo>
                  <a:lnTo>
                    <a:pt x="12631" y="3010"/>
                  </a:lnTo>
                  <a:lnTo>
                    <a:pt x="12264" y="3364"/>
                  </a:lnTo>
                  <a:lnTo>
                    <a:pt x="11532" y="3541"/>
                  </a:lnTo>
                  <a:lnTo>
                    <a:pt x="11441" y="3718"/>
                  </a:lnTo>
                  <a:lnTo>
                    <a:pt x="11441" y="4072"/>
                  </a:lnTo>
                  <a:lnTo>
                    <a:pt x="11349" y="4426"/>
                  </a:lnTo>
                  <a:lnTo>
                    <a:pt x="11349" y="5134"/>
                  </a:lnTo>
                  <a:lnTo>
                    <a:pt x="10983" y="6551"/>
                  </a:lnTo>
                  <a:lnTo>
                    <a:pt x="10800" y="6905"/>
                  </a:lnTo>
                  <a:lnTo>
                    <a:pt x="10525" y="6905"/>
                  </a:lnTo>
                  <a:lnTo>
                    <a:pt x="10251" y="7790"/>
                  </a:lnTo>
                  <a:lnTo>
                    <a:pt x="10251" y="8321"/>
                  </a:lnTo>
                  <a:lnTo>
                    <a:pt x="10068" y="9030"/>
                  </a:lnTo>
                  <a:lnTo>
                    <a:pt x="9519" y="9207"/>
                  </a:lnTo>
                  <a:lnTo>
                    <a:pt x="9153" y="8498"/>
                  </a:lnTo>
                  <a:lnTo>
                    <a:pt x="9061" y="7790"/>
                  </a:lnTo>
                  <a:lnTo>
                    <a:pt x="8878" y="7790"/>
                  </a:lnTo>
                  <a:lnTo>
                    <a:pt x="8786" y="8498"/>
                  </a:lnTo>
                  <a:lnTo>
                    <a:pt x="8512" y="9030"/>
                  </a:lnTo>
                  <a:lnTo>
                    <a:pt x="8512" y="9738"/>
                  </a:lnTo>
                  <a:lnTo>
                    <a:pt x="8420" y="10269"/>
                  </a:lnTo>
                  <a:lnTo>
                    <a:pt x="8054" y="10092"/>
                  </a:lnTo>
                  <a:lnTo>
                    <a:pt x="7871" y="9738"/>
                  </a:lnTo>
                  <a:lnTo>
                    <a:pt x="7505" y="9738"/>
                  </a:lnTo>
                  <a:lnTo>
                    <a:pt x="7322" y="9915"/>
                  </a:lnTo>
                  <a:lnTo>
                    <a:pt x="6956" y="10092"/>
                  </a:lnTo>
                  <a:lnTo>
                    <a:pt x="6956" y="10800"/>
                  </a:lnTo>
                  <a:lnTo>
                    <a:pt x="6864" y="10977"/>
                  </a:lnTo>
                  <a:lnTo>
                    <a:pt x="6498" y="10623"/>
                  </a:lnTo>
                  <a:lnTo>
                    <a:pt x="6224" y="10092"/>
                  </a:lnTo>
                  <a:lnTo>
                    <a:pt x="5492" y="10092"/>
                  </a:lnTo>
                  <a:lnTo>
                    <a:pt x="5217" y="10800"/>
                  </a:lnTo>
                  <a:lnTo>
                    <a:pt x="4485" y="10800"/>
                  </a:lnTo>
                  <a:lnTo>
                    <a:pt x="4485" y="11685"/>
                  </a:lnTo>
                  <a:lnTo>
                    <a:pt x="4210" y="11685"/>
                  </a:lnTo>
                  <a:lnTo>
                    <a:pt x="3936" y="11862"/>
                  </a:lnTo>
                  <a:lnTo>
                    <a:pt x="3936" y="13279"/>
                  </a:lnTo>
                  <a:lnTo>
                    <a:pt x="4027" y="13810"/>
                  </a:lnTo>
                  <a:lnTo>
                    <a:pt x="3844" y="13987"/>
                  </a:lnTo>
                  <a:lnTo>
                    <a:pt x="3295" y="14341"/>
                  </a:lnTo>
                  <a:lnTo>
                    <a:pt x="3020" y="14695"/>
                  </a:lnTo>
                  <a:lnTo>
                    <a:pt x="3020" y="15580"/>
                  </a:lnTo>
                  <a:lnTo>
                    <a:pt x="3203" y="16466"/>
                  </a:lnTo>
                  <a:lnTo>
                    <a:pt x="3020" y="16643"/>
                  </a:lnTo>
                  <a:lnTo>
                    <a:pt x="2471" y="16643"/>
                  </a:lnTo>
                  <a:lnTo>
                    <a:pt x="2105" y="16111"/>
                  </a:lnTo>
                  <a:lnTo>
                    <a:pt x="1739" y="15757"/>
                  </a:lnTo>
                  <a:lnTo>
                    <a:pt x="1556" y="15934"/>
                  </a:lnTo>
                  <a:lnTo>
                    <a:pt x="1281" y="16466"/>
                  </a:lnTo>
                  <a:lnTo>
                    <a:pt x="1007" y="16643"/>
                  </a:lnTo>
                  <a:lnTo>
                    <a:pt x="915" y="17174"/>
                  </a:lnTo>
                  <a:lnTo>
                    <a:pt x="915" y="17705"/>
                  </a:lnTo>
                  <a:lnTo>
                    <a:pt x="1281" y="18059"/>
                  </a:lnTo>
                  <a:lnTo>
                    <a:pt x="1281" y="19830"/>
                  </a:lnTo>
                  <a:lnTo>
                    <a:pt x="1098" y="20361"/>
                  </a:lnTo>
                  <a:lnTo>
                    <a:pt x="915" y="20538"/>
                  </a:lnTo>
                  <a:lnTo>
                    <a:pt x="641" y="20538"/>
                  </a:lnTo>
                  <a:lnTo>
                    <a:pt x="458" y="20715"/>
                  </a:lnTo>
                  <a:lnTo>
                    <a:pt x="0" y="20715"/>
                  </a:lnTo>
                  <a:lnTo>
                    <a:pt x="0" y="21600"/>
                  </a:lnTo>
                  <a:lnTo>
                    <a:pt x="183" y="21423"/>
                  </a:lnTo>
                  <a:lnTo>
                    <a:pt x="4759" y="21246"/>
                  </a:lnTo>
                  <a:lnTo>
                    <a:pt x="4576" y="19652"/>
                  </a:lnTo>
                  <a:lnTo>
                    <a:pt x="13088" y="18590"/>
                  </a:lnTo>
                  <a:lnTo>
                    <a:pt x="17573" y="17705"/>
                  </a:lnTo>
                  <a:lnTo>
                    <a:pt x="18122" y="17174"/>
                  </a:lnTo>
                  <a:lnTo>
                    <a:pt x="18488" y="1664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8" name="Google Shape;1287;p80">
              <a:extLst>
                <a:ext uri="{FF2B5EF4-FFF2-40B4-BE49-F238E27FC236}">
                  <a16:creationId xmlns:a16="http://schemas.microsoft.com/office/drawing/2014/main" id="{0B048121-1952-4594-6382-D3A2D2037C79}"/>
                </a:ext>
              </a:extLst>
            </p:cNvPr>
            <p:cNvSpPr/>
            <p:nvPr/>
          </p:nvSpPr>
          <p:spPr>
            <a:xfrm>
              <a:off x="5142072" y="2526436"/>
              <a:ext cx="1204092" cy="10475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239" y="18863"/>
                  </a:moveTo>
                  <a:cubicBezTo>
                    <a:pt x="20239" y="18570"/>
                    <a:pt x="20239" y="18570"/>
                    <a:pt x="20239" y="18570"/>
                  </a:cubicBezTo>
                  <a:cubicBezTo>
                    <a:pt x="20239" y="18472"/>
                    <a:pt x="20239" y="18472"/>
                    <a:pt x="20239" y="18472"/>
                  </a:cubicBezTo>
                  <a:cubicBezTo>
                    <a:pt x="20580" y="18472"/>
                    <a:pt x="20580" y="18472"/>
                    <a:pt x="20580" y="18472"/>
                  </a:cubicBezTo>
                  <a:cubicBezTo>
                    <a:pt x="20665" y="18472"/>
                    <a:pt x="20665" y="18472"/>
                    <a:pt x="20665" y="18472"/>
                  </a:cubicBezTo>
                  <a:cubicBezTo>
                    <a:pt x="20750" y="18375"/>
                    <a:pt x="20750" y="18375"/>
                    <a:pt x="20750" y="18375"/>
                  </a:cubicBezTo>
                  <a:cubicBezTo>
                    <a:pt x="20920" y="18277"/>
                    <a:pt x="20920" y="18277"/>
                    <a:pt x="20920" y="18277"/>
                  </a:cubicBezTo>
                  <a:cubicBezTo>
                    <a:pt x="21175" y="18277"/>
                    <a:pt x="21175" y="18277"/>
                    <a:pt x="21175" y="18277"/>
                  </a:cubicBezTo>
                  <a:cubicBezTo>
                    <a:pt x="21430" y="18179"/>
                    <a:pt x="21430" y="18179"/>
                    <a:pt x="21430" y="18179"/>
                  </a:cubicBezTo>
                  <a:cubicBezTo>
                    <a:pt x="21600" y="17886"/>
                    <a:pt x="21600" y="17886"/>
                    <a:pt x="21600" y="17886"/>
                  </a:cubicBezTo>
                  <a:cubicBezTo>
                    <a:pt x="21600" y="17300"/>
                    <a:pt x="21600" y="17300"/>
                    <a:pt x="21600" y="17300"/>
                  </a:cubicBezTo>
                  <a:cubicBezTo>
                    <a:pt x="21600" y="16909"/>
                    <a:pt x="21600" y="16909"/>
                    <a:pt x="21600" y="16909"/>
                  </a:cubicBezTo>
                  <a:cubicBezTo>
                    <a:pt x="21600" y="16713"/>
                    <a:pt x="21600" y="16713"/>
                    <a:pt x="21600" y="16713"/>
                  </a:cubicBezTo>
                  <a:cubicBezTo>
                    <a:pt x="21260" y="16420"/>
                    <a:pt x="21260" y="16420"/>
                    <a:pt x="21260" y="16420"/>
                  </a:cubicBezTo>
                  <a:cubicBezTo>
                    <a:pt x="21260" y="16127"/>
                    <a:pt x="21260" y="16127"/>
                    <a:pt x="21260" y="16127"/>
                  </a:cubicBezTo>
                  <a:cubicBezTo>
                    <a:pt x="21345" y="15736"/>
                    <a:pt x="21345" y="15736"/>
                    <a:pt x="21345" y="15736"/>
                  </a:cubicBezTo>
                  <a:cubicBezTo>
                    <a:pt x="20920" y="15736"/>
                    <a:pt x="20920" y="15736"/>
                    <a:pt x="20920" y="15736"/>
                  </a:cubicBezTo>
                  <a:cubicBezTo>
                    <a:pt x="20665" y="16224"/>
                    <a:pt x="20665" y="16224"/>
                    <a:pt x="20665" y="16224"/>
                  </a:cubicBezTo>
                  <a:cubicBezTo>
                    <a:pt x="20665" y="15736"/>
                    <a:pt x="20665" y="15736"/>
                    <a:pt x="20665" y="15736"/>
                  </a:cubicBezTo>
                  <a:cubicBezTo>
                    <a:pt x="20239" y="15247"/>
                    <a:pt x="20239" y="15247"/>
                    <a:pt x="20239" y="15247"/>
                  </a:cubicBezTo>
                  <a:cubicBezTo>
                    <a:pt x="20324" y="14856"/>
                    <a:pt x="20324" y="14856"/>
                    <a:pt x="20324" y="14856"/>
                  </a:cubicBezTo>
                  <a:cubicBezTo>
                    <a:pt x="20409" y="14270"/>
                    <a:pt x="20409" y="14270"/>
                    <a:pt x="20409" y="14270"/>
                  </a:cubicBezTo>
                  <a:cubicBezTo>
                    <a:pt x="20069" y="13195"/>
                    <a:pt x="20069" y="13195"/>
                    <a:pt x="20069" y="13195"/>
                  </a:cubicBezTo>
                  <a:cubicBezTo>
                    <a:pt x="19729" y="12804"/>
                    <a:pt x="19729" y="12804"/>
                    <a:pt x="19729" y="12804"/>
                  </a:cubicBezTo>
                  <a:cubicBezTo>
                    <a:pt x="18624" y="11924"/>
                    <a:pt x="18624" y="11924"/>
                    <a:pt x="18624" y="11924"/>
                  </a:cubicBezTo>
                  <a:cubicBezTo>
                    <a:pt x="18369" y="12119"/>
                    <a:pt x="18369" y="12119"/>
                    <a:pt x="18369" y="12119"/>
                  </a:cubicBezTo>
                  <a:cubicBezTo>
                    <a:pt x="17688" y="11533"/>
                    <a:pt x="17688" y="11533"/>
                    <a:pt x="17688" y="11533"/>
                  </a:cubicBezTo>
                  <a:cubicBezTo>
                    <a:pt x="17178" y="10947"/>
                    <a:pt x="17178" y="10947"/>
                    <a:pt x="17178" y="10947"/>
                  </a:cubicBezTo>
                  <a:cubicBezTo>
                    <a:pt x="17178" y="10360"/>
                    <a:pt x="17178" y="10360"/>
                    <a:pt x="17178" y="10360"/>
                  </a:cubicBezTo>
                  <a:cubicBezTo>
                    <a:pt x="17348" y="9774"/>
                    <a:pt x="17348" y="9774"/>
                    <a:pt x="17348" y="9774"/>
                  </a:cubicBezTo>
                  <a:cubicBezTo>
                    <a:pt x="17433" y="9383"/>
                    <a:pt x="17433" y="9383"/>
                    <a:pt x="17433" y="9383"/>
                  </a:cubicBezTo>
                  <a:cubicBezTo>
                    <a:pt x="17518" y="8894"/>
                    <a:pt x="17518" y="8894"/>
                    <a:pt x="17518" y="8894"/>
                  </a:cubicBezTo>
                  <a:cubicBezTo>
                    <a:pt x="17773" y="8210"/>
                    <a:pt x="17773" y="8210"/>
                    <a:pt x="17773" y="8210"/>
                  </a:cubicBezTo>
                  <a:cubicBezTo>
                    <a:pt x="17518" y="7819"/>
                    <a:pt x="17518" y="7819"/>
                    <a:pt x="17518" y="7819"/>
                  </a:cubicBezTo>
                  <a:cubicBezTo>
                    <a:pt x="17178" y="7428"/>
                    <a:pt x="17178" y="7428"/>
                    <a:pt x="17178" y="7428"/>
                  </a:cubicBezTo>
                  <a:cubicBezTo>
                    <a:pt x="16668" y="7428"/>
                    <a:pt x="16668" y="7428"/>
                    <a:pt x="16668" y="7428"/>
                  </a:cubicBezTo>
                  <a:cubicBezTo>
                    <a:pt x="16413" y="7624"/>
                    <a:pt x="16413" y="7624"/>
                    <a:pt x="16413" y="7624"/>
                  </a:cubicBezTo>
                  <a:cubicBezTo>
                    <a:pt x="16243" y="7917"/>
                    <a:pt x="16243" y="7917"/>
                    <a:pt x="16243" y="7917"/>
                  </a:cubicBezTo>
                  <a:cubicBezTo>
                    <a:pt x="15817" y="7428"/>
                    <a:pt x="15817" y="7428"/>
                    <a:pt x="15817" y="7428"/>
                  </a:cubicBezTo>
                  <a:cubicBezTo>
                    <a:pt x="15817" y="6548"/>
                    <a:pt x="15817" y="6548"/>
                    <a:pt x="15817" y="6548"/>
                  </a:cubicBezTo>
                  <a:cubicBezTo>
                    <a:pt x="15392" y="5864"/>
                    <a:pt x="15392" y="5864"/>
                    <a:pt x="15392" y="5864"/>
                  </a:cubicBezTo>
                  <a:cubicBezTo>
                    <a:pt x="13861" y="4398"/>
                    <a:pt x="13861" y="4398"/>
                    <a:pt x="13861" y="4398"/>
                  </a:cubicBezTo>
                  <a:cubicBezTo>
                    <a:pt x="13266" y="3225"/>
                    <a:pt x="13266" y="3225"/>
                    <a:pt x="13266" y="3225"/>
                  </a:cubicBezTo>
                  <a:cubicBezTo>
                    <a:pt x="13266" y="2150"/>
                    <a:pt x="13266" y="2150"/>
                    <a:pt x="13266" y="2150"/>
                  </a:cubicBezTo>
                  <a:cubicBezTo>
                    <a:pt x="13266" y="1075"/>
                    <a:pt x="13266" y="1075"/>
                    <a:pt x="13266" y="1075"/>
                  </a:cubicBezTo>
                  <a:cubicBezTo>
                    <a:pt x="13436" y="977"/>
                    <a:pt x="13436" y="977"/>
                    <a:pt x="13436" y="977"/>
                  </a:cubicBezTo>
                  <a:cubicBezTo>
                    <a:pt x="12416" y="0"/>
                    <a:pt x="12416" y="0"/>
                    <a:pt x="12416" y="0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425" y="1075"/>
                    <a:pt x="425" y="1075"/>
                    <a:pt x="425" y="1075"/>
                  </a:cubicBezTo>
                  <a:cubicBezTo>
                    <a:pt x="255" y="1271"/>
                    <a:pt x="255" y="1271"/>
                    <a:pt x="255" y="1271"/>
                  </a:cubicBezTo>
                  <a:cubicBezTo>
                    <a:pt x="425" y="1564"/>
                    <a:pt x="425" y="1564"/>
                    <a:pt x="425" y="1564"/>
                  </a:cubicBezTo>
                  <a:cubicBezTo>
                    <a:pt x="425" y="1564"/>
                    <a:pt x="340" y="1564"/>
                    <a:pt x="425" y="1662"/>
                  </a:cubicBezTo>
                  <a:cubicBezTo>
                    <a:pt x="510" y="1759"/>
                    <a:pt x="935" y="1857"/>
                    <a:pt x="935" y="1857"/>
                  </a:cubicBezTo>
                  <a:cubicBezTo>
                    <a:pt x="1020" y="2443"/>
                    <a:pt x="1020" y="2443"/>
                    <a:pt x="1020" y="2443"/>
                  </a:cubicBezTo>
                  <a:cubicBezTo>
                    <a:pt x="1191" y="2834"/>
                    <a:pt x="1191" y="2834"/>
                    <a:pt x="1191" y="2834"/>
                  </a:cubicBezTo>
                  <a:cubicBezTo>
                    <a:pt x="1191" y="2834"/>
                    <a:pt x="1191" y="2834"/>
                    <a:pt x="1191" y="2834"/>
                  </a:cubicBezTo>
                  <a:cubicBezTo>
                    <a:pt x="1531" y="3421"/>
                    <a:pt x="1531" y="3421"/>
                    <a:pt x="1531" y="3421"/>
                  </a:cubicBezTo>
                  <a:cubicBezTo>
                    <a:pt x="1701" y="3812"/>
                    <a:pt x="1701" y="3812"/>
                    <a:pt x="1701" y="3812"/>
                  </a:cubicBezTo>
                  <a:cubicBezTo>
                    <a:pt x="2466" y="3812"/>
                    <a:pt x="2466" y="3812"/>
                    <a:pt x="2466" y="3812"/>
                  </a:cubicBezTo>
                  <a:cubicBezTo>
                    <a:pt x="2636" y="3812"/>
                    <a:pt x="2636" y="3812"/>
                    <a:pt x="2636" y="3812"/>
                  </a:cubicBezTo>
                  <a:cubicBezTo>
                    <a:pt x="2636" y="4300"/>
                    <a:pt x="2636" y="4300"/>
                    <a:pt x="2636" y="4300"/>
                  </a:cubicBezTo>
                  <a:cubicBezTo>
                    <a:pt x="2381" y="4887"/>
                    <a:pt x="2381" y="4887"/>
                    <a:pt x="2381" y="4887"/>
                  </a:cubicBezTo>
                  <a:cubicBezTo>
                    <a:pt x="2126" y="5376"/>
                    <a:pt x="2126" y="5376"/>
                    <a:pt x="2126" y="5376"/>
                  </a:cubicBezTo>
                  <a:cubicBezTo>
                    <a:pt x="2636" y="5962"/>
                    <a:pt x="2636" y="5962"/>
                    <a:pt x="2636" y="5962"/>
                  </a:cubicBezTo>
                  <a:cubicBezTo>
                    <a:pt x="2806" y="6548"/>
                    <a:pt x="2806" y="6548"/>
                    <a:pt x="2806" y="6548"/>
                  </a:cubicBezTo>
                  <a:cubicBezTo>
                    <a:pt x="3061" y="6744"/>
                    <a:pt x="3061" y="6744"/>
                    <a:pt x="3061" y="6744"/>
                  </a:cubicBezTo>
                  <a:cubicBezTo>
                    <a:pt x="3572" y="7037"/>
                    <a:pt x="3572" y="7037"/>
                    <a:pt x="3572" y="7037"/>
                  </a:cubicBezTo>
                  <a:cubicBezTo>
                    <a:pt x="3572" y="17202"/>
                    <a:pt x="3572" y="17202"/>
                    <a:pt x="3572" y="17202"/>
                  </a:cubicBezTo>
                  <a:cubicBezTo>
                    <a:pt x="3572" y="19645"/>
                    <a:pt x="3572" y="19645"/>
                    <a:pt x="3572" y="19645"/>
                  </a:cubicBezTo>
                  <a:cubicBezTo>
                    <a:pt x="18283" y="19254"/>
                    <a:pt x="18283" y="19254"/>
                    <a:pt x="18283" y="19254"/>
                  </a:cubicBezTo>
                  <a:cubicBezTo>
                    <a:pt x="18369" y="19841"/>
                    <a:pt x="18369" y="19841"/>
                    <a:pt x="18369" y="19841"/>
                  </a:cubicBezTo>
                  <a:cubicBezTo>
                    <a:pt x="17433" y="21600"/>
                    <a:pt x="17433" y="21600"/>
                    <a:pt x="17433" y="21600"/>
                  </a:cubicBezTo>
                  <a:cubicBezTo>
                    <a:pt x="19814" y="21405"/>
                    <a:pt x="19814" y="21405"/>
                    <a:pt x="19814" y="21405"/>
                  </a:cubicBezTo>
                  <a:cubicBezTo>
                    <a:pt x="19899" y="21111"/>
                    <a:pt x="19899" y="21111"/>
                    <a:pt x="19899" y="21111"/>
                  </a:cubicBezTo>
                  <a:cubicBezTo>
                    <a:pt x="20069" y="20818"/>
                    <a:pt x="20069" y="20818"/>
                    <a:pt x="20069" y="20818"/>
                  </a:cubicBezTo>
                  <a:cubicBezTo>
                    <a:pt x="20069" y="20818"/>
                    <a:pt x="20239" y="20720"/>
                    <a:pt x="20154" y="20623"/>
                  </a:cubicBezTo>
                  <a:cubicBezTo>
                    <a:pt x="20154" y="20525"/>
                    <a:pt x="19984" y="20232"/>
                    <a:pt x="19984" y="20232"/>
                  </a:cubicBezTo>
                  <a:cubicBezTo>
                    <a:pt x="19899" y="20134"/>
                    <a:pt x="19899" y="20134"/>
                    <a:pt x="19899" y="20134"/>
                  </a:cubicBezTo>
                  <a:cubicBezTo>
                    <a:pt x="19984" y="19938"/>
                    <a:pt x="19984" y="19938"/>
                    <a:pt x="19984" y="19938"/>
                  </a:cubicBezTo>
                  <a:cubicBezTo>
                    <a:pt x="20154" y="19841"/>
                    <a:pt x="20154" y="19841"/>
                    <a:pt x="20154" y="19841"/>
                  </a:cubicBezTo>
                  <a:cubicBezTo>
                    <a:pt x="20239" y="19548"/>
                    <a:pt x="20239" y="19548"/>
                    <a:pt x="20239" y="19548"/>
                  </a:cubicBezTo>
                  <a:cubicBezTo>
                    <a:pt x="20239" y="19254"/>
                    <a:pt x="20239" y="19254"/>
                    <a:pt x="20239" y="19254"/>
                  </a:cubicBezTo>
                  <a:cubicBezTo>
                    <a:pt x="20239" y="18961"/>
                    <a:pt x="20239" y="18961"/>
                    <a:pt x="20239" y="18961"/>
                  </a:cubicBezTo>
                  <a:lnTo>
                    <a:pt x="20239" y="1886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9" name="Google Shape;1288;p80">
              <a:extLst>
                <a:ext uri="{FF2B5EF4-FFF2-40B4-BE49-F238E27FC236}">
                  <a16:creationId xmlns:a16="http://schemas.microsoft.com/office/drawing/2014/main" id="{B845F437-1A55-1B5E-A3C2-93E3B76B0F50}"/>
                </a:ext>
              </a:extLst>
            </p:cNvPr>
            <p:cNvSpPr/>
            <p:nvPr/>
          </p:nvSpPr>
          <p:spPr>
            <a:xfrm>
              <a:off x="4929257" y="515368"/>
              <a:ext cx="1164888" cy="13556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292" y="12585"/>
                  </a:moveTo>
                  <a:lnTo>
                    <a:pt x="14435" y="12050"/>
                  </a:lnTo>
                  <a:lnTo>
                    <a:pt x="14435" y="9907"/>
                  </a:lnTo>
                  <a:lnTo>
                    <a:pt x="14954" y="9550"/>
                  </a:lnTo>
                  <a:lnTo>
                    <a:pt x="16719" y="8122"/>
                  </a:lnTo>
                  <a:lnTo>
                    <a:pt x="17550" y="7140"/>
                  </a:lnTo>
                  <a:lnTo>
                    <a:pt x="19212" y="6159"/>
                  </a:lnTo>
                  <a:lnTo>
                    <a:pt x="21600" y="4909"/>
                  </a:lnTo>
                  <a:lnTo>
                    <a:pt x="20769" y="4731"/>
                  </a:lnTo>
                  <a:lnTo>
                    <a:pt x="19004" y="4641"/>
                  </a:lnTo>
                  <a:lnTo>
                    <a:pt x="17550" y="4374"/>
                  </a:lnTo>
                  <a:lnTo>
                    <a:pt x="17238" y="4641"/>
                  </a:lnTo>
                  <a:lnTo>
                    <a:pt x="16823" y="4909"/>
                  </a:lnTo>
                  <a:lnTo>
                    <a:pt x="15992" y="4909"/>
                  </a:lnTo>
                  <a:lnTo>
                    <a:pt x="15681" y="4552"/>
                  </a:lnTo>
                  <a:lnTo>
                    <a:pt x="15265" y="4284"/>
                  </a:lnTo>
                  <a:lnTo>
                    <a:pt x="14123" y="4017"/>
                  </a:lnTo>
                  <a:lnTo>
                    <a:pt x="13812" y="4017"/>
                  </a:lnTo>
                  <a:lnTo>
                    <a:pt x="13396" y="3838"/>
                  </a:lnTo>
                  <a:lnTo>
                    <a:pt x="13292" y="3749"/>
                  </a:lnTo>
                  <a:lnTo>
                    <a:pt x="12358" y="3660"/>
                  </a:lnTo>
                  <a:lnTo>
                    <a:pt x="11838" y="3213"/>
                  </a:lnTo>
                  <a:lnTo>
                    <a:pt x="12462" y="3481"/>
                  </a:lnTo>
                  <a:lnTo>
                    <a:pt x="12773" y="3213"/>
                  </a:lnTo>
                  <a:lnTo>
                    <a:pt x="12358" y="3124"/>
                  </a:lnTo>
                  <a:lnTo>
                    <a:pt x="10385" y="3124"/>
                  </a:lnTo>
                  <a:lnTo>
                    <a:pt x="10073" y="3481"/>
                  </a:lnTo>
                  <a:lnTo>
                    <a:pt x="9658" y="3481"/>
                  </a:lnTo>
                  <a:lnTo>
                    <a:pt x="9035" y="3035"/>
                  </a:lnTo>
                  <a:lnTo>
                    <a:pt x="8308" y="3035"/>
                  </a:lnTo>
                  <a:lnTo>
                    <a:pt x="7581" y="2856"/>
                  </a:lnTo>
                  <a:lnTo>
                    <a:pt x="7062" y="2142"/>
                  </a:lnTo>
                  <a:lnTo>
                    <a:pt x="6854" y="1785"/>
                  </a:lnTo>
                  <a:lnTo>
                    <a:pt x="5712" y="1785"/>
                  </a:lnTo>
                  <a:lnTo>
                    <a:pt x="5608" y="1428"/>
                  </a:lnTo>
                  <a:lnTo>
                    <a:pt x="5919" y="1071"/>
                  </a:lnTo>
                  <a:lnTo>
                    <a:pt x="6023" y="714"/>
                  </a:lnTo>
                  <a:lnTo>
                    <a:pt x="6438" y="446"/>
                  </a:lnTo>
                  <a:lnTo>
                    <a:pt x="6231" y="179"/>
                  </a:lnTo>
                  <a:lnTo>
                    <a:pt x="5815" y="0"/>
                  </a:lnTo>
                  <a:lnTo>
                    <a:pt x="5815" y="893"/>
                  </a:lnTo>
                  <a:lnTo>
                    <a:pt x="5608" y="1071"/>
                  </a:lnTo>
                  <a:lnTo>
                    <a:pt x="5400" y="1428"/>
                  </a:lnTo>
                  <a:lnTo>
                    <a:pt x="0" y="1428"/>
                  </a:lnTo>
                  <a:lnTo>
                    <a:pt x="104" y="1785"/>
                  </a:lnTo>
                  <a:lnTo>
                    <a:pt x="104" y="2142"/>
                  </a:lnTo>
                  <a:lnTo>
                    <a:pt x="415" y="2321"/>
                  </a:lnTo>
                  <a:lnTo>
                    <a:pt x="415" y="2678"/>
                  </a:lnTo>
                  <a:lnTo>
                    <a:pt x="104" y="2945"/>
                  </a:lnTo>
                  <a:lnTo>
                    <a:pt x="104" y="3392"/>
                  </a:lnTo>
                  <a:lnTo>
                    <a:pt x="208" y="3570"/>
                  </a:lnTo>
                  <a:lnTo>
                    <a:pt x="312" y="4017"/>
                  </a:lnTo>
                  <a:lnTo>
                    <a:pt x="104" y="4552"/>
                  </a:lnTo>
                  <a:lnTo>
                    <a:pt x="312" y="4998"/>
                  </a:lnTo>
                  <a:lnTo>
                    <a:pt x="623" y="5712"/>
                  </a:lnTo>
                  <a:lnTo>
                    <a:pt x="935" y="6248"/>
                  </a:lnTo>
                  <a:lnTo>
                    <a:pt x="935" y="6962"/>
                  </a:lnTo>
                  <a:lnTo>
                    <a:pt x="1038" y="8212"/>
                  </a:lnTo>
                  <a:lnTo>
                    <a:pt x="1038" y="9997"/>
                  </a:lnTo>
                  <a:lnTo>
                    <a:pt x="1246" y="10175"/>
                  </a:lnTo>
                  <a:lnTo>
                    <a:pt x="1246" y="10889"/>
                  </a:lnTo>
                  <a:lnTo>
                    <a:pt x="1558" y="11068"/>
                  </a:lnTo>
                  <a:lnTo>
                    <a:pt x="1765" y="11336"/>
                  </a:lnTo>
                  <a:lnTo>
                    <a:pt x="1869" y="11782"/>
                  </a:lnTo>
                  <a:lnTo>
                    <a:pt x="1869" y="12585"/>
                  </a:lnTo>
                  <a:lnTo>
                    <a:pt x="1662" y="12674"/>
                  </a:lnTo>
                  <a:lnTo>
                    <a:pt x="1765" y="12853"/>
                  </a:lnTo>
                  <a:lnTo>
                    <a:pt x="1350" y="13121"/>
                  </a:lnTo>
                  <a:lnTo>
                    <a:pt x="1142" y="13388"/>
                  </a:lnTo>
                  <a:lnTo>
                    <a:pt x="831" y="13567"/>
                  </a:lnTo>
                  <a:lnTo>
                    <a:pt x="831" y="13924"/>
                  </a:lnTo>
                  <a:lnTo>
                    <a:pt x="935" y="14102"/>
                  </a:lnTo>
                  <a:lnTo>
                    <a:pt x="1246" y="14281"/>
                  </a:lnTo>
                  <a:lnTo>
                    <a:pt x="1246" y="14549"/>
                  </a:lnTo>
                  <a:lnTo>
                    <a:pt x="1765" y="14638"/>
                  </a:lnTo>
                  <a:lnTo>
                    <a:pt x="1869" y="14906"/>
                  </a:lnTo>
                  <a:lnTo>
                    <a:pt x="2181" y="15084"/>
                  </a:lnTo>
                  <a:lnTo>
                    <a:pt x="1869" y="21600"/>
                  </a:lnTo>
                  <a:lnTo>
                    <a:pt x="17862" y="21332"/>
                  </a:lnTo>
                  <a:lnTo>
                    <a:pt x="17965" y="20797"/>
                  </a:lnTo>
                  <a:lnTo>
                    <a:pt x="17862" y="20261"/>
                  </a:lnTo>
                  <a:lnTo>
                    <a:pt x="17238" y="19636"/>
                  </a:lnTo>
                  <a:lnTo>
                    <a:pt x="16615" y="19279"/>
                  </a:lnTo>
                  <a:lnTo>
                    <a:pt x="16304" y="19012"/>
                  </a:lnTo>
                  <a:lnTo>
                    <a:pt x="15577" y="18208"/>
                  </a:lnTo>
                  <a:lnTo>
                    <a:pt x="14331" y="17583"/>
                  </a:lnTo>
                  <a:lnTo>
                    <a:pt x="13500" y="17226"/>
                  </a:lnTo>
                  <a:lnTo>
                    <a:pt x="12981" y="16869"/>
                  </a:lnTo>
                  <a:lnTo>
                    <a:pt x="13085" y="15531"/>
                  </a:lnTo>
                  <a:lnTo>
                    <a:pt x="13292" y="14192"/>
                  </a:lnTo>
                  <a:lnTo>
                    <a:pt x="13085" y="14192"/>
                  </a:lnTo>
                  <a:lnTo>
                    <a:pt x="12669" y="13745"/>
                  </a:lnTo>
                  <a:lnTo>
                    <a:pt x="13085" y="12942"/>
                  </a:lnTo>
                  <a:lnTo>
                    <a:pt x="13292" y="12585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0" name="Google Shape;1289;p80">
              <a:extLst>
                <a:ext uri="{FF2B5EF4-FFF2-40B4-BE49-F238E27FC236}">
                  <a16:creationId xmlns:a16="http://schemas.microsoft.com/office/drawing/2014/main" id="{1DF8916C-6E94-E061-3964-00E2C831674A}"/>
                </a:ext>
              </a:extLst>
            </p:cNvPr>
            <p:cNvSpPr/>
            <p:nvPr/>
          </p:nvSpPr>
          <p:spPr>
            <a:xfrm>
              <a:off x="5998939" y="913102"/>
              <a:ext cx="1360908" cy="128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4080"/>
                  </a:moveTo>
                  <a:cubicBezTo>
                    <a:pt x="151" y="3920"/>
                    <a:pt x="151" y="3920"/>
                    <a:pt x="151" y="3920"/>
                  </a:cubicBezTo>
                  <a:cubicBezTo>
                    <a:pt x="452" y="3920"/>
                    <a:pt x="452" y="3920"/>
                    <a:pt x="452" y="3920"/>
                  </a:cubicBezTo>
                  <a:cubicBezTo>
                    <a:pt x="828" y="3680"/>
                    <a:pt x="828" y="3680"/>
                    <a:pt x="828" y="3680"/>
                  </a:cubicBezTo>
                  <a:cubicBezTo>
                    <a:pt x="903" y="3520"/>
                    <a:pt x="903" y="3520"/>
                    <a:pt x="903" y="3520"/>
                  </a:cubicBezTo>
                  <a:cubicBezTo>
                    <a:pt x="1054" y="3200"/>
                    <a:pt x="1054" y="3200"/>
                    <a:pt x="1054" y="3200"/>
                  </a:cubicBezTo>
                  <a:cubicBezTo>
                    <a:pt x="1279" y="2960"/>
                    <a:pt x="1279" y="2960"/>
                    <a:pt x="1279" y="2960"/>
                  </a:cubicBezTo>
                  <a:cubicBezTo>
                    <a:pt x="1505" y="2880"/>
                    <a:pt x="1505" y="2880"/>
                    <a:pt x="1505" y="2880"/>
                  </a:cubicBezTo>
                  <a:cubicBezTo>
                    <a:pt x="1731" y="2880"/>
                    <a:pt x="1731" y="2880"/>
                    <a:pt x="1731" y="2880"/>
                  </a:cubicBezTo>
                  <a:cubicBezTo>
                    <a:pt x="2183" y="2880"/>
                    <a:pt x="2183" y="2880"/>
                    <a:pt x="2183" y="2880"/>
                  </a:cubicBezTo>
                  <a:cubicBezTo>
                    <a:pt x="2408" y="2720"/>
                    <a:pt x="2408" y="2720"/>
                    <a:pt x="2408" y="2720"/>
                  </a:cubicBezTo>
                  <a:cubicBezTo>
                    <a:pt x="3161" y="2160"/>
                    <a:pt x="3161" y="2160"/>
                    <a:pt x="3161" y="2160"/>
                  </a:cubicBezTo>
                  <a:cubicBezTo>
                    <a:pt x="3387" y="2080"/>
                    <a:pt x="3387" y="2080"/>
                    <a:pt x="3387" y="2080"/>
                  </a:cubicBezTo>
                  <a:cubicBezTo>
                    <a:pt x="3688" y="1760"/>
                    <a:pt x="3688" y="1760"/>
                    <a:pt x="3688" y="1760"/>
                  </a:cubicBezTo>
                  <a:cubicBezTo>
                    <a:pt x="3914" y="1360"/>
                    <a:pt x="3914" y="1360"/>
                    <a:pt x="3914" y="1360"/>
                  </a:cubicBezTo>
                  <a:cubicBezTo>
                    <a:pt x="4215" y="1120"/>
                    <a:pt x="4215" y="1120"/>
                    <a:pt x="4215" y="1120"/>
                  </a:cubicBezTo>
                  <a:cubicBezTo>
                    <a:pt x="4591" y="720"/>
                    <a:pt x="4591" y="720"/>
                    <a:pt x="4591" y="720"/>
                  </a:cubicBezTo>
                  <a:cubicBezTo>
                    <a:pt x="4892" y="320"/>
                    <a:pt x="4892" y="320"/>
                    <a:pt x="4892" y="320"/>
                  </a:cubicBezTo>
                  <a:cubicBezTo>
                    <a:pt x="5268" y="80"/>
                    <a:pt x="5268" y="80"/>
                    <a:pt x="5268" y="80"/>
                  </a:cubicBezTo>
                  <a:cubicBezTo>
                    <a:pt x="5795" y="0"/>
                    <a:pt x="5795" y="0"/>
                    <a:pt x="5795" y="0"/>
                  </a:cubicBezTo>
                  <a:cubicBezTo>
                    <a:pt x="6021" y="0"/>
                    <a:pt x="6021" y="0"/>
                    <a:pt x="6021" y="0"/>
                  </a:cubicBezTo>
                  <a:cubicBezTo>
                    <a:pt x="6397" y="160"/>
                    <a:pt x="6397" y="160"/>
                    <a:pt x="6397" y="160"/>
                  </a:cubicBezTo>
                  <a:cubicBezTo>
                    <a:pt x="6247" y="240"/>
                    <a:pt x="6247" y="240"/>
                    <a:pt x="6247" y="240"/>
                  </a:cubicBezTo>
                  <a:cubicBezTo>
                    <a:pt x="5946" y="400"/>
                    <a:pt x="5946" y="400"/>
                    <a:pt x="5946" y="400"/>
                  </a:cubicBezTo>
                  <a:cubicBezTo>
                    <a:pt x="5645" y="480"/>
                    <a:pt x="5645" y="480"/>
                    <a:pt x="5645" y="480"/>
                  </a:cubicBezTo>
                  <a:cubicBezTo>
                    <a:pt x="5720" y="640"/>
                    <a:pt x="5720" y="640"/>
                    <a:pt x="5720" y="640"/>
                  </a:cubicBezTo>
                  <a:cubicBezTo>
                    <a:pt x="5268" y="1120"/>
                    <a:pt x="5268" y="1120"/>
                    <a:pt x="5268" y="1120"/>
                  </a:cubicBezTo>
                  <a:cubicBezTo>
                    <a:pt x="5268" y="1120"/>
                    <a:pt x="5118" y="1120"/>
                    <a:pt x="5118" y="1200"/>
                  </a:cubicBezTo>
                  <a:cubicBezTo>
                    <a:pt x="5118" y="1280"/>
                    <a:pt x="4892" y="1840"/>
                    <a:pt x="4892" y="1840"/>
                  </a:cubicBezTo>
                  <a:cubicBezTo>
                    <a:pt x="4892" y="1520"/>
                    <a:pt x="4892" y="1520"/>
                    <a:pt x="4892" y="1520"/>
                  </a:cubicBezTo>
                  <a:cubicBezTo>
                    <a:pt x="4741" y="1360"/>
                    <a:pt x="4741" y="1360"/>
                    <a:pt x="4741" y="1360"/>
                  </a:cubicBezTo>
                  <a:cubicBezTo>
                    <a:pt x="4666" y="2160"/>
                    <a:pt x="4666" y="2160"/>
                    <a:pt x="4666" y="2160"/>
                  </a:cubicBezTo>
                  <a:cubicBezTo>
                    <a:pt x="4666" y="2640"/>
                    <a:pt x="4666" y="2640"/>
                    <a:pt x="4666" y="2640"/>
                  </a:cubicBezTo>
                  <a:cubicBezTo>
                    <a:pt x="4892" y="2480"/>
                    <a:pt x="4892" y="2480"/>
                    <a:pt x="4892" y="2480"/>
                  </a:cubicBezTo>
                  <a:cubicBezTo>
                    <a:pt x="5043" y="2320"/>
                    <a:pt x="5043" y="2320"/>
                    <a:pt x="5043" y="2320"/>
                  </a:cubicBezTo>
                  <a:cubicBezTo>
                    <a:pt x="5118" y="2320"/>
                    <a:pt x="5118" y="2320"/>
                    <a:pt x="5118" y="2320"/>
                  </a:cubicBezTo>
                  <a:cubicBezTo>
                    <a:pt x="5193" y="2480"/>
                    <a:pt x="5193" y="2480"/>
                    <a:pt x="5193" y="2480"/>
                  </a:cubicBezTo>
                  <a:cubicBezTo>
                    <a:pt x="5419" y="2480"/>
                    <a:pt x="5419" y="2480"/>
                    <a:pt x="5419" y="2480"/>
                  </a:cubicBezTo>
                  <a:cubicBezTo>
                    <a:pt x="5569" y="2400"/>
                    <a:pt x="5569" y="2400"/>
                    <a:pt x="5569" y="2400"/>
                  </a:cubicBezTo>
                  <a:cubicBezTo>
                    <a:pt x="5795" y="2240"/>
                    <a:pt x="5795" y="2240"/>
                    <a:pt x="5795" y="2240"/>
                  </a:cubicBezTo>
                  <a:cubicBezTo>
                    <a:pt x="6171" y="2320"/>
                    <a:pt x="6171" y="2320"/>
                    <a:pt x="6171" y="2320"/>
                  </a:cubicBezTo>
                  <a:cubicBezTo>
                    <a:pt x="6924" y="2720"/>
                    <a:pt x="6924" y="2720"/>
                    <a:pt x="6924" y="2720"/>
                  </a:cubicBezTo>
                  <a:cubicBezTo>
                    <a:pt x="7376" y="3280"/>
                    <a:pt x="7376" y="3280"/>
                    <a:pt x="7376" y="3280"/>
                  </a:cubicBezTo>
                  <a:cubicBezTo>
                    <a:pt x="7677" y="3520"/>
                    <a:pt x="7677" y="3520"/>
                    <a:pt x="7677" y="3520"/>
                  </a:cubicBezTo>
                  <a:cubicBezTo>
                    <a:pt x="8354" y="3600"/>
                    <a:pt x="8354" y="3600"/>
                    <a:pt x="8354" y="3600"/>
                  </a:cubicBezTo>
                  <a:cubicBezTo>
                    <a:pt x="8580" y="3520"/>
                    <a:pt x="8580" y="3520"/>
                    <a:pt x="8580" y="3520"/>
                  </a:cubicBezTo>
                  <a:cubicBezTo>
                    <a:pt x="9107" y="3680"/>
                    <a:pt x="9107" y="3680"/>
                    <a:pt x="9107" y="3680"/>
                  </a:cubicBezTo>
                  <a:cubicBezTo>
                    <a:pt x="9558" y="3840"/>
                    <a:pt x="9558" y="3840"/>
                    <a:pt x="9558" y="3840"/>
                  </a:cubicBezTo>
                  <a:cubicBezTo>
                    <a:pt x="9784" y="3520"/>
                    <a:pt x="9784" y="3520"/>
                    <a:pt x="9784" y="3520"/>
                  </a:cubicBezTo>
                  <a:cubicBezTo>
                    <a:pt x="10160" y="3120"/>
                    <a:pt x="10160" y="3120"/>
                    <a:pt x="10160" y="3120"/>
                  </a:cubicBezTo>
                  <a:cubicBezTo>
                    <a:pt x="10461" y="2800"/>
                    <a:pt x="10461" y="2800"/>
                    <a:pt x="10461" y="2800"/>
                  </a:cubicBezTo>
                  <a:cubicBezTo>
                    <a:pt x="11139" y="2640"/>
                    <a:pt x="11139" y="2640"/>
                    <a:pt x="11139" y="2640"/>
                  </a:cubicBezTo>
                  <a:cubicBezTo>
                    <a:pt x="11590" y="2480"/>
                    <a:pt x="11590" y="2480"/>
                    <a:pt x="11590" y="2480"/>
                  </a:cubicBezTo>
                  <a:cubicBezTo>
                    <a:pt x="12042" y="2480"/>
                    <a:pt x="12042" y="2480"/>
                    <a:pt x="12042" y="2480"/>
                  </a:cubicBezTo>
                  <a:cubicBezTo>
                    <a:pt x="12719" y="2240"/>
                    <a:pt x="12719" y="2240"/>
                    <a:pt x="12719" y="2240"/>
                  </a:cubicBezTo>
                  <a:cubicBezTo>
                    <a:pt x="13171" y="2080"/>
                    <a:pt x="13171" y="2080"/>
                    <a:pt x="13171" y="2080"/>
                  </a:cubicBezTo>
                  <a:cubicBezTo>
                    <a:pt x="13397" y="2240"/>
                    <a:pt x="13397" y="2240"/>
                    <a:pt x="13397" y="2240"/>
                  </a:cubicBezTo>
                  <a:cubicBezTo>
                    <a:pt x="13547" y="2880"/>
                    <a:pt x="13547" y="2880"/>
                    <a:pt x="13547" y="2880"/>
                  </a:cubicBezTo>
                  <a:cubicBezTo>
                    <a:pt x="14375" y="3040"/>
                    <a:pt x="14375" y="3040"/>
                    <a:pt x="14375" y="3040"/>
                  </a:cubicBezTo>
                  <a:cubicBezTo>
                    <a:pt x="14902" y="3040"/>
                    <a:pt x="14902" y="3040"/>
                    <a:pt x="14902" y="3040"/>
                  </a:cubicBezTo>
                  <a:cubicBezTo>
                    <a:pt x="15278" y="3120"/>
                    <a:pt x="15278" y="3120"/>
                    <a:pt x="15278" y="3120"/>
                  </a:cubicBezTo>
                  <a:cubicBezTo>
                    <a:pt x="15579" y="3520"/>
                    <a:pt x="15579" y="3520"/>
                    <a:pt x="15579" y="3520"/>
                  </a:cubicBezTo>
                  <a:cubicBezTo>
                    <a:pt x="16031" y="4080"/>
                    <a:pt x="16031" y="4080"/>
                    <a:pt x="16031" y="4080"/>
                  </a:cubicBezTo>
                  <a:cubicBezTo>
                    <a:pt x="16181" y="4240"/>
                    <a:pt x="16181" y="4240"/>
                    <a:pt x="16181" y="4240"/>
                  </a:cubicBezTo>
                  <a:cubicBezTo>
                    <a:pt x="16181" y="4240"/>
                    <a:pt x="16256" y="4320"/>
                    <a:pt x="16332" y="4400"/>
                  </a:cubicBezTo>
                  <a:cubicBezTo>
                    <a:pt x="16407" y="4480"/>
                    <a:pt x="16482" y="4640"/>
                    <a:pt x="16482" y="4640"/>
                  </a:cubicBezTo>
                  <a:cubicBezTo>
                    <a:pt x="16859" y="4720"/>
                    <a:pt x="16859" y="4720"/>
                    <a:pt x="16859" y="4720"/>
                  </a:cubicBezTo>
                  <a:cubicBezTo>
                    <a:pt x="16859" y="4720"/>
                    <a:pt x="17009" y="4560"/>
                    <a:pt x="17009" y="4560"/>
                  </a:cubicBezTo>
                  <a:cubicBezTo>
                    <a:pt x="17009" y="4480"/>
                    <a:pt x="17310" y="4320"/>
                    <a:pt x="17310" y="4320"/>
                  </a:cubicBezTo>
                  <a:cubicBezTo>
                    <a:pt x="17461" y="4480"/>
                    <a:pt x="17461" y="4480"/>
                    <a:pt x="17461" y="4480"/>
                  </a:cubicBezTo>
                  <a:cubicBezTo>
                    <a:pt x="17461" y="4480"/>
                    <a:pt x="17611" y="4560"/>
                    <a:pt x="17461" y="4640"/>
                  </a:cubicBezTo>
                  <a:cubicBezTo>
                    <a:pt x="17385" y="4640"/>
                    <a:pt x="17310" y="4800"/>
                    <a:pt x="17235" y="4800"/>
                  </a:cubicBezTo>
                  <a:cubicBezTo>
                    <a:pt x="17084" y="4800"/>
                    <a:pt x="16934" y="4800"/>
                    <a:pt x="16934" y="4800"/>
                  </a:cubicBezTo>
                  <a:cubicBezTo>
                    <a:pt x="16633" y="4800"/>
                    <a:pt x="16633" y="4800"/>
                    <a:pt x="16633" y="4800"/>
                  </a:cubicBezTo>
                  <a:cubicBezTo>
                    <a:pt x="16482" y="4960"/>
                    <a:pt x="16482" y="4960"/>
                    <a:pt x="16482" y="4960"/>
                  </a:cubicBezTo>
                  <a:cubicBezTo>
                    <a:pt x="15654" y="4960"/>
                    <a:pt x="15654" y="4960"/>
                    <a:pt x="15654" y="4960"/>
                  </a:cubicBezTo>
                  <a:cubicBezTo>
                    <a:pt x="15429" y="5040"/>
                    <a:pt x="15429" y="5040"/>
                    <a:pt x="15429" y="5040"/>
                  </a:cubicBezTo>
                  <a:cubicBezTo>
                    <a:pt x="15128" y="4880"/>
                    <a:pt x="15128" y="4880"/>
                    <a:pt x="15128" y="4880"/>
                  </a:cubicBezTo>
                  <a:cubicBezTo>
                    <a:pt x="14826" y="4720"/>
                    <a:pt x="14826" y="4720"/>
                    <a:pt x="14826" y="4720"/>
                  </a:cubicBezTo>
                  <a:cubicBezTo>
                    <a:pt x="14525" y="5120"/>
                    <a:pt x="14525" y="5120"/>
                    <a:pt x="14525" y="5120"/>
                  </a:cubicBezTo>
                  <a:cubicBezTo>
                    <a:pt x="14601" y="5360"/>
                    <a:pt x="14601" y="5360"/>
                    <a:pt x="14601" y="5360"/>
                  </a:cubicBezTo>
                  <a:cubicBezTo>
                    <a:pt x="14601" y="5520"/>
                    <a:pt x="14601" y="5520"/>
                    <a:pt x="14601" y="5520"/>
                  </a:cubicBezTo>
                  <a:cubicBezTo>
                    <a:pt x="14601" y="5520"/>
                    <a:pt x="14601" y="5680"/>
                    <a:pt x="14676" y="5680"/>
                  </a:cubicBezTo>
                  <a:cubicBezTo>
                    <a:pt x="14676" y="5680"/>
                    <a:pt x="14751" y="5760"/>
                    <a:pt x="14751" y="5760"/>
                  </a:cubicBezTo>
                  <a:cubicBezTo>
                    <a:pt x="15128" y="5920"/>
                    <a:pt x="15128" y="5920"/>
                    <a:pt x="15128" y="5920"/>
                  </a:cubicBezTo>
                  <a:cubicBezTo>
                    <a:pt x="15278" y="5760"/>
                    <a:pt x="15278" y="5760"/>
                    <a:pt x="15278" y="5760"/>
                  </a:cubicBezTo>
                  <a:cubicBezTo>
                    <a:pt x="15278" y="5760"/>
                    <a:pt x="15052" y="5600"/>
                    <a:pt x="15128" y="5600"/>
                  </a:cubicBezTo>
                  <a:cubicBezTo>
                    <a:pt x="15203" y="5600"/>
                    <a:pt x="15504" y="5760"/>
                    <a:pt x="15504" y="5760"/>
                  </a:cubicBezTo>
                  <a:cubicBezTo>
                    <a:pt x="15504" y="5760"/>
                    <a:pt x="15429" y="5920"/>
                    <a:pt x="15429" y="5920"/>
                  </a:cubicBezTo>
                  <a:cubicBezTo>
                    <a:pt x="15353" y="6000"/>
                    <a:pt x="15353" y="6000"/>
                    <a:pt x="15353" y="6000"/>
                  </a:cubicBezTo>
                  <a:cubicBezTo>
                    <a:pt x="15429" y="6080"/>
                    <a:pt x="15805" y="6160"/>
                    <a:pt x="15805" y="6160"/>
                  </a:cubicBezTo>
                  <a:cubicBezTo>
                    <a:pt x="15880" y="6160"/>
                    <a:pt x="16106" y="6320"/>
                    <a:pt x="16106" y="6320"/>
                  </a:cubicBezTo>
                  <a:cubicBezTo>
                    <a:pt x="16482" y="6560"/>
                    <a:pt x="16482" y="6560"/>
                    <a:pt x="16482" y="6560"/>
                  </a:cubicBezTo>
                  <a:cubicBezTo>
                    <a:pt x="17009" y="6800"/>
                    <a:pt x="17009" y="6800"/>
                    <a:pt x="17009" y="6800"/>
                  </a:cubicBezTo>
                  <a:cubicBezTo>
                    <a:pt x="17611" y="7040"/>
                    <a:pt x="17611" y="7040"/>
                    <a:pt x="17611" y="7040"/>
                  </a:cubicBezTo>
                  <a:cubicBezTo>
                    <a:pt x="18213" y="7680"/>
                    <a:pt x="18213" y="7680"/>
                    <a:pt x="18213" y="7680"/>
                  </a:cubicBezTo>
                  <a:cubicBezTo>
                    <a:pt x="18514" y="8080"/>
                    <a:pt x="18514" y="8080"/>
                    <a:pt x="18514" y="8080"/>
                  </a:cubicBezTo>
                  <a:cubicBezTo>
                    <a:pt x="18364" y="8240"/>
                    <a:pt x="18364" y="8240"/>
                    <a:pt x="18364" y="8240"/>
                  </a:cubicBezTo>
                  <a:cubicBezTo>
                    <a:pt x="18364" y="8240"/>
                    <a:pt x="18289" y="8240"/>
                    <a:pt x="18289" y="8320"/>
                  </a:cubicBezTo>
                  <a:cubicBezTo>
                    <a:pt x="18364" y="8400"/>
                    <a:pt x="18514" y="8720"/>
                    <a:pt x="18514" y="8720"/>
                  </a:cubicBezTo>
                  <a:cubicBezTo>
                    <a:pt x="18439" y="8800"/>
                    <a:pt x="18590" y="9040"/>
                    <a:pt x="18590" y="9040"/>
                  </a:cubicBezTo>
                  <a:cubicBezTo>
                    <a:pt x="18740" y="9920"/>
                    <a:pt x="18740" y="9920"/>
                    <a:pt x="18740" y="9920"/>
                  </a:cubicBezTo>
                  <a:cubicBezTo>
                    <a:pt x="18815" y="10400"/>
                    <a:pt x="18815" y="10400"/>
                    <a:pt x="18815" y="10400"/>
                  </a:cubicBezTo>
                  <a:cubicBezTo>
                    <a:pt x="18740" y="10880"/>
                    <a:pt x="18740" y="10880"/>
                    <a:pt x="18740" y="10880"/>
                  </a:cubicBezTo>
                  <a:cubicBezTo>
                    <a:pt x="18439" y="11280"/>
                    <a:pt x="18439" y="11280"/>
                    <a:pt x="18439" y="11280"/>
                  </a:cubicBezTo>
                  <a:cubicBezTo>
                    <a:pt x="18213" y="11760"/>
                    <a:pt x="18213" y="11760"/>
                    <a:pt x="18213" y="11760"/>
                  </a:cubicBezTo>
                  <a:cubicBezTo>
                    <a:pt x="18213" y="11760"/>
                    <a:pt x="18063" y="12080"/>
                    <a:pt x="17987" y="12160"/>
                  </a:cubicBezTo>
                  <a:cubicBezTo>
                    <a:pt x="17987" y="12160"/>
                    <a:pt x="17686" y="12400"/>
                    <a:pt x="17686" y="12480"/>
                  </a:cubicBezTo>
                  <a:cubicBezTo>
                    <a:pt x="17686" y="12480"/>
                    <a:pt x="17536" y="12800"/>
                    <a:pt x="17536" y="12800"/>
                  </a:cubicBezTo>
                  <a:cubicBezTo>
                    <a:pt x="17536" y="13440"/>
                    <a:pt x="17536" y="13440"/>
                    <a:pt x="17536" y="13440"/>
                  </a:cubicBezTo>
                  <a:cubicBezTo>
                    <a:pt x="17686" y="13600"/>
                    <a:pt x="17686" y="13600"/>
                    <a:pt x="17686" y="13600"/>
                  </a:cubicBezTo>
                  <a:cubicBezTo>
                    <a:pt x="18063" y="13760"/>
                    <a:pt x="18063" y="13760"/>
                    <a:pt x="18063" y="13760"/>
                  </a:cubicBezTo>
                  <a:cubicBezTo>
                    <a:pt x="18213" y="13600"/>
                    <a:pt x="18213" y="13600"/>
                    <a:pt x="18213" y="13600"/>
                  </a:cubicBezTo>
                  <a:cubicBezTo>
                    <a:pt x="18213" y="13600"/>
                    <a:pt x="18364" y="13520"/>
                    <a:pt x="18364" y="13440"/>
                  </a:cubicBezTo>
                  <a:cubicBezTo>
                    <a:pt x="18439" y="13440"/>
                    <a:pt x="18514" y="13280"/>
                    <a:pt x="18514" y="13280"/>
                  </a:cubicBezTo>
                  <a:cubicBezTo>
                    <a:pt x="18514" y="13280"/>
                    <a:pt x="18740" y="13120"/>
                    <a:pt x="18740" y="13120"/>
                  </a:cubicBezTo>
                  <a:cubicBezTo>
                    <a:pt x="18740" y="13120"/>
                    <a:pt x="18740" y="12880"/>
                    <a:pt x="18740" y="12880"/>
                  </a:cubicBezTo>
                  <a:cubicBezTo>
                    <a:pt x="18740" y="12880"/>
                    <a:pt x="18815" y="12560"/>
                    <a:pt x="18815" y="12560"/>
                  </a:cubicBezTo>
                  <a:cubicBezTo>
                    <a:pt x="18815" y="12560"/>
                    <a:pt x="18966" y="12480"/>
                    <a:pt x="18966" y="12480"/>
                  </a:cubicBezTo>
                  <a:cubicBezTo>
                    <a:pt x="18966" y="12400"/>
                    <a:pt x="19192" y="12240"/>
                    <a:pt x="19192" y="12240"/>
                  </a:cubicBezTo>
                  <a:cubicBezTo>
                    <a:pt x="19192" y="12240"/>
                    <a:pt x="19493" y="12000"/>
                    <a:pt x="19493" y="12000"/>
                  </a:cubicBezTo>
                  <a:cubicBezTo>
                    <a:pt x="19568" y="12000"/>
                    <a:pt x="19718" y="11760"/>
                    <a:pt x="19718" y="11760"/>
                  </a:cubicBezTo>
                  <a:cubicBezTo>
                    <a:pt x="19944" y="11760"/>
                    <a:pt x="19944" y="11760"/>
                    <a:pt x="19944" y="11760"/>
                  </a:cubicBezTo>
                  <a:cubicBezTo>
                    <a:pt x="20245" y="11840"/>
                    <a:pt x="20245" y="11840"/>
                    <a:pt x="20245" y="11840"/>
                  </a:cubicBezTo>
                  <a:cubicBezTo>
                    <a:pt x="20697" y="12320"/>
                    <a:pt x="20697" y="12320"/>
                    <a:pt x="20697" y="12320"/>
                  </a:cubicBezTo>
                  <a:cubicBezTo>
                    <a:pt x="20998" y="12960"/>
                    <a:pt x="20998" y="12960"/>
                    <a:pt x="20998" y="12960"/>
                  </a:cubicBezTo>
                  <a:cubicBezTo>
                    <a:pt x="21299" y="14720"/>
                    <a:pt x="21299" y="14720"/>
                    <a:pt x="21299" y="14720"/>
                  </a:cubicBezTo>
                  <a:cubicBezTo>
                    <a:pt x="21525" y="15120"/>
                    <a:pt x="21525" y="15120"/>
                    <a:pt x="21525" y="15120"/>
                  </a:cubicBezTo>
                  <a:cubicBezTo>
                    <a:pt x="21525" y="15440"/>
                    <a:pt x="21525" y="15440"/>
                    <a:pt x="21525" y="15440"/>
                  </a:cubicBezTo>
                  <a:cubicBezTo>
                    <a:pt x="21525" y="15440"/>
                    <a:pt x="21600" y="15680"/>
                    <a:pt x="21600" y="15760"/>
                  </a:cubicBezTo>
                  <a:cubicBezTo>
                    <a:pt x="21600" y="15840"/>
                    <a:pt x="21600" y="17040"/>
                    <a:pt x="21600" y="17040"/>
                  </a:cubicBezTo>
                  <a:cubicBezTo>
                    <a:pt x="21073" y="17040"/>
                    <a:pt x="21073" y="17040"/>
                    <a:pt x="21073" y="17040"/>
                  </a:cubicBezTo>
                  <a:cubicBezTo>
                    <a:pt x="20923" y="17040"/>
                    <a:pt x="20923" y="17040"/>
                    <a:pt x="20923" y="17040"/>
                  </a:cubicBezTo>
                  <a:cubicBezTo>
                    <a:pt x="20923" y="17280"/>
                    <a:pt x="20923" y="17280"/>
                    <a:pt x="20923" y="17280"/>
                  </a:cubicBezTo>
                  <a:cubicBezTo>
                    <a:pt x="20697" y="17600"/>
                    <a:pt x="20697" y="17600"/>
                    <a:pt x="20697" y="17600"/>
                  </a:cubicBezTo>
                  <a:cubicBezTo>
                    <a:pt x="20622" y="18000"/>
                    <a:pt x="20622" y="18000"/>
                    <a:pt x="20622" y="18000"/>
                  </a:cubicBezTo>
                  <a:cubicBezTo>
                    <a:pt x="20471" y="18320"/>
                    <a:pt x="20471" y="18320"/>
                    <a:pt x="20471" y="18320"/>
                  </a:cubicBezTo>
                  <a:cubicBezTo>
                    <a:pt x="20245" y="18640"/>
                    <a:pt x="20245" y="18640"/>
                    <a:pt x="20245" y="18640"/>
                  </a:cubicBezTo>
                  <a:cubicBezTo>
                    <a:pt x="20020" y="19440"/>
                    <a:pt x="20020" y="19440"/>
                    <a:pt x="20020" y="19440"/>
                  </a:cubicBezTo>
                  <a:cubicBezTo>
                    <a:pt x="20020" y="19920"/>
                    <a:pt x="20020" y="19920"/>
                    <a:pt x="20020" y="19920"/>
                  </a:cubicBezTo>
                  <a:cubicBezTo>
                    <a:pt x="19718" y="20320"/>
                    <a:pt x="19718" y="20320"/>
                    <a:pt x="19718" y="20320"/>
                  </a:cubicBezTo>
                  <a:cubicBezTo>
                    <a:pt x="19493" y="20720"/>
                    <a:pt x="19493" y="20720"/>
                    <a:pt x="19493" y="20720"/>
                  </a:cubicBezTo>
                  <a:cubicBezTo>
                    <a:pt x="16031" y="21360"/>
                    <a:pt x="16031" y="21360"/>
                    <a:pt x="16031" y="21360"/>
                  </a:cubicBezTo>
                  <a:cubicBezTo>
                    <a:pt x="15955" y="21200"/>
                    <a:pt x="15955" y="21200"/>
                    <a:pt x="15955" y="21200"/>
                  </a:cubicBezTo>
                  <a:cubicBezTo>
                    <a:pt x="10612" y="21600"/>
                    <a:pt x="10612" y="21600"/>
                    <a:pt x="10612" y="21600"/>
                  </a:cubicBezTo>
                  <a:cubicBezTo>
                    <a:pt x="10988" y="21200"/>
                    <a:pt x="10988" y="21200"/>
                    <a:pt x="10988" y="21200"/>
                  </a:cubicBezTo>
                  <a:cubicBezTo>
                    <a:pt x="11139" y="20880"/>
                    <a:pt x="11139" y="20880"/>
                    <a:pt x="11139" y="20880"/>
                  </a:cubicBezTo>
                  <a:cubicBezTo>
                    <a:pt x="11440" y="20320"/>
                    <a:pt x="11440" y="20320"/>
                    <a:pt x="11440" y="20320"/>
                  </a:cubicBezTo>
                  <a:cubicBezTo>
                    <a:pt x="11741" y="19600"/>
                    <a:pt x="11741" y="19600"/>
                    <a:pt x="11741" y="19600"/>
                  </a:cubicBezTo>
                  <a:cubicBezTo>
                    <a:pt x="11891" y="18800"/>
                    <a:pt x="11891" y="18800"/>
                    <a:pt x="11891" y="18800"/>
                  </a:cubicBezTo>
                  <a:cubicBezTo>
                    <a:pt x="11816" y="17360"/>
                    <a:pt x="11816" y="17360"/>
                    <a:pt x="11816" y="17360"/>
                  </a:cubicBezTo>
                  <a:cubicBezTo>
                    <a:pt x="11816" y="16720"/>
                    <a:pt x="11816" y="16720"/>
                    <a:pt x="11816" y="16720"/>
                  </a:cubicBezTo>
                  <a:cubicBezTo>
                    <a:pt x="11515" y="16240"/>
                    <a:pt x="11515" y="16240"/>
                    <a:pt x="11515" y="16240"/>
                  </a:cubicBezTo>
                  <a:cubicBezTo>
                    <a:pt x="11214" y="15600"/>
                    <a:pt x="11214" y="15600"/>
                    <a:pt x="11214" y="15600"/>
                  </a:cubicBezTo>
                  <a:cubicBezTo>
                    <a:pt x="10913" y="15280"/>
                    <a:pt x="10913" y="15280"/>
                    <a:pt x="10913" y="15280"/>
                  </a:cubicBezTo>
                  <a:cubicBezTo>
                    <a:pt x="10687" y="14720"/>
                    <a:pt x="10687" y="14720"/>
                    <a:pt x="10687" y="14720"/>
                  </a:cubicBezTo>
                  <a:cubicBezTo>
                    <a:pt x="10838" y="14320"/>
                    <a:pt x="10838" y="14320"/>
                    <a:pt x="10838" y="14320"/>
                  </a:cubicBezTo>
                  <a:cubicBezTo>
                    <a:pt x="10988" y="14160"/>
                    <a:pt x="10988" y="14160"/>
                    <a:pt x="10988" y="14160"/>
                  </a:cubicBezTo>
                  <a:cubicBezTo>
                    <a:pt x="10988" y="13840"/>
                    <a:pt x="10988" y="13840"/>
                    <a:pt x="10988" y="13840"/>
                  </a:cubicBezTo>
                  <a:cubicBezTo>
                    <a:pt x="10838" y="13200"/>
                    <a:pt x="10838" y="13200"/>
                    <a:pt x="10838" y="13200"/>
                  </a:cubicBezTo>
                  <a:cubicBezTo>
                    <a:pt x="10612" y="12960"/>
                    <a:pt x="10612" y="12960"/>
                    <a:pt x="10612" y="12960"/>
                  </a:cubicBezTo>
                  <a:cubicBezTo>
                    <a:pt x="10838" y="12800"/>
                    <a:pt x="10838" y="12800"/>
                    <a:pt x="10838" y="12800"/>
                  </a:cubicBezTo>
                  <a:cubicBezTo>
                    <a:pt x="10913" y="12400"/>
                    <a:pt x="10913" y="12400"/>
                    <a:pt x="10913" y="12400"/>
                  </a:cubicBezTo>
                  <a:cubicBezTo>
                    <a:pt x="10988" y="12000"/>
                    <a:pt x="10988" y="12000"/>
                    <a:pt x="10988" y="12000"/>
                  </a:cubicBezTo>
                  <a:cubicBezTo>
                    <a:pt x="11139" y="11760"/>
                    <a:pt x="11139" y="11760"/>
                    <a:pt x="11139" y="11760"/>
                  </a:cubicBezTo>
                  <a:cubicBezTo>
                    <a:pt x="11139" y="11120"/>
                    <a:pt x="11139" y="11120"/>
                    <a:pt x="11139" y="11120"/>
                  </a:cubicBezTo>
                  <a:cubicBezTo>
                    <a:pt x="11063" y="10800"/>
                    <a:pt x="11063" y="10800"/>
                    <a:pt x="11063" y="10800"/>
                  </a:cubicBezTo>
                  <a:cubicBezTo>
                    <a:pt x="11139" y="10400"/>
                    <a:pt x="11139" y="10400"/>
                    <a:pt x="11139" y="10400"/>
                  </a:cubicBezTo>
                  <a:cubicBezTo>
                    <a:pt x="11364" y="10080"/>
                    <a:pt x="11364" y="10080"/>
                    <a:pt x="11364" y="10080"/>
                  </a:cubicBezTo>
                  <a:cubicBezTo>
                    <a:pt x="11515" y="9760"/>
                    <a:pt x="11515" y="9760"/>
                    <a:pt x="11515" y="9760"/>
                  </a:cubicBezTo>
                  <a:cubicBezTo>
                    <a:pt x="11515" y="9360"/>
                    <a:pt x="11515" y="9360"/>
                    <a:pt x="11515" y="9360"/>
                  </a:cubicBezTo>
                  <a:cubicBezTo>
                    <a:pt x="11816" y="9280"/>
                    <a:pt x="11816" y="9280"/>
                    <a:pt x="11816" y="9280"/>
                  </a:cubicBezTo>
                  <a:cubicBezTo>
                    <a:pt x="12268" y="9280"/>
                    <a:pt x="12268" y="9280"/>
                    <a:pt x="12268" y="9280"/>
                  </a:cubicBezTo>
                  <a:cubicBezTo>
                    <a:pt x="12418" y="8640"/>
                    <a:pt x="12418" y="8640"/>
                    <a:pt x="12418" y="8640"/>
                  </a:cubicBezTo>
                  <a:cubicBezTo>
                    <a:pt x="12493" y="8480"/>
                    <a:pt x="12493" y="8480"/>
                    <a:pt x="12493" y="8480"/>
                  </a:cubicBezTo>
                  <a:cubicBezTo>
                    <a:pt x="12644" y="8400"/>
                    <a:pt x="12644" y="8400"/>
                    <a:pt x="12644" y="8400"/>
                  </a:cubicBezTo>
                  <a:cubicBezTo>
                    <a:pt x="12870" y="9120"/>
                    <a:pt x="12870" y="9120"/>
                    <a:pt x="12870" y="9120"/>
                  </a:cubicBezTo>
                  <a:cubicBezTo>
                    <a:pt x="12569" y="9520"/>
                    <a:pt x="12569" y="9520"/>
                    <a:pt x="12569" y="9520"/>
                  </a:cubicBezTo>
                  <a:cubicBezTo>
                    <a:pt x="12569" y="9680"/>
                    <a:pt x="12569" y="9680"/>
                    <a:pt x="12569" y="9680"/>
                  </a:cubicBezTo>
                  <a:cubicBezTo>
                    <a:pt x="12569" y="9680"/>
                    <a:pt x="12644" y="9760"/>
                    <a:pt x="12719" y="9760"/>
                  </a:cubicBezTo>
                  <a:cubicBezTo>
                    <a:pt x="12794" y="9760"/>
                    <a:pt x="12794" y="9760"/>
                    <a:pt x="12794" y="9760"/>
                  </a:cubicBezTo>
                  <a:cubicBezTo>
                    <a:pt x="12794" y="9760"/>
                    <a:pt x="12945" y="9680"/>
                    <a:pt x="12945" y="9680"/>
                  </a:cubicBezTo>
                  <a:cubicBezTo>
                    <a:pt x="12945" y="9600"/>
                    <a:pt x="13020" y="9360"/>
                    <a:pt x="13020" y="9360"/>
                  </a:cubicBezTo>
                  <a:cubicBezTo>
                    <a:pt x="13095" y="9280"/>
                    <a:pt x="13095" y="9280"/>
                    <a:pt x="13095" y="9280"/>
                  </a:cubicBezTo>
                  <a:cubicBezTo>
                    <a:pt x="13171" y="8880"/>
                    <a:pt x="13171" y="8880"/>
                    <a:pt x="13171" y="8880"/>
                  </a:cubicBezTo>
                  <a:cubicBezTo>
                    <a:pt x="13171" y="8640"/>
                    <a:pt x="13171" y="8640"/>
                    <a:pt x="13171" y="8640"/>
                  </a:cubicBezTo>
                  <a:cubicBezTo>
                    <a:pt x="13171" y="8320"/>
                    <a:pt x="13171" y="8320"/>
                    <a:pt x="13171" y="8320"/>
                  </a:cubicBezTo>
                  <a:cubicBezTo>
                    <a:pt x="13171" y="8000"/>
                    <a:pt x="13171" y="8000"/>
                    <a:pt x="13171" y="8000"/>
                  </a:cubicBezTo>
                  <a:cubicBezTo>
                    <a:pt x="13397" y="7680"/>
                    <a:pt x="13397" y="7680"/>
                    <a:pt x="13397" y="7680"/>
                  </a:cubicBezTo>
                  <a:cubicBezTo>
                    <a:pt x="13547" y="7520"/>
                    <a:pt x="13547" y="7520"/>
                    <a:pt x="13547" y="7520"/>
                  </a:cubicBezTo>
                  <a:cubicBezTo>
                    <a:pt x="13923" y="7440"/>
                    <a:pt x="13923" y="7440"/>
                    <a:pt x="13923" y="7440"/>
                  </a:cubicBezTo>
                  <a:cubicBezTo>
                    <a:pt x="14074" y="7280"/>
                    <a:pt x="14074" y="7280"/>
                    <a:pt x="14074" y="7280"/>
                  </a:cubicBezTo>
                  <a:cubicBezTo>
                    <a:pt x="13773" y="6960"/>
                    <a:pt x="13773" y="6960"/>
                    <a:pt x="13773" y="6960"/>
                  </a:cubicBezTo>
                  <a:cubicBezTo>
                    <a:pt x="13698" y="6720"/>
                    <a:pt x="13698" y="6720"/>
                    <a:pt x="13698" y="6720"/>
                  </a:cubicBezTo>
                  <a:cubicBezTo>
                    <a:pt x="13848" y="6480"/>
                    <a:pt x="13848" y="6480"/>
                    <a:pt x="13848" y="6480"/>
                  </a:cubicBezTo>
                  <a:cubicBezTo>
                    <a:pt x="13999" y="6240"/>
                    <a:pt x="13999" y="6240"/>
                    <a:pt x="13999" y="6240"/>
                  </a:cubicBezTo>
                  <a:cubicBezTo>
                    <a:pt x="14074" y="6160"/>
                    <a:pt x="14074" y="6160"/>
                    <a:pt x="14074" y="6160"/>
                  </a:cubicBezTo>
                  <a:cubicBezTo>
                    <a:pt x="14074" y="6000"/>
                    <a:pt x="14074" y="6000"/>
                    <a:pt x="14074" y="6000"/>
                  </a:cubicBezTo>
                  <a:cubicBezTo>
                    <a:pt x="14149" y="5920"/>
                    <a:pt x="14149" y="5920"/>
                    <a:pt x="14149" y="5920"/>
                  </a:cubicBezTo>
                  <a:cubicBezTo>
                    <a:pt x="14149" y="5920"/>
                    <a:pt x="14149" y="5920"/>
                    <a:pt x="14224" y="5920"/>
                  </a:cubicBezTo>
                  <a:cubicBezTo>
                    <a:pt x="14224" y="5920"/>
                    <a:pt x="14525" y="5840"/>
                    <a:pt x="14525" y="5840"/>
                  </a:cubicBezTo>
                  <a:cubicBezTo>
                    <a:pt x="14676" y="5840"/>
                    <a:pt x="14676" y="5840"/>
                    <a:pt x="14676" y="5840"/>
                  </a:cubicBezTo>
                  <a:cubicBezTo>
                    <a:pt x="14525" y="5600"/>
                    <a:pt x="14525" y="5600"/>
                    <a:pt x="14525" y="5600"/>
                  </a:cubicBezTo>
                  <a:cubicBezTo>
                    <a:pt x="14224" y="5360"/>
                    <a:pt x="14224" y="5360"/>
                    <a:pt x="14224" y="5360"/>
                  </a:cubicBezTo>
                  <a:cubicBezTo>
                    <a:pt x="14074" y="5200"/>
                    <a:pt x="14074" y="5200"/>
                    <a:pt x="14074" y="5200"/>
                  </a:cubicBezTo>
                  <a:cubicBezTo>
                    <a:pt x="13848" y="5040"/>
                    <a:pt x="13848" y="5040"/>
                    <a:pt x="13848" y="5040"/>
                  </a:cubicBezTo>
                  <a:cubicBezTo>
                    <a:pt x="13472" y="4880"/>
                    <a:pt x="13472" y="4880"/>
                    <a:pt x="13472" y="4880"/>
                  </a:cubicBezTo>
                  <a:cubicBezTo>
                    <a:pt x="12794" y="4800"/>
                    <a:pt x="12794" y="4800"/>
                    <a:pt x="12794" y="4800"/>
                  </a:cubicBezTo>
                  <a:cubicBezTo>
                    <a:pt x="12268" y="5120"/>
                    <a:pt x="12268" y="5120"/>
                    <a:pt x="12268" y="5120"/>
                  </a:cubicBezTo>
                  <a:cubicBezTo>
                    <a:pt x="11967" y="5440"/>
                    <a:pt x="11967" y="5440"/>
                    <a:pt x="11967" y="5440"/>
                  </a:cubicBezTo>
                  <a:cubicBezTo>
                    <a:pt x="11440" y="5520"/>
                    <a:pt x="11440" y="5520"/>
                    <a:pt x="11440" y="5520"/>
                  </a:cubicBezTo>
                  <a:cubicBezTo>
                    <a:pt x="10838" y="5520"/>
                    <a:pt x="10838" y="5520"/>
                    <a:pt x="10838" y="5520"/>
                  </a:cubicBezTo>
                  <a:cubicBezTo>
                    <a:pt x="10537" y="5760"/>
                    <a:pt x="10537" y="5760"/>
                    <a:pt x="10537" y="5760"/>
                  </a:cubicBezTo>
                  <a:cubicBezTo>
                    <a:pt x="10160" y="6480"/>
                    <a:pt x="10160" y="6480"/>
                    <a:pt x="10160" y="6480"/>
                  </a:cubicBezTo>
                  <a:cubicBezTo>
                    <a:pt x="9709" y="6800"/>
                    <a:pt x="9709" y="6800"/>
                    <a:pt x="9709" y="6800"/>
                  </a:cubicBezTo>
                  <a:cubicBezTo>
                    <a:pt x="9633" y="6720"/>
                    <a:pt x="9633" y="6720"/>
                    <a:pt x="9633" y="6720"/>
                  </a:cubicBezTo>
                  <a:cubicBezTo>
                    <a:pt x="9784" y="6400"/>
                    <a:pt x="9784" y="6400"/>
                    <a:pt x="9784" y="6400"/>
                  </a:cubicBezTo>
                  <a:cubicBezTo>
                    <a:pt x="10010" y="6160"/>
                    <a:pt x="10010" y="6160"/>
                    <a:pt x="10010" y="6160"/>
                  </a:cubicBezTo>
                  <a:cubicBezTo>
                    <a:pt x="9859" y="5920"/>
                    <a:pt x="9859" y="5920"/>
                    <a:pt x="9859" y="5920"/>
                  </a:cubicBezTo>
                  <a:cubicBezTo>
                    <a:pt x="9558" y="6080"/>
                    <a:pt x="9558" y="6080"/>
                    <a:pt x="9558" y="6080"/>
                  </a:cubicBezTo>
                  <a:cubicBezTo>
                    <a:pt x="9408" y="6160"/>
                    <a:pt x="9408" y="6160"/>
                    <a:pt x="9408" y="6160"/>
                  </a:cubicBezTo>
                  <a:cubicBezTo>
                    <a:pt x="9257" y="6480"/>
                    <a:pt x="9257" y="6480"/>
                    <a:pt x="9257" y="6480"/>
                  </a:cubicBezTo>
                  <a:cubicBezTo>
                    <a:pt x="9107" y="6560"/>
                    <a:pt x="9107" y="6560"/>
                    <a:pt x="9107" y="6560"/>
                  </a:cubicBezTo>
                  <a:cubicBezTo>
                    <a:pt x="9031" y="6560"/>
                    <a:pt x="9031" y="6560"/>
                    <a:pt x="9031" y="6560"/>
                  </a:cubicBezTo>
                  <a:cubicBezTo>
                    <a:pt x="8881" y="6000"/>
                    <a:pt x="8881" y="6000"/>
                    <a:pt x="8881" y="6000"/>
                  </a:cubicBezTo>
                  <a:cubicBezTo>
                    <a:pt x="8806" y="6000"/>
                    <a:pt x="8806" y="6000"/>
                    <a:pt x="8806" y="6000"/>
                  </a:cubicBezTo>
                  <a:cubicBezTo>
                    <a:pt x="8655" y="6480"/>
                    <a:pt x="8655" y="6480"/>
                    <a:pt x="8655" y="6480"/>
                  </a:cubicBezTo>
                  <a:cubicBezTo>
                    <a:pt x="8580" y="6800"/>
                    <a:pt x="8580" y="6800"/>
                    <a:pt x="8580" y="6800"/>
                  </a:cubicBezTo>
                  <a:cubicBezTo>
                    <a:pt x="8279" y="7200"/>
                    <a:pt x="8279" y="7200"/>
                    <a:pt x="8279" y="7200"/>
                  </a:cubicBezTo>
                  <a:cubicBezTo>
                    <a:pt x="8053" y="8080"/>
                    <a:pt x="8053" y="8080"/>
                    <a:pt x="8053" y="8080"/>
                  </a:cubicBezTo>
                  <a:cubicBezTo>
                    <a:pt x="7902" y="8560"/>
                    <a:pt x="7902" y="8560"/>
                    <a:pt x="7902" y="8560"/>
                  </a:cubicBezTo>
                  <a:cubicBezTo>
                    <a:pt x="7451" y="8960"/>
                    <a:pt x="7451" y="8960"/>
                    <a:pt x="7451" y="8960"/>
                  </a:cubicBezTo>
                  <a:cubicBezTo>
                    <a:pt x="7300" y="8640"/>
                    <a:pt x="7300" y="8640"/>
                    <a:pt x="7300" y="8640"/>
                  </a:cubicBezTo>
                  <a:cubicBezTo>
                    <a:pt x="7225" y="8080"/>
                    <a:pt x="7225" y="8080"/>
                    <a:pt x="7225" y="8080"/>
                  </a:cubicBezTo>
                  <a:cubicBezTo>
                    <a:pt x="7150" y="8000"/>
                    <a:pt x="7150" y="8000"/>
                    <a:pt x="7150" y="8000"/>
                  </a:cubicBezTo>
                  <a:cubicBezTo>
                    <a:pt x="6999" y="7760"/>
                    <a:pt x="6999" y="7760"/>
                    <a:pt x="6999" y="7760"/>
                  </a:cubicBezTo>
                  <a:cubicBezTo>
                    <a:pt x="7075" y="7520"/>
                    <a:pt x="7075" y="7520"/>
                    <a:pt x="7075" y="7520"/>
                  </a:cubicBezTo>
                  <a:cubicBezTo>
                    <a:pt x="6999" y="7040"/>
                    <a:pt x="6999" y="7040"/>
                    <a:pt x="6999" y="7040"/>
                  </a:cubicBezTo>
                  <a:cubicBezTo>
                    <a:pt x="6774" y="6800"/>
                    <a:pt x="6774" y="6800"/>
                    <a:pt x="6774" y="6800"/>
                  </a:cubicBezTo>
                  <a:cubicBezTo>
                    <a:pt x="6322" y="6480"/>
                    <a:pt x="6322" y="6480"/>
                    <a:pt x="6322" y="6480"/>
                  </a:cubicBezTo>
                  <a:cubicBezTo>
                    <a:pt x="6171" y="6160"/>
                    <a:pt x="6171" y="6160"/>
                    <a:pt x="6171" y="6160"/>
                  </a:cubicBezTo>
                  <a:cubicBezTo>
                    <a:pt x="5645" y="6080"/>
                    <a:pt x="5645" y="6080"/>
                    <a:pt x="5645" y="6080"/>
                  </a:cubicBezTo>
                  <a:cubicBezTo>
                    <a:pt x="4967" y="6080"/>
                    <a:pt x="4967" y="6080"/>
                    <a:pt x="4967" y="6080"/>
                  </a:cubicBezTo>
                  <a:cubicBezTo>
                    <a:pt x="4817" y="5920"/>
                    <a:pt x="4817" y="5920"/>
                    <a:pt x="4817" y="5920"/>
                  </a:cubicBezTo>
                  <a:cubicBezTo>
                    <a:pt x="4365" y="5920"/>
                    <a:pt x="4365" y="5920"/>
                    <a:pt x="4365" y="5920"/>
                  </a:cubicBezTo>
                  <a:cubicBezTo>
                    <a:pt x="3763" y="5840"/>
                    <a:pt x="3763" y="5840"/>
                    <a:pt x="3763" y="5840"/>
                  </a:cubicBezTo>
                  <a:cubicBezTo>
                    <a:pt x="3688" y="5680"/>
                    <a:pt x="3688" y="5680"/>
                    <a:pt x="3688" y="5680"/>
                  </a:cubicBezTo>
                  <a:cubicBezTo>
                    <a:pt x="3236" y="5440"/>
                    <a:pt x="3236" y="5440"/>
                    <a:pt x="3236" y="5440"/>
                  </a:cubicBezTo>
                  <a:cubicBezTo>
                    <a:pt x="2709" y="5360"/>
                    <a:pt x="2709" y="5360"/>
                    <a:pt x="2709" y="5360"/>
                  </a:cubicBezTo>
                  <a:cubicBezTo>
                    <a:pt x="2183" y="5200"/>
                    <a:pt x="2183" y="5200"/>
                    <a:pt x="2183" y="5200"/>
                  </a:cubicBezTo>
                  <a:cubicBezTo>
                    <a:pt x="1580" y="4960"/>
                    <a:pt x="1580" y="4960"/>
                    <a:pt x="1580" y="4960"/>
                  </a:cubicBezTo>
                  <a:cubicBezTo>
                    <a:pt x="1204" y="4720"/>
                    <a:pt x="1204" y="4720"/>
                    <a:pt x="1204" y="4720"/>
                  </a:cubicBezTo>
                  <a:cubicBezTo>
                    <a:pt x="903" y="4720"/>
                    <a:pt x="903" y="4720"/>
                    <a:pt x="903" y="4720"/>
                  </a:cubicBezTo>
                  <a:cubicBezTo>
                    <a:pt x="828" y="4720"/>
                    <a:pt x="828" y="4720"/>
                    <a:pt x="828" y="4720"/>
                  </a:cubicBezTo>
                  <a:cubicBezTo>
                    <a:pt x="677" y="4560"/>
                    <a:pt x="677" y="4560"/>
                    <a:pt x="677" y="4560"/>
                  </a:cubicBezTo>
                  <a:cubicBezTo>
                    <a:pt x="527" y="4320"/>
                    <a:pt x="527" y="4320"/>
                    <a:pt x="527" y="4320"/>
                  </a:cubicBezTo>
                  <a:cubicBezTo>
                    <a:pt x="0" y="4160"/>
                    <a:pt x="0" y="4160"/>
                    <a:pt x="0" y="4160"/>
                  </a:cubicBezTo>
                  <a:lnTo>
                    <a:pt x="0" y="408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1" name="Google Shape;1290;p80">
              <a:extLst>
                <a:ext uri="{FF2B5EF4-FFF2-40B4-BE49-F238E27FC236}">
                  <a16:creationId xmlns:a16="http://schemas.microsoft.com/office/drawing/2014/main" id="{440981AA-86BF-6B83-9106-A38A103D18EB}"/>
                </a:ext>
              </a:extLst>
            </p:cNvPr>
            <p:cNvSpPr/>
            <p:nvPr/>
          </p:nvSpPr>
          <p:spPr>
            <a:xfrm>
              <a:off x="5612510" y="1064352"/>
              <a:ext cx="952074" cy="10139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128" y="6997"/>
                  </a:moveTo>
                  <a:cubicBezTo>
                    <a:pt x="19021" y="6896"/>
                    <a:pt x="19021" y="6896"/>
                    <a:pt x="19021" y="6896"/>
                  </a:cubicBezTo>
                  <a:cubicBezTo>
                    <a:pt x="18806" y="6592"/>
                    <a:pt x="18806" y="6592"/>
                    <a:pt x="18806" y="6592"/>
                  </a:cubicBezTo>
                  <a:cubicBezTo>
                    <a:pt x="18913" y="6287"/>
                    <a:pt x="18913" y="6287"/>
                    <a:pt x="18913" y="6287"/>
                  </a:cubicBezTo>
                  <a:cubicBezTo>
                    <a:pt x="18806" y="5679"/>
                    <a:pt x="18806" y="5679"/>
                    <a:pt x="18806" y="5679"/>
                  </a:cubicBezTo>
                  <a:cubicBezTo>
                    <a:pt x="18484" y="5375"/>
                    <a:pt x="18484" y="5375"/>
                    <a:pt x="18484" y="5375"/>
                  </a:cubicBezTo>
                  <a:cubicBezTo>
                    <a:pt x="17839" y="4969"/>
                    <a:pt x="17839" y="4969"/>
                    <a:pt x="17839" y="4969"/>
                  </a:cubicBezTo>
                  <a:cubicBezTo>
                    <a:pt x="17624" y="4563"/>
                    <a:pt x="17624" y="4563"/>
                    <a:pt x="17624" y="4563"/>
                  </a:cubicBezTo>
                  <a:cubicBezTo>
                    <a:pt x="16872" y="4462"/>
                    <a:pt x="16872" y="4462"/>
                    <a:pt x="16872" y="4462"/>
                  </a:cubicBezTo>
                  <a:cubicBezTo>
                    <a:pt x="15904" y="4462"/>
                    <a:pt x="15904" y="4462"/>
                    <a:pt x="15904" y="4462"/>
                  </a:cubicBezTo>
                  <a:cubicBezTo>
                    <a:pt x="15690" y="4259"/>
                    <a:pt x="15690" y="4259"/>
                    <a:pt x="15690" y="4259"/>
                  </a:cubicBezTo>
                  <a:cubicBezTo>
                    <a:pt x="15045" y="4259"/>
                    <a:pt x="15045" y="4259"/>
                    <a:pt x="15045" y="4259"/>
                  </a:cubicBezTo>
                  <a:cubicBezTo>
                    <a:pt x="14185" y="4158"/>
                    <a:pt x="14185" y="4158"/>
                    <a:pt x="14185" y="4158"/>
                  </a:cubicBezTo>
                  <a:cubicBezTo>
                    <a:pt x="14078" y="3955"/>
                    <a:pt x="14078" y="3955"/>
                    <a:pt x="14078" y="3955"/>
                  </a:cubicBezTo>
                  <a:cubicBezTo>
                    <a:pt x="13433" y="3651"/>
                    <a:pt x="13433" y="3651"/>
                    <a:pt x="13433" y="3651"/>
                  </a:cubicBezTo>
                  <a:cubicBezTo>
                    <a:pt x="12681" y="3549"/>
                    <a:pt x="12681" y="3549"/>
                    <a:pt x="12681" y="3549"/>
                  </a:cubicBezTo>
                  <a:cubicBezTo>
                    <a:pt x="11928" y="3346"/>
                    <a:pt x="11928" y="3346"/>
                    <a:pt x="11928" y="3346"/>
                  </a:cubicBezTo>
                  <a:cubicBezTo>
                    <a:pt x="11069" y="3042"/>
                    <a:pt x="11069" y="3042"/>
                    <a:pt x="11069" y="3042"/>
                  </a:cubicBezTo>
                  <a:cubicBezTo>
                    <a:pt x="10531" y="2738"/>
                    <a:pt x="10531" y="2738"/>
                    <a:pt x="10531" y="2738"/>
                  </a:cubicBezTo>
                  <a:cubicBezTo>
                    <a:pt x="10101" y="2738"/>
                    <a:pt x="10101" y="2738"/>
                    <a:pt x="10101" y="2738"/>
                  </a:cubicBezTo>
                  <a:cubicBezTo>
                    <a:pt x="9994" y="2738"/>
                    <a:pt x="9994" y="2738"/>
                    <a:pt x="9994" y="2738"/>
                  </a:cubicBezTo>
                  <a:cubicBezTo>
                    <a:pt x="9779" y="2535"/>
                    <a:pt x="9779" y="2535"/>
                    <a:pt x="9779" y="2535"/>
                  </a:cubicBezTo>
                  <a:cubicBezTo>
                    <a:pt x="9564" y="2231"/>
                    <a:pt x="9564" y="2231"/>
                    <a:pt x="9564" y="2231"/>
                  </a:cubicBezTo>
                  <a:cubicBezTo>
                    <a:pt x="8812" y="2028"/>
                    <a:pt x="8812" y="2028"/>
                    <a:pt x="8812" y="2028"/>
                  </a:cubicBezTo>
                  <a:cubicBezTo>
                    <a:pt x="8812" y="2028"/>
                    <a:pt x="8812" y="2028"/>
                    <a:pt x="8812" y="2028"/>
                  </a:cubicBezTo>
                  <a:cubicBezTo>
                    <a:pt x="8704" y="2028"/>
                    <a:pt x="8704" y="2028"/>
                    <a:pt x="8704" y="2028"/>
                  </a:cubicBezTo>
                  <a:cubicBezTo>
                    <a:pt x="8382" y="1825"/>
                    <a:pt x="8382" y="1825"/>
                    <a:pt x="8382" y="1825"/>
                  </a:cubicBezTo>
                  <a:cubicBezTo>
                    <a:pt x="8060" y="1623"/>
                    <a:pt x="8060" y="1623"/>
                    <a:pt x="8060" y="1623"/>
                  </a:cubicBezTo>
                  <a:cubicBezTo>
                    <a:pt x="7737" y="1521"/>
                    <a:pt x="7737" y="1521"/>
                    <a:pt x="7737" y="1521"/>
                  </a:cubicBezTo>
                  <a:cubicBezTo>
                    <a:pt x="7522" y="1724"/>
                    <a:pt x="7522" y="1724"/>
                    <a:pt x="7522" y="1724"/>
                  </a:cubicBezTo>
                  <a:cubicBezTo>
                    <a:pt x="7200" y="1825"/>
                    <a:pt x="7200" y="1825"/>
                    <a:pt x="7200" y="1825"/>
                  </a:cubicBezTo>
                  <a:cubicBezTo>
                    <a:pt x="7093" y="1724"/>
                    <a:pt x="7093" y="1724"/>
                    <a:pt x="7093" y="1724"/>
                  </a:cubicBezTo>
                  <a:cubicBezTo>
                    <a:pt x="7200" y="1521"/>
                    <a:pt x="7200" y="1521"/>
                    <a:pt x="7200" y="1521"/>
                  </a:cubicBezTo>
                  <a:cubicBezTo>
                    <a:pt x="7307" y="913"/>
                    <a:pt x="7307" y="913"/>
                    <a:pt x="7307" y="913"/>
                  </a:cubicBezTo>
                  <a:cubicBezTo>
                    <a:pt x="7415" y="710"/>
                    <a:pt x="7415" y="710"/>
                    <a:pt x="7415" y="710"/>
                  </a:cubicBezTo>
                  <a:cubicBezTo>
                    <a:pt x="7522" y="203"/>
                    <a:pt x="7522" y="203"/>
                    <a:pt x="7522" y="203"/>
                  </a:cubicBezTo>
                  <a:cubicBezTo>
                    <a:pt x="7200" y="0"/>
                    <a:pt x="7200" y="0"/>
                    <a:pt x="7200" y="0"/>
                  </a:cubicBezTo>
                  <a:cubicBezTo>
                    <a:pt x="6985" y="101"/>
                    <a:pt x="6985" y="101"/>
                    <a:pt x="6985" y="101"/>
                  </a:cubicBezTo>
                  <a:cubicBezTo>
                    <a:pt x="6555" y="304"/>
                    <a:pt x="6555" y="304"/>
                    <a:pt x="6555" y="304"/>
                  </a:cubicBezTo>
                  <a:cubicBezTo>
                    <a:pt x="6125" y="406"/>
                    <a:pt x="6125" y="406"/>
                    <a:pt x="6125" y="406"/>
                  </a:cubicBezTo>
                  <a:cubicBezTo>
                    <a:pt x="5588" y="608"/>
                    <a:pt x="5588" y="608"/>
                    <a:pt x="5588" y="608"/>
                  </a:cubicBezTo>
                  <a:cubicBezTo>
                    <a:pt x="5051" y="913"/>
                    <a:pt x="5051" y="913"/>
                    <a:pt x="5051" y="913"/>
                  </a:cubicBezTo>
                  <a:cubicBezTo>
                    <a:pt x="4191" y="1318"/>
                    <a:pt x="4191" y="1318"/>
                    <a:pt x="4191" y="1318"/>
                  </a:cubicBezTo>
                  <a:cubicBezTo>
                    <a:pt x="3976" y="1623"/>
                    <a:pt x="3976" y="1623"/>
                    <a:pt x="3976" y="1623"/>
                  </a:cubicBezTo>
                  <a:cubicBezTo>
                    <a:pt x="3546" y="1623"/>
                    <a:pt x="3546" y="1623"/>
                    <a:pt x="3546" y="1623"/>
                  </a:cubicBezTo>
                  <a:cubicBezTo>
                    <a:pt x="3009" y="1420"/>
                    <a:pt x="3009" y="1420"/>
                    <a:pt x="3009" y="1420"/>
                  </a:cubicBezTo>
                  <a:cubicBezTo>
                    <a:pt x="2687" y="1115"/>
                    <a:pt x="2687" y="1115"/>
                    <a:pt x="2687" y="1115"/>
                  </a:cubicBezTo>
                  <a:cubicBezTo>
                    <a:pt x="2257" y="1521"/>
                    <a:pt x="2257" y="1521"/>
                    <a:pt x="2257" y="1521"/>
                  </a:cubicBezTo>
                  <a:cubicBezTo>
                    <a:pt x="2149" y="4361"/>
                    <a:pt x="2149" y="4361"/>
                    <a:pt x="2149" y="4361"/>
                  </a:cubicBezTo>
                  <a:cubicBezTo>
                    <a:pt x="752" y="5172"/>
                    <a:pt x="752" y="5172"/>
                    <a:pt x="752" y="5172"/>
                  </a:cubicBezTo>
                  <a:cubicBezTo>
                    <a:pt x="537" y="5577"/>
                    <a:pt x="537" y="5577"/>
                    <a:pt x="537" y="5577"/>
                  </a:cubicBezTo>
                  <a:cubicBezTo>
                    <a:pt x="0" y="6693"/>
                    <a:pt x="0" y="6693"/>
                    <a:pt x="0" y="6693"/>
                  </a:cubicBezTo>
                  <a:cubicBezTo>
                    <a:pt x="537" y="7301"/>
                    <a:pt x="537" y="7301"/>
                    <a:pt x="537" y="7301"/>
                  </a:cubicBezTo>
                  <a:cubicBezTo>
                    <a:pt x="752" y="7301"/>
                    <a:pt x="752" y="7301"/>
                    <a:pt x="752" y="7301"/>
                  </a:cubicBezTo>
                  <a:cubicBezTo>
                    <a:pt x="537" y="9025"/>
                    <a:pt x="537" y="9025"/>
                    <a:pt x="537" y="9025"/>
                  </a:cubicBezTo>
                  <a:cubicBezTo>
                    <a:pt x="430" y="10851"/>
                    <a:pt x="430" y="10851"/>
                    <a:pt x="430" y="10851"/>
                  </a:cubicBezTo>
                  <a:cubicBezTo>
                    <a:pt x="1075" y="11358"/>
                    <a:pt x="1075" y="11358"/>
                    <a:pt x="1075" y="11358"/>
                  </a:cubicBezTo>
                  <a:cubicBezTo>
                    <a:pt x="2042" y="11865"/>
                    <a:pt x="2042" y="11865"/>
                    <a:pt x="2042" y="11865"/>
                  </a:cubicBezTo>
                  <a:cubicBezTo>
                    <a:pt x="3546" y="12676"/>
                    <a:pt x="3546" y="12676"/>
                    <a:pt x="3546" y="12676"/>
                  </a:cubicBezTo>
                  <a:cubicBezTo>
                    <a:pt x="4513" y="13690"/>
                    <a:pt x="4513" y="13690"/>
                    <a:pt x="4513" y="13690"/>
                  </a:cubicBezTo>
                  <a:cubicBezTo>
                    <a:pt x="4836" y="14096"/>
                    <a:pt x="4836" y="14096"/>
                    <a:pt x="4836" y="14096"/>
                  </a:cubicBezTo>
                  <a:cubicBezTo>
                    <a:pt x="5588" y="14603"/>
                    <a:pt x="5588" y="14603"/>
                    <a:pt x="5588" y="14603"/>
                  </a:cubicBezTo>
                  <a:cubicBezTo>
                    <a:pt x="6448" y="15414"/>
                    <a:pt x="6448" y="15414"/>
                    <a:pt x="6448" y="15414"/>
                  </a:cubicBezTo>
                  <a:cubicBezTo>
                    <a:pt x="6555" y="16124"/>
                    <a:pt x="6555" y="16124"/>
                    <a:pt x="6555" y="16124"/>
                  </a:cubicBezTo>
                  <a:cubicBezTo>
                    <a:pt x="6448" y="16834"/>
                    <a:pt x="6448" y="16834"/>
                    <a:pt x="6448" y="16834"/>
                  </a:cubicBezTo>
                  <a:cubicBezTo>
                    <a:pt x="6770" y="17544"/>
                    <a:pt x="6770" y="17544"/>
                    <a:pt x="6770" y="17544"/>
                  </a:cubicBezTo>
                  <a:cubicBezTo>
                    <a:pt x="6985" y="17848"/>
                    <a:pt x="6985" y="17848"/>
                    <a:pt x="6985" y="17848"/>
                  </a:cubicBezTo>
                  <a:cubicBezTo>
                    <a:pt x="6985" y="18558"/>
                    <a:pt x="6985" y="18558"/>
                    <a:pt x="6985" y="18558"/>
                  </a:cubicBezTo>
                  <a:cubicBezTo>
                    <a:pt x="6985" y="18963"/>
                    <a:pt x="6985" y="18963"/>
                    <a:pt x="6985" y="18963"/>
                  </a:cubicBezTo>
                  <a:cubicBezTo>
                    <a:pt x="6985" y="19572"/>
                    <a:pt x="6985" y="19572"/>
                    <a:pt x="6985" y="19572"/>
                  </a:cubicBezTo>
                  <a:cubicBezTo>
                    <a:pt x="7200" y="20079"/>
                    <a:pt x="7200" y="20079"/>
                    <a:pt x="7200" y="20079"/>
                  </a:cubicBezTo>
                  <a:cubicBezTo>
                    <a:pt x="7200" y="20586"/>
                    <a:pt x="7200" y="20586"/>
                    <a:pt x="7200" y="20586"/>
                  </a:cubicBezTo>
                  <a:cubicBezTo>
                    <a:pt x="7737" y="20586"/>
                    <a:pt x="7737" y="20586"/>
                    <a:pt x="7737" y="20586"/>
                  </a:cubicBezTo>
                  <a:cubicBezTo>
                    <a:pt x="7737" y="20586"/>
                    <a:pt x="8167" y="20992"/>
                    <a:pt x="8275" y="20992"/>
                  </a:cubicBezTo>
                  <a:cubicBezTo>
                    <a:pt x="8382" y="20992"/>
                    <a:pt x="8812" y="21194"/>
                    <a:pt x="8812" y="21194"/>
                  </a:cubicBezTo>
                  <a:cubicBezTo>
                    <a:pt x="9134" y="21600"/>
                    <a:pt x="9134" y="21600"/>
                    <a:pt x="9134" y="21600"/>
                  </a:cubicBezTo>
                  <a:cubicBezTo>
                    <a:pt x="19773" y="20992"/>
                    <a:pt x="19773" y="20992"/>
                    <a:pt x="19773" y="20992"/>
                  </a:cubicBezTo>
                  <a:cubicBezTo>
                    <a:pt x="19773" y="19775"/>
                    <a:pt x="19773" y="19775"/>
                    <a:pt x="19773" y="19775"/>
                  </a:cubicBezTo>
                  <a:cubicBezTo>
                    <a:pt x="19773" y="19369"/>
                    <a:pt x="19773" y="19369"/>
                    <a:pt x="19773" y="19369"/>
                  </a:cubicBezTo>
                  <a:cubicBezTo>
                    <a:pt x="19236" y="18152"/>
                    <a:pt x="19236" y="18152"/>
                    <a:pt x="19236" y="18152"/>
                  </a:cubicBezTo>
                  <a:cubicBezTo>
                    <a:pt x="19128" y="17442"/>
                    <a:pt x="19128" y="17442"/>
                    <a:pt x="19128" y="17442"/>
                  </a:cubicBezTo>
                  <a:cubicBezTo>
                    <a:pt x="19236" y="16631"/>
                    <a:pt x="19236" y="16631"/>
                    <a:pt x="19236" y="16631"/>
                  </a:cubicBezTo>
                  <a:cubicBezTo>
                    <a:pt x="19451" y="16023"/>
                    <a:pt x="19451" y="16023"/>
                    <a:pt x="19451" y="16023"/>
                  </a:cubicBezTo>
                  <a:cubicBezTo>
                    <a:pt x="19558" y="15718"/>
                    <a:pt x="19558" y="15718"/>
                    <a:pt x="19558" y="15718"/>
                  </a:cubicBezTo>
                  <a:cubicBezTo>
                    <a:pt x="19773" y="15414"/>
                    <a:pt x="19773" y="15414"/>
                    <a:pt x="19773" y="15414"/>
                  </a:cubicBezTo>
                  <a:cubicBezTo>
                    <a:pt x="19558" y="14907"/>
                    <a:pt x="19558" y="14907"/>
                    <a:pt x="19558" y="14907"/>
                  </a:cubicBezTo>
                  <a:cubicBezTo>
                    <a:pt x="19558" y="14197"/>
                    <a:pt x="19558" y="14197"/>
                    <a:pt x="19558" y="14197"/>
                  </a:cubicBezTo>
                  <a:cubicBezTo>
                    <a:pt x="19558" y="13792"/>
                    <a:pt x="19558" y="13792"/>
                    <a:pt x="19558" y="13792"/>
                  </a:cubicBezTo>
                  <a:cubicBezTo>
                    <a:pt x="19773" y="13487"/>
                    <a:pt x="19773" y="13487"/>
                    <a:pt x="19773" y="13487"/>
                  </a:cubicBezTo>
                  <a:cubicBezTo>
                    <a:pt x="19773" y="13285"/>
                    <a:pt x="19773" y="13285"/>
                    <a:pt x="19773" y="13285"/>
                  </a:cubicBezTo>
                  <a:cubicBezTo>
                    <a:pt x="20203" y="12879"/>
                    <a:pt x="20203" y="12879"/>
                    <a:pt x="20203" y="12879"/>
                  </a:cubicBezTo>
                  <a:cubicBezTo>
                    <a:pt x="20203" y="12676"/>
                    <a:pt x="20203" y="12676"/>
                    <a:pt x="20203" y="12676"/>
                  </a:cubicBezTo>
                  <a:cubicBezTo>
                    <a:pt x="19988" y="12270"/>
                    <a:pt x="19988" y="12270"/>
                    <a:pt x="19988" y="12270"/>
                  </a:cubicBezTo>
                  <a:cubicBezTo>
                    <a:pt x="19988" y="11966"/>
                    <a:pt x="19988" y="11966"/>
                    <a:pt x="19988" y="11966"/>
                  </a:cubicBezTo>
                  <a:cubicBezTo>
                    <a:pt x="20096" y="11155"/>
                    <a:pt x="20096" y="11155"/>
                    <a:pt x="20096" y="11155"/>
                  </a:cubicBezTo>
                  <a:cubicBezTo>
                    <a:pt x="20203" y="10648"/>
                    <a:pt x="20203" y="10648"/>
                    <a:pt x="20203" y="10648"/>
                  </a:cubicBezTo>
                  <a:cubicBezTo>
                    <a:pt x="20525" y="10039"/>
                    <a:pt x="20525" y="10039"/>
                    <a:pt x="20525" y="10039"/>
                  </a:cubicBezTo>
                  <a:cubicBezTo>
                    <a:pt x="21063" y="9025"/>
                    <a:pt x="21063" y="9025"/>
                    <a:pt x="21063" y="9025"/>
                  </a:cubicBezTo>
                  <a:cubicBezTo>
                    <a:pt x="21170" y="8620"/>
                    <a:pt x="21170" y="8620"/>
                    <a:pt x="21170" y="8620"/>
                  </a:cubicBezTo>
                  <a:cubicBezTo>
                    <a:pt x="21170" y="8315"/>
                    <a:pt x="21170" y="8315"/>
                    <a:pt x="21170" y="8315"/>
                  </a:cubicBezTo>
                  <a:cubicBezTo>
                    <a:pt x="21600" y="8214"/>
                    <a:pt x="21600" y="8214"/>
                    <a:pt x="21600" y="8214"/>
                  </a:cubicBezTo>
                  <a:cubicBezTo>
                    <a:pt x="21600" y="8011"/>
                    <a:pt x="21600" y="8011"/>
                    <a:pt x="21600" y="8011"/>
                  </a:cubicBezTo>
                  <a:cubicBezTo>
                    <a:pt x="21600" y="7808"/>
                    <a:pt x="21600" y="7808"/>
                    <a:pt x="21600" y="7808"/>
                  </a:cubicBezTo>
                  <a:cubicBezTo>
                    <a:pt x="21600" y="7606"/>
                    <a:pt x="21600" y="7606"/>
                    <a:pt x="21600" y="7606"/>
                  </a:cubicBezTo>
                  <a:cubicBezTo>
                    <a:pt x="21600" y="7403"/>
                    <a:pt x="21600" y="7403"/>
                    <a:pt x="21600" y="7403"/>
                  </a:cubicBezTo>
                  <a:cubicBezTo>
                    <a:pt x="21600" y="7200"/>
                    <a:pt x="21600" y="7200"/>
                    <a:pt x="21600" y="7200"/>
                  </a:cubicBezTo>
                  <a:cubicBezTo>
                    <a:pt x="21170" y="7606"/>
                    <a:pt x="21170" y="7606"/>
                    <a:pt x="21170" y="7606"/>
                  </a:cubicBezTo>
                  <a:cubicBezTo>
                    <a:pt x="20848" y="8011"/>
                    <a:pt x="20848" y="8011"/>
                    <a:pt x="20848" y="8011"/>
                  </a:cubicBezTo>
                  <a:cubicBezTo>
                    <a:pt x="20740" y="8518"/>
                    <a:pt x="20740" y="8518"/>
                    <a:pt x="20740" y="8518"/>
                  </a:cubicBezTo>
                  <a:cubicBezTo>
                    <a:pt x="20418" y="9127"/>
                    <a:pt x="20418" y="9127"/>
                    <a:pt x="20418" y="9127"/>
                  </a:cubicBezTo>
                  <a:cubicBezTo>
                    <a:pt x="20096" y="9330"/>
                    <a:pt x="20096" y="9330"/>
                    <a:pt x="20096" y="9330"/>
                  </a:cubicBezTo>
                  <a:cubicBezTo>
                    <a:pt x="19451" y="9634"/>
                    <a:pt x="19451" y="9634"/>
                    <a:pt x="19451" y="9634"/>
                  </a:cubicBezTo>
                  <a:cubicBezTo>
                    <a:pt x="19128" y="10039"/>
                    <a:pt x="19128" y="10039"/>
                    <a:pt x="19128" y="10039"/>
                  </a:cubicBezTo>
                  <a:cubicBezTo>
                    <a:pt x="19021" y="10242"/>
                    <a:pt x="19021" y="10242"/>
                    <a:pt x="19021" y="10242"/>
                  </a:cubicBezTo>
                  <a:cubicBezTo>
                    <a:pt x="18806" y="10648"/>
                    <a:pt x="18806" y="10648"/>
                    <a:pt x="18806" y="10648"/>
                  </a:cubicBezTo>
                  <a:cubicBezTo>
                    <a:pt x="18376" y="11155"/>
                    <a:pt x="18376" y="11155"/>
                    <a:pt x="18376" y="11155"/>
                  </a:cubicBezTo>
                  <a:cubicBezTo>
                    <a:pt x="18054" y="10851"/>
                    <a:pt x="18054" y="10851"/>
                    <a:pt x="18054" y="10851"/>
                  </a:cubicBezTo>
                  <a:cubicBezTo>
                    <a:pt x="18376" y="10445"/>
                    <a:pt x="18376" y="10445"/>
                    <a:pt x="18376" y="10445"/>
                  </a:cubicBezTo>
                  <a:cubicBezTo>
                    <a:pt x="18591" y="9735"/>
                    <a:pt x="18591" y="9735"/>
                    <a:pt x="18591" y="9735"/>
                  </a:cubicBezTo>
                  <a:cubicBezTo>
                    <a:pt x="18699" y="9431"/>
                    <a:pt x="18699" y="9431"/>
                    <a:pt x="18699" y="9431"/>
                  </a:cubicBezTo>
                  <a:cubicBezTo>
                    <a:pt x="18806" y="9228"/>
                    <a:pt x="18806" y="9228"/>
                    <a:pt x="18806" y="9228"/>
                  </a:cubicBezTo>
                  <a:cubicBezTo>
                    <a:pt x="19021" y="9025"/>
                    <a:pt x="19021" y="9025"/>
                    <a:pt x="19021" y="9025"/>
                  </a:cubicBezTo>
                  <a:cubicBezTo>
                    <a:pt x="19236" y="8823"/>
                    <a:pt x="19236" y="8823"/>
                    <a:pt x="19236" y="8823"/>
                  </a:cubicBezTo>
                  <a:cubicBezTo>
                    <a:pt x="19343" y="8620"/>
                    <a:pt x="19343" y="8620"/>
                    <a:pt x="19343" y="8620"/>
                  </a:cubicBezTo>
                  <a:cubicBezTo>
                    <a:pt x="19236" y="8113"/>
                    <a:pt x="19236" y="8113"/>
                    <a:pt x="19236" y="8113"/>
                  </a:cubicBezTo>
                  <a:cubicBezTo>
                    <a:pt x="19343" y="7910"/>
                    <a:pt x="19343" y="7910"/>
                    <a:pt x="19343" y="7910"/>
                  </a:cubicBezTo>
                  <a:cubicBezTo>
                    <a:pt x="19236" y="7707"/>
                    <a:pt x="19236" y="7707"/>
                    <a:pt x="19236" y="7707"/>
                  </a:cubicBezTo>
                  <a:lnTo>
                    <a:pt x="19128" y="6997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2" name="Google Shape;1291;p80">
              <a:extLst>
                <a:ext uri="{FF2B5EF4-FFF2-40B4-BE49-F238E27FC236}">
                  <a16:creationId xmlns:a16="http://schemas.microsoft.com/office/drawing/2014/main" id="{38B9C394-7FFB-FB9B-AC49-CCC0A327A676}"/>
                </a:ext>
              </a:extLst>
            </p:cNvPr>
            <p:cNvSpPr/>
            <p:nvPr/>
          </p:nvSpPr>
          <p:spPr>
            <a:xfrm>
              <a:off x="7007011" y="2022268"/>
              <a:ext cx="761670" cy="87388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218" y="692"/>
                  </a:moveTo>
                  <a:lnTo>
                    <a:pt x="18106" y="1108"/>
                  </a:lnTo>
                  <a:lnTo>
                    <a:pt x="17153" y="1800"/>
                  </a:lnTo>
                  <a:lnTo>
                    <a:pt x="16041" y="2354"/>
                  </a:lnTo>
                  <a:lnTo>
                    <a:pt x="15247" y="2908"/>
                  </a:lnTo>
                  <a:lnTo>
                    <a:pt x="14771" y="3046"/>
                  </a:lnTo>
                  <a:lnTo>
                    <a:pt x="13976" y="3738"/>
                  </a:lnTo>
                  <a:lnTo>
                    <a:pt x="13024" y="3738"/>
                  </a:lnTo>
                  <a:lnTo>
                    <a:pt x="12388" y="4015"/>
                  </a:lnTo>
                  <a:lnTo>
                    <a:pt x="11753" y="4569"/>
                  </a:lnTo>
                  <a:lnTo>
                    <a:pt x="10800" y="4569"/>
                  </a:lnTo>
                  <a:lnTo>
                    <a:pt x="10324" y="4292"/>
                  </a:lnTo>
                  <a:lnTo>
                    <a:pt x="9847" y="3877"/>
                  </a:lnTo>
                  <a:lnTo>
                    <a:pt x="9529" y="4015"/>
                  </a:lnTo>
                  <a:lnTo>
                    <a:pt x="8894" y="3877"/>
                  </a:lnTo>
                  <a:lnTo>
                    <a:pt x="8735" y="3738"/>
                  </a:lnTo>
                  <a:lnTo>
                    <a:pt x="8100" y="3323"/>
                  </a:lnTo>
                  <a:lnTo>
                    <a:pt x="7465" y="3185"/>
                  </a:lnTo>
                  <a:lnTo>
                    <a:pt x="6194" y="3046"/>
                  </a:lnTo>
                  <a:lnTo>
                    <a:pt x="0" y="3877"/>
                  </a:lnTo>
                  <a:lnTo>
                    <a:pt x="1747" y="18554"/>
                  </a:lnTo>
                  <a:lnTo>
                    <a:pt x="2541" y="18831"/>
                  </a:lnTo>
                  <a:lnTo>
                    <a:pt x="3335" y="18554"/>
                  </a:lnTo>
                  <a:lnTo>
                    <a:pt x="3494" y="18415"/>
                  </a:lnTo>
                  <a:lnTo>
                    <a:pt x="4288" y="18969"/>
                  </a:lnTo>
                  <a:lnTo>
                    <a:pt x="4924" y="19385"/>
                  </a:lnTo>
                  <a:lnTo>
                    <a:pt x="5400" y="20215"/>
                  </a:lnTo>
                  <a:lnTo>
                    <a:pt x="6194" y="20354"/>
                  </a:lnTo>
                  <a:lnTo>
                    <a:pt x="6671" y="20492"/>
                  </a:lnTo>
                  <a:lnTo>
                    <a:pt x="6988" y="20631"/>
                  </a:lnTo>
                  <a:lnTo>
                    <a:pt x="7306" y="20908"/>
                  </a:lnTo>
                  <a:lnTo>
                    <a:pt x="7782" y="20769"/>
                  </a:lnTo>
                  <a:lnTo>
                    <a:pt x="7782" y="20631"/>
                  </a:lnTo>
                  <a:lnTo>
                    <a:pt x="8259" y="20215"/>
                  </a:lnTo>
                  <a:lnTo>
                    <a:pt x="8735" y="20492"/>
                  </a:lnTo>
                  <a:lnTo>
                    <a:pt x="9529" y="20769"/>
                  </a:lnTo>
                  <a:lnTo>
                    <a:pt x="10482" y="20631"/>
                  </a:lnTo>
                  <a:lnTo>
                    <a:pt x="10641" y="20492"/>
                  </a:lnTo>
                  <a:lnTo>
                    <a:pt x="10959" y="20077"/>
                  </a:lnTo>
                  <a:lnTo>
                    <a:pt x="11276" y="19938"/>
                  </a:lnTo>
                  <a:lnTo>
                    <a:pt x="11435" y="19800"/>
                  </a:lnTo>
                  <a:lnTo>
                    <a:pt x="11912" y="20215"/>
                  </a:lnTo>
                  <a:lnTo>
                    <a:pt x="12547" y="20908"/>
                  </a:lnTo>
                  <a:lnTo>
                    <a:pt x="13182" y="21462"/>
                  </a:lnTo>
                  <a:lnTo>
                    <a:pt x="13659" y="21462"/>
                  </a:lnTo>
                  <a:lnTo>
                    <a:pt x="13500" y="21600"/>
                  </a:lnTo>
                  <a:lnTo>
                    <a:pt x="14612" y="20631"/>
                  </a:lnTo>
                  <a:lnTo>
                    <a:pt x="14929" y="20215"/>
                  </a:lnTo>
                  <a:lnTo>
                    <a:pt x="14929" y="19662"/>
                  </a:lnTo>
                  <a:lnTo>
                    <a:pt x="15406" y="18138"/>
                  </a:lnTo>
                  <a:lnTo>
                    <a:pt x="15882" y="17723"/>
                  </a:lnTo>
                  <a:lnTo>
                    <a:pt x="16518" y="18138"/>
                  </a:lnTo>
                  <a:lnTo>
                    <a:pt x="16676" y="18000"/>
                  </a:lnTo>
                  <a:lnTo>
                    <a:pt x="16835" y="16615"/>
                  </a:lnTo>
                  <a:lnTo>
                    <a:pt x="17312" y="16062"/>
                  </a:lnTo>
                  <a:lnTo>
                    <a:pt x="17947" y="15231"/>
                  </a:lnTo>
                  <a:lnTo>
                    <a:pt x="18741" y="15231"/>
                  </a:lnTo>
                  <a:lnTo>
                    <a:pt x="19218" y="14677"/>
                  </a:lnTo>
                  <a:lnTo>
                    <a:pt x="20488" y="13708"/>
                  </a:lnTo>
                  <a:lnTo>
                    <a:pt x="20806" y="13015"/>
                  </a:lnTo>
                  <a:lnTo>
                    <a:pt x="20806" y="12600"/>
                  </a:lnTo>
                  <a:lnTo>
                    <a:pt x="20965" y="11492"/>
                  </a:lnTo>
                  <a:lnTo>
                    <a:pt x="20965" y="10662"/>
                  </a:lnTo>
                  <a:lnTo>
                    <a:pt x="21124" y="10246"/>
                  </a:lnTo>
                  <a:lnTo>
                    <a:pt x="21124" y="8446"/>
                  </a:lnTo>
                  <a:lnTo>
                    <a:pt x="20965" y="8031"/>
                  </a:lnTo>
                  <a:lnTo>
                    <a:pt x="21124" y="7615"/>
                  </a:lnTo>
                  <a:lnTo>
                    <a:pt x="21600" y="7615"/>
                  </a:lnTo>
                  <a:lnTo>
                    <a:pt x="20012" y="0"/>
                  </a:lnTo>
                  <a:lnTo>
                    <a:pt x="19218" y="692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3" name="Google Shape;1292;p80">
              <a:extLst>
                <a:ext uri="{FF2B5EF4-FFF2-40B4-BE49-F238E27FC236}">
                  <a16:creationId xmlns:a16="http://schemas.microsoft.com/office/drawing/2014/main" id="{362D2F52-E07C-27AA-6D21-7FBBAAAE4EBD}"/>
                </a:ext>
              </a:extLst>
            </p:cNvPr>
            <p:cNvSpPr/>
            <p:nvPr/>
          </p:nvSpPr>
          <p:spPr>
            <a:xfrm>
              <a:off x="6514174" y="2173521"/>
              <a:ext cx="560034" cy="96352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" y="21600"/>
                  </a:moveTo>
                  <a:lnTo>
                    <a:pt x="1080" y="20972"/>
                  </a:lnTo>
                  <a:lnTo>
                    <a:pt x="2808" y="20972"/>
                  </a:lnTo>
                  <a:lnTo>
                    <a:pt x="3456" y="20470"/>
                  </a:lnTo>
                  <a:lnTo>
                    <a:pt x="5184" y="20470"/>
                  </a:lnTo>
                  <a:lnTo>
                    <a:pt x="5832" y="20847"/>
                  </a:lnTo>
                  <a:lnTo>
                    <a:pt x="6696" y="21098"/>
                  </a:lnTo>
                  <a:lnTo>
                    <a:pt x="6912" y="20972"/>
                  </a:lnTo>
                  <a:lnTo>
                    <a:pt x="6912" y="20470"/>
                  </a:lnTo>
                  <a:lnTo>
                    <a:pt x="7776" y="20344"/>
                  </a:lnTo>
                  <a:lnTo>
                    <a:pt x="8208" y="20219"/>
                  </a:lnTo>
                  <a:lnTo>
                    <a:pt x="9072" y="20219"/>
                  </a:lnTo>
                  <a:lnTo>
                    <a:pt x="9504" y="20470"/>
                  </a:lnTo>
                  <a:lnTo>
                    <a:pt x="10368" y="20595"/>
                  </a:lnTo>
                  <a:lnTo>
                    <a:pt x="10584" y="20219"/>
                  </a:lnTo>
                  <a:lnTo>
                    <a:pt x="10584" y="19716"/>
                  </a:lnTo>
                  <a:lnTo>
                    <a:pt x="11232" y="19340"/>
                  </a:lnTo>
                  <a:lnTo>
                    <a:pt x="11448" y="18837"/>
                  </a:lnTo>
                  <a:lnTo>
                    <a:pt x="11880" y="18837"/>
                  </a:lnTo>
                  <a:lnTo>
                    <a:pt x="12096" y="19340"/>
                  </a:lnTo>
                  <a:lnTo>
                    <a:pt x="12960" y="19842"/>
                  </a:lnTo>
                  <a:lnTo>
                    <a:pt x="14256" y="19716"/>
                  </a:lnTo>
                  <a:lnTo>
                    <a:pt x="14688" y="19214"/>
                  </a:lnTo>
                  <a:lnTo>
                    <a:pt x="14688" y="18837"/>
                  </a:lnTo>
                  <a:lnTo>
                    <a:pt x="15336" y="18209"/>
                  </a:lnTo>
                  <a:lnTo>
                    <a:pt x="15984" y="18209"/>
                  </a:lnTo>
                  <a:lnTo>
                    <a:pt x="16416" y="17958"/>
                  </a:lnTo>
                  <a:lnTo>
                    <a:pt x="17280" y="16953"/>
                  </a:lnTo>
                  <a:lnTo>
                    <a:pt x="17280" y="16451"/>
                  </a:lnTo>
                  <a:lnTo>
                    <a:pt x="17496" y="16200"/>
                  </a:lnTo>
                  <a:lnTo>
                    <a:pt x="17496" y="15949"/>
                  </a:lnTo>
                  <a:lnTo>
                    <a:pt x="17712" y="15823"/>
                  </a:lnTo>
                  <a:lnTo>
                    <a:pt x="19440" y="15698"/>
                  </a:lnTo>
                  <a:lnTo>
                    <a:pt x="20304" y="15447"/>
                  </a:lnTo>
                  <a:lnTo>
                    <a:pt x="21168" y="15447"/>
                  </a:lnTo>
                  <a:lnTo>
                    <a:pt x="21600" y="15195"/>
                  </a:lnTo>
                  <a:lnTo>
                    <a:pt x="21384" y="14442"/>
                  </a:lnTo>
                  <a:lnTo>
                    <a:pt x="21600" y="14191"/>
                  </a:lnTo>
                  <a:lnTo>
                    <a:pt x="21168" y="14065"/>
                  </a:lnTo>
                  <a:lnTo>
                    <a:pt x="20952" y="13563"/>
                  </a:lnTo>
                  <a:lnTo>
                    <a:pt x="21384" y="13437"/>
                  </a:lnTo>
                  <a:lnTo>
                    <a:pt x="19008" y="126"/>
                  </a:lnTo>
                  <a:lnTo>
                    <a:pt x="19008" y="0"/>
                  </a:lnTo>
                  <a:lnTo>
                    <a:pt x="5832" y="502"/>
                  </a:lnTo>
                  <a:lnTo>
                    <a:pt x="5832" y="628"/>
                  </a:lnTo>
                  <a:lnTo>
                    <a:pt x="4320" y="1130"/>
                  </a:lnTo>
                  <a:lnTo>
                    <a:pt x="3456" y="1507"/>
                  </a:lnTo>
                  <a:lnTo>
                    <a:pt x="2808" y="1633"/>
                  </a:lnTo>
                  <a:lnTo>
                    <a:pt x="1728" y="1507"/>
                  </a:lnTo>
                  <a:lnTo>
                    <a:pt x="2376" y="12935"/>
                  </a:lnTo>
                  <a:lnTo>
                    <a:pt x="2160" y="13312"/>
                  </a:lnTo>
                  <a:lnTo>
                    <a:pt x="2160" y="14191"/>
                  </a:lnTo>
                  <a:lnTo>
                    <a:pt x="2376" y="14693"/>
                  </a:lnTo>
                  <a:lnTo>
                    <a:pt x="3240" y="15572"/>
                  </a:lnTo>
                  <a:lnTo>
                    <a:pt x="3456" y="16326"/>
                  </a:lnTo>
                  <a:lnTo>
                    <a:pt x="3456" y="16828"/>
                  </a:lnTo>
                  <a:lnTo>
                    <a:pt x="2808" y="17079"/>
                  </a:lnTo>
                  <a:lnTo>
                    <a:pt x="2376" y="17581"/>
                  </a:lnTo>
                  <a:lnTo>
                    <a:pt x="2160" y="18209"/>
                  </a:lnTo>
                  <a:lnTo>
                    <a:pt x="1080" y="18837"/>
                  </a:lnTo>
                  <a:lnTo>
                    <a:pt x="864" y="19591"/>
                  </a:lnTo>
                  <a:lnTo>
                    <a:pt x="432" y="19716"/>
                  </a:lnTo>
                  <a:lnTo>
                    <a:pt x="0" y="20219"/>
                  </a:lnTo>
                  <a:lnTo>
                    <a:pt x="0" y="20972"/>
                  </a:lnTo>
                  <a:lnTo>
                    <a:pt x="216" y="21474"/>
                  </a:lnTo>
                  <a:lnTo>
                    <a:pt x="432" y="21600"/>
                  </a:lnTo>
                  <a:lnTo>
                    <a:pt x="108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4" name="Google Shape;1293;p80">
              <a:extLst>
                <a:ext uri="{FF2B5EF4-FFF2-40B4-BE49-F238E27FC236}">
                  <a16:creationId xmlns:a16="http://schemas.microsoft.com/office/drawing/2014/main" id="{576C9D80-A5C2-AC1E-B2AC-BB041BD8DE70}"/>
                </a:ext>
              </a:extLst>
            </p:cNvPr>
            <p:cNvSpPr/>
            <p:nvPr/>
          </p:nvSpPr>
          <p:spPr>
            <a:xfrm>
              <a:off x="5881327" y="2050280"/>
              <a:ext cx="722466" cy="126603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400" y="20835"/>
                  </a:moveTo>
                  <a:lnTo>
                    <a:pt x="14735" y="20740"/>
                  </a:lnTo>
                  <a:lnTo>
                    <a:pt x="15405" y="20931"/>
                  </a:lnTo>
                  <a:lnTo>
                    <a:pt x="16074" y="21218"/>
                  </a:lnTo>
                  <a:lnTo>
                    <a:pt x="17079" y="21218"/>
                  </a:lnTo>
                  <a:lnTo>
                    <a:pt x="17414" y="21122"/>
                  </a:lnTo>
                  <a:lnTo>
                    <a:pt x="17079" y="20644"/>
                  </a:lnTo>
                  <a:lnTo>
                    <a:pt x="17079" y="20166"/>
                  </a:lnTo>
                  <a:lnTo>
                    <a:pt x="17581" y="19975"/>
                  </a:lnTo>
                  <a:lnTo>
                    <a:pt x="18586" y="19784"/>
                  </a:lnTo>
                  <a:lnTo>
                    <a:pt x="18921" y="19688"/>
                  </a:lnTo>
                  <a:lnTo>
                    <a:pt x="18753" y="19402"/>
                  </a:lnTo>
                  <a:lnTo>
                    <a:pt x="18753" y="18637"/>
                  </a:lnTo>
                  <a:lnTo>
                    <a:pt x="19256" y="18542"/>
                  </a:lnTo>
                  <a:lnTo>
                    <a:pt x="19088" y="18446"/>
                  </a:lnTo>
                  <a:lnTo>
                    <a:pt x="18921" y="18064"/>
                  </a:lnTo>
                  <a:lnTo>
                    <a:pt x="18921" y="17490"/>
                  </a:lnTo>
                  <a:lnTo>
                    <a:pt x="19256" y="17108"/>
                  </a:lnTo>
                  <a:lnTo>
                    <a:pt x="19591" y="17012"/>
                  </a:lnTo>
                  <a:lnTo>
                    <a:pt x="19758" y="16439"/>
                  </a:lnTo>
                  <a:lnTo>
                    <a:pt x="20595" y="15961"/>
                  </a:lnTo>
                  <a:lnTo>
                    <a:pt x="20763" y="15483"/>
                  </a:lnTo>
                  <a:lnTo>
                    <a:pt x="21098" y="15101"/>
                  </a:lnTo>
                  <a:lnTo>
                    <a:pt x="21600" y="14910"/>
                  </a:lnTo>
                  <a:lnTo>
                    <a:pt x="21600" y="14527"/>
                  </a:lnTo>
                  <a:lnTo>
                    <a:pt x="21433" y="13954"/>
                  </a:lnTo>
                  <a:lnTo>
                    <a:pt x="20763" y="13285"/>
                  </a:lnTo>
                  <a:lnTo>
                    <a:pt x="20595" y="12903"/>
                  </a:lnTo>
                  <a:lnTo>
                    <a:pt x="20595" y="12234"/>
                  </a:lnTo>
                  <a:lnTo>
                    <a:pt x="20763" y="11947"/>
                  </a:lnTo>
                  <a:lnTo>
                    <a:pt x="20260" y="3250"/>
                  </a:lnTo>
                  <a:lnTo>
                    <a:pt x="20428" y="3250"/>
                  </a:lnTo>
                  <a:lnTo>
                    <a:pt x="19758" y="2963"/>
                  </a:lnTo>
                  <a:lnTo>
                    <a:pt x="19423" y="2485"/>
                  </a:lnTo>
                  <a:lnTo>
                    <a:pt x="19088" y="2198"/>
                  </a:lnTo>
                  <a:lnTo>
                    <a:pt x="18921" y="1625"/>
                  </a:lnTo>
                  <a:lnTo>
                    <a:pt x="18251" y="1242"/>
                  </a:lnTo>
                  <a:lnTo>
                    <a:pt x="17916" y="287"/>
                  </a:lnTo>
                  <a:lnTo>
                    <a:pt x="17916" y="0"/>
                  </a:lnTo>
                  <a:lnTo>
                    <a:pt x="4019" y="478"/>
                  </a:lnTo>
                  <a:lnTo>
                    <a:pt x="3684" y="287"/>
                  </a:lnTo>
                  <a:lnTo>
                    <a:pt x="3516" y="573"/>
                  </a:lnTo>
                  <a:lnTo>
                    <a:pt x="3516" y="765"/>
                  </a:lnTo>
                  <a:lnTo>
                    <a:pt x="4019" y="1051"/>
                  </a:lnTo>
                  <a:lnTo>
                    <a:pt x="4688" y="1338"/>
                  </a:lnTo>
                  <a:lnTo>
                    <a:pt x="5526" y="1720"/>
                  </a:lnTo>
                  <a:lnTo>
                    <a:pt x="6363" y="2198"/>
                  </a:lnTo>
                  <a:lnTo>
                    <a:pt x="6363" y="2485"/>
                  </a:lnTo>
                  <a:lnTo>
                    <a:pt x="6028" y="3058"/>
                  </a:lnTo>
                  <a:lnTo>
                    <a:pt x="5693" y="3345"/>
                  </a:lnTo>
                  <a:lnTo>
                    <a:pt x="5191" y="4110"/>
                  </a:lnTo>
                  <a:lnTo>
                    <a:pt x="4521" y="4492"/>
                  </a:lnTo>
                  <a:lnTo>
                    <a:pt x="3516" y="4779"/>
                  </a:lnTo>
                  <a:lnTo>
                    <a:pt x="2512" y="4779"/>
                  </a:lnTo>
                  <a:lnTo>
                    <a:pt x="2009" y="4874"/>
                  </a:lnTo>
                  <a:lnTo>
                    <a:pt x="2009" y="5543"/>
                  </a:lnTo>
                  <a:lnTo>
                    <a:pt x="2512" y="6212"/>
                  </a:lnTo>
                  <a:lnTo>
                    <a:pt x="2847" y="6404"/>
                  </a:lnTo>
                  <a:lnTo>
                    <a:pt x="2177" y="6690"/>
                  </a:lnTo>
                  <a:lnTo>
                    <a:pt x="2177" y="7359"/>
                  </a:lnTo>
                  <a:lnTo>
                    <a:pt x="1842" y="7359"/>
                  </a:lnTo>
                  <a:lnTo>
                    <a:pt x="335" y="8219"/>
                  </a:lnTo>
                  <a:lnTo>
                    <a:pt x="502" y="8793"/>
                  </a:lnTo>
                  <a:lnTo>
                    <a:pt x="0" y="9080"/>
                  </a:lnTo>
                  <a:lnTo>
                    <a:pt x="0" y="10800"/>
                  </a:lnTo>
                  <a:lnTo>
                    <a:pt x="1005" y="11756"/>
                  </a:lnTo>
                  <a:lnTo>
                    <a:pt x="3516" y="12998"/>
                  </a:lnTo>
                  <a:lnTo>
                    <a:pt x="4186" y="13572"/>
                  </a:lnTo>
                  <a:lnTo>
                    <a:pt x="4186" y="14336"/>
                  </a:lnTo>
                  <a:lnTo>
                    <a:pt x="5023" y="14719"/>
                  </a:lnTo>
                  <a:lnTo>
                    <a:pt x="5191" y="14432"/>
                  </a:lnTo>
                  <a:lnTo>
                    <a:pt x="5693" y="14336"/>
                  </a:lnTo>
                  <a:lnTo>
                    <a:pt x="6530" y="14336"/>
                  </a:lnTo>
                  <a:lnTo>
                    <a:pt x="7535" y="14910"/>
                  </a:lnTo>
                  <a:lnTo>
                    <a:pt x="7033" y="15483"/>
                  </a:lnTo>
                  <a:lnTo>
                    <a:pt x="6865" y="15961"/>
                  </a:lnTo>
                  <a:lnTo>
                    <a:pt x="6865" y="16248"/>
                  </a:lnTo>
                  <a:lnTo>
                    <a:pt x="6530" y="16726"/>
                  </a:lnTo>
                  <a:lnTo>
                    <a:pt x="6530" y="17204"/>
                  </a:lnTo>
                  <a:lnTo>
                    <a:pt x="7367" y="17681"/>
                  </a:lnTo>
                  <a:lnTo>
                    <a:pt x="8540" y="18159"/>
                  </a:lnTo>
                  <a:lnTo>
                    <a:pt x="8874" y="18064"/>
                  </a:lnTo>
                  <a:lnTo>
                    <a:pt x="10716" y="18733"/>
                  </a:lnTo>
                  <a:lnTo>
                    <a:pt x="11386" y="19115"/>
                  </a:lnTo>
                  <a:lnTo>
                    <a:pt x="11888" y="19975"/>
                  </a:lnTo>
                  <a:lnTo>
                    <a:pt x="11721" y="20453"/>
                  </a:lnTo>
                  <a:lnTo>
                    <a:pt x="11553" y="20740"/>
                  </a:lnTo>
                  <a:lnTo>
                    <a:pt x="12391" y="21218"/>
                  </a:lnTo>
                  <a:lnTo>
                    <a:pt x="12391" y="21600"/>
                  </a:lnTo>
                  <a:lnTo>
                    <a:pt x="12726" y="21218"/>
                  </a:lnTo>
                  <a:lnTo>
                    <a:pt x="13395" y="21218"/>
                  </a:lnTo>
                  <a:lnTo>
                    <a:pt x="13898" y="21122"/>
                  </a:lnTo>
                  <a:lnTo>
                    <a:pt x="14400" y="20835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5" name="Google Shape;1294;p80">
              <a:extLst>
                <a:ext uri="{FF2B5EF4-FFF2-40B4-BE49-F238E27FC236}">
                  <a16:creationId xmlns:a16="http://schemas.microsoft.com/office/drawing/2014/main" id="{EE2D53C8-B32F-B9FC-3FA4-07759841B4E3}"/>
                </a:ext>
              </a:extLst>
            </p:cNvPr>
            <p:cNvSpPr/>
            <p:nvPr/>
          </p:nvSpPr>
          <p:spPr>
            <a:xfrm>
              <a:off x="4996464" y="1770184"/>
              <a:ext cx="1097658" cy="8066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673" y="20456"/>
                  </a:moveTo>
                  <a:cubicBezTo>
                    <a:pt x="18327" y="19567"/>
                    <a:pt x="18327" y="19567"/>
                    <a:pt x="18327" y="19567"/>
                  </a:cubicBezTo>
                  <a:cubicBezTo>
                    <a:pt x="18608" y="19059"/>
                    <a:pt x="18608" y="19059"/>
                    <a:pt x="18608" y="19059"/>
                  </a:cubicBezTo>
                  <a:cubicBezTo>
                    <a:pt x="18795" y="19059"/>
                    <a:pt x="18795" y="19059"/>
                    <a:pt x="18795" y="19059"/>
                  </a:cubicBezTo>
                  <a:cubicBezTo>
                    <a:pt x="18888" y="18042"/>
                    <a:pt x="18888" y="18042"/>
                    <a:pt x="18888" y="18042"/>
                  </a:cubicBezTo>
                  <a:cubicBezTo>
                    <a:pt x="19262" y="17661"/>
                    <a:pt x="19262" y="17661"/>
                    <a:pt x="19262" y="17661"/>
                  </a:cubicBezTo>
                  <a:cubicBezTo>
                    <a:pt x="19075" y="17280"/>
                    <a:pt x="19075" y="17280"/>
                    <a:pt x="19075" y="17280"/>
                  </a:cubicBezTo>
                  <a:cubicBezTo>
                    <a:pt x="18701" y="16264"/>
                    <a:pt x="18701" y="16264"/>
                    <a:pt x="18701" y="16264"/>
                  </a:cubicBezTo>
                  <a:cubicBezTo>
                    <a:pt x="18701" y="15755"/>
                    <a:pt x="18701" y="15755"/>
                    <a:pt x="18701" y="15755"/>
                  </a:cubicBezTo>
                  <a:cubicBezTo>
                    <a:pt x="18701" y="15247"/>
                    <a:pt x="18701" y="15247"/>
                    <a:pt x="18701" y="15247"/>
                  </a:cubicBezTo>
                  <a:cubicBezTo>
                    <a:pt x="19075" y="14993"/>
                    <a:pt x="19075" y="14993"/>
                    <a:pt x="19075" y="14993"/>
                  </a:cubicBezTo>
                  <a:cubicBezTo>
                    <a:pt x="19730" y="14993"/>
                    <a:pt x="19730" y="14993"/>
                    <a:pt x="19730" y="14993"/>
                  </a:cubicBezTo>
                  <a:cubicBezTo>
                    <a:pt x="20384" y="14612"/>
                    <a:pt x="20384" y="14612"/>
                    <a:pt x="20384" y="14612"/>
                  </a:cubicBezTo>
                  <a:cubicBezTo>
                    <a:pt x="20571" y="14358"/>
                    <a:pt x="20571" y="14358"/>
                    <a:pt x="20571" y="14358"/>
                  </a:cubicBezTo>
                  <a:cubicBezTo>
                    <a:pt x="20852" y="13976"/>
                    <a:pt x="20852" y="13976"/>
                    <a:pt x="20852" y="13976"/>
                  </a:cubicBezTo>
                  <a:cubicBezTo>
                    <a:pt x="21132" y="12833"/>
                    <a:pt x="21132" y="12833"/>
                    <a:pt x="21132" y="12833"/>
                  </a:cubicBezTo>
                  <a:cubicBezTo>
                    <a:pt x="21413" y="12325"/>
                    <a:pt x="21413" y="12325"/>
                    <a:pt x="21413" y="12325"/>
                  </a:cubicBezTo>
                  <a:cubicBezTo>
                    <a:pt x="21600" y="11435"/>
                    <a:pt x="21600" y="11435"/>
                    <a:pt x="21600" y="11435"/>
                  </a:cubicBezTo>
                  <a:cubicBezTo>
                    <a:pt x="21600" y="11054"/>
                    <a:pt x="21600" y="11054"/>
                    <a:pt x="21600" y="11054"/>
                  </a:cubicBezTo>
                  <a:cubicBezTo>
                    <a:pt x="21039" y="10292"/>
                    <a:pt x="21039" y="10292"/>
                    <a:pt x="21039" y="10292"/>
                  </a:cubicBezTo>
                  <a:cubicBezTo>
                    <a:pt x="20478" y="9656"/>
                    <a:pt x="20478" y="9656"/>
                    <a:pt x="20478" y="9656"/>
                  </a:cubicBezTo>
                  <a:cubicBezTo>
                    <a:pt x="20104" y="9148"/>
                    <a:pt x="20104" y="9148"/>
                    <a:pt x="20104" y="9148"/>
                  </a:cubicBezTo>
                  <a:cubicBezTo>
                    <a:pt x="19730" y="8767"/>
                    <a:pt x="19730" y="8767"/>
                    <a:pt x="19730" y="8767"/>
                  </a:cubicBezTo>
                  <a:cubicBezTo>
                    <a:pt x="19730" y="8386"/>
                    <a:pt x="19730" y="8386"/>
                    <a:pt x="19730" y="8386"/>
                  </a:cubicBezTo>
                  <a:cubicBezTo>
                    <a:pt x="19823" y="8005"/>
                    <a:pt x="19823" y="8005"/>
                    <a:pt x="19823" y="8005"/>
                  </a:cubicBezTo>
                  <a:cubicBezTo>
                    <a:pt x="20010" y="8259"/>
                    <a:pt x="20010" y="8259"/>
                    <a:pt x="20010" y="8259"/>
                  </a:cubicBezTo>
                  <a:cubicBezTo>
                    <a:pt x="19730" y="7751"/>
                    <a:pt x="19730" y="7751"/>
                    <a:pt x="19730" y="7751"/>
                  </a:cubicBezTo>
                  <a:cubicBezTo>
                    <a:pt x="19730" y="7751"/>
                    <a:pt x="19356" y="7496"/>
                    <a:pt x="19262" y="7496"/>
                  </a:cubicBezTo>
                  <a:cubicBezTo>
                    <a:pt x="19169" y="7496"/>
                    <a:pt x="18795" y="6988"/>
                    <a:pt x="18795" y="6988"/>
                  </a:cubicBezTo>
                  <a:cubicBezTo>
                    <a:pt x="18327" y="6988"/>
                    <a:pt x="18327" y="6988"/>
                    <a:pt x="18327" y="6988"/>
                  </a:cubicBezTo>
                  <a:cubicBezTo>
                    <a:pt x="18327" y="6353"/>
                    <a:pt x="18327" y="6353"/>
                    <a:pt x="18327" y="6353"/>
                  </a:cubicBezTo>
                  <a:cubicBezTo>
                    <a:pt x="18140" y="5718"/>
                    <a:pt x="18140" y="5718"/>
                    <a:pt x="18140" y="5718"/>
                  </a:cubicBezTo>
                  <a:cubicBezTo>
                    <a:pt x="18140" y="4955"/>
                    <a:pt x="18140" y="4955"/>
                    <a:pt x="18140" y="4955"/>
                  </a:cubicBezTo>
                  <a:cubicBezTo>
                    <a:pt x="18140" y="4447"/>
                    <a:pt x="18140" y="4447"/>
                    <a:pt x="18140" y="4447"/>
                  </a:cubicBezTo>
                  <a:cubicBezTo>
                    <a:pt x="18140" y="3558"/>
                    <a:pt x="18140" y="3558"/>
                    <a:pt x="18140" y="3558"/>
                  </a:cubicBezTo>
                  <a:cubicBezTo>
                    <a:pt x="17953" y="3176"/>
                    <a:pt x="17953" y="3176"/>
                    <a:pt x="17953" y="3176"/>
                  </a:cubicBezTo>
                  <a:cubicBezTo>
                    <a:pt x="17673" y="2287"/>
                    <a:pt x="17673" y="2287"/>
                    <a:pt x="17673" y="2287"/>
                  </a:cubicBezTo>
                  <a:cubicBezTo>
                    <a:pt x="655" y="2795"/>
                    <a:pt x="655" y="2795"/>
                    <a:pt x="655" y="2795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5" y="2922"/>
                    <a:pt x="655" y="2922"/>
                    <a:pt x="655" y="2922"/>
                  </a:cubicBezTo>
                  <a:cubicBezTo>
                    <a:pt x="374" y="2922"/>
                    <a:pt x="374" y="2922"/>
                    <a:pt x="374" y="2922"/>
                  </a:cubicBezTo>
                  <a:cubicBezTo>
                    <a:pt x="374" y="3304"/>
                    <a:pt x="374" y="3304"/>
                    <a:pt x="374" y="3304"/>
                  </a:cubicBezTo>
                  <a:cubicBezTo>
                    <a:pt x="281" y="3939"/>
                    <a:pt x="281" y="3939"/>
                    <a:pt x="281" y="3939"/>
                  </a:cubicBezTo>
                  <a:cubicBezTo>
                    <a:pt x="468" y="4066"/>
                    <a:pt x="468" y="4066"/>
                    <a:pt x="468" y="4066"/>
                  </a:cubicBezTo>
                  <a:cubicBezTo>
                    <a:pt x="655" y="4701"/>
                    <a:pt x="655" y="4701"/>
                    <a:pt x="655" y="4701"/>
                  </a:cubicBezTo>
                  <a:cubicBezTo>
                    <a:pt x="655" y="5209"/>
                    <a:pt x="655" y="5209"/>
                    <a:pt x="655" y="5209"/>
                  </a:cubicBezTo>
                  <a:cubicBezTo>
                    <a:pt x="468" y="5336"/>
                    <a:pt x="468" y="5336"/>
                    <a:pt x="468" y="5336"/>
                  </a:cubicBezTo>
                  <a:cubicBezTo>
                    <a:pt x="374" y="5718"/>
                    <a:pt x="374" y="5718"/>
                    <a:pt x="374" y="5718"/>
                  </a:cubicBezTo>
                  <a:cubicBezTo>
                    <a:pt x="374" y="6607"/>
                    <a:pt x="374" y="6607"/>
                    <a:pt x="374" y="6607"/>
                  </a:cubicBezTo>
                  <a:cubicBezTo>
                    <a:pt x="94" y="6734"/>
                    <a:pt x="94" y="6734"/>
                    <a:pt x="94" y="6734"/>
                  </a:cubicBezTo>
                  <a:cubicBezTo>
                    <a:pt x="0" y="7115"/>
                    <a:pt x="0" y="7115"/>
                    <a:pt x="0" y="7115"/>
                  </a:cubicBezTo>
                  <a:cubicBezTo>
                    <a:pt x="0" y="7496"/>
                    <a:pt x="0" y="7496"/>
                    <a:pt x="0" y="7496"/>
                  </a:cubicBezTo>
                  <a:cubicBezTo>
                    <a:pt x="374" y="7878"/>
                    <a:pt x="374" y="7878"/>
                    <a:pt x="374" y="7878"/>
                  </a:cubicBezTo>
                  <a:cubicBezTo>
                    <a:pt x="374" y="8386"/>
                    <a:pt x="374" y="8386"/>
                    <a:pt x="374" y="8386"/>
                  </a:cubicBezTo>
                  <a:cubicBezTo>
                    <a:pt x="374" y="8767"/>
                    <a:pt x="374" y="8767"/>
                    <a:pt x="374" y="8767"/>
                  </a:cubicBezTo>
                  <a:cubicBezTo>
                    <a:pt x="281" y="8513"/>
                    <a:pt x="281" y="8513"/>
                    <a:pt x="281" y="8513"/>
                  </a:cubicBezTo>
                  <a:cubicBezTo>
                    <a:pt x="561" y="9021"/>
                    <a:pt x="561" y="9021"/>
                    <a:pt x="561" y="9021"/>
                  </a:cubicBezTo>
                  <a:cubicBezTo>
                    <a:pt x="842" y="10165"/>
                    <a:pt x="842" y="10165"/>
                    <a:pt x="842" y="10165"/>
                  </a:cubicBezTo>
                  <a:cubicBezTo>
                    <a:pt x="1122" y="10800"/>
                    <a:pt x="1122" y="10800"/>
                    <a:pt x="1122" y="10800"/>
                  </a:cubicBezTo>
                  <a:cubicBezTo>
                    <a:pt x="1309" y="11562"/>
                    <a:pt x="1309" y="11562"/>
                    <a:pt x="1309" y="11562"/>
                  </a:cubicBezTo>
                  <a:cubicBezTo>
                    <a:pt x="1496" y="12198"/>
                    <a:pt x="1496" y="12198"/>
                    <a:pt x="1496" y="12198"/>
                  </a:cubicBezTo>
                  <a:cubicBezTo>
                    <a:pt x="1683" y="12579"/>
                    <a:pt x="1683" y="12579"/>
                    <a:pt x="1683" y="12579"/>
                  </a:cubicBezTo>
                  <a:cubicBezTo>
                    <a:pt x="1777" y="12960"/>
                    <a:pt x="1777" y="12960"/>
                    <a:pt x="1777" y="12960"/>
                  </a:cubicBezTo>
                  <a:cubicBezTo>
                    <a:pt x="1870" y="13087"/>
                    <a:pt x="1870" y="13087"/>
                    <a:pt x="1870" y="13087"/>
                  </a:cubicBezTo>
                  <a:cubicBezTo>
                    <a:pt x="1870" y="13214"/>
                    <a:pt x="1870" y="13214"/>
                    <a:pt x="1870" y="13214"/>
                  </a:cubicBezTo>
                  <a:cubicBezTo>
                    <a:pt x="1590" y="13341"/>
                    <a:pt x="1590" y="13341"/>
                    <a:pt x="1590" y="13341"/>
                  </a:cubicBezTo>
                  <a:cubicBezTo>
                    <a:pt x="1683" y="13849"/>
                    <a:pt x="1683" y="13849"/>
                    <a:pt x="1683" y="13849"/>
                  </a:cubicBezTo>
                  <a:cubicBezTo>
                    <a:pt x="1777" y="14485"/>
                    <a:pt x="1777" y="14485"/>
                    <a:pt x="1777" y="14485"/>
                  </a:cubicBezTo>
                  <a:cubicBezTo>
                    <a:pt x="1870" y="14739"/>
                    <a:pt x="1870" y="14739"/>
                    <a:pt x="1870" y="14739"/>
                  </a:cubicBezTo>
                  <a:cubicBezTo>
                    <a:pt x="2057" y="14739"/>
                    <a:pt x="2057" y="14739"/>
                    <a:pt x="2057" y="14739"/>
                  </a:cubicBezTo>
                  <a:cubicBezTo>
                    <a:pt x="2244" y="14993"/>
                    <a:pt x="2244" y="14993"/>
                    <a:pt x="2244" y="14993"/>
                  </a:cubicBezTo>
                  <a:cubicBezTo>
                    <a:pt x="2431" y="15882"/>
                    <a:pt x="2431" y="15882"/>
                    <a:pt x="2431" y="15882"/>
                  </a:cubicBezTo>
                  <a:cubicBezTo>
                    <a:pt x="2431" y="17153"/>
                    <a:pt x="2431" y="17153"/>
                    <a:pt x="2431" y="17153"/>
                  </a:cubicBezTo>
                  <a:cubicBezTo>
                    <a:pt x="2338" y="17661"/>
                    <a:pt x="2338" y="17661"/>
                    <a:pt x="2338" y="17661"/>
                  </a:cubicBezTo>
                  <a:cubicBezTo>
                    <a:pt x="2525" y="18042"/>
                    <a:pt x="2525" y="18042"/>
                    <a:pt x="2525" y="18042"/>
                  </a:cubicBezTo>
                  <a:cubicBezTo>
                    <a:pt x="2618" y="18296"/>
                    <a:pt x="2618" y="18296"/>
                    <a:pt x="2618" y="18296"/>
                  </a:cubicBezTo>
                  <a:cubicBezTo>
                    <a:pt x="2618" y="19567"/>
                    <a:pt x="2618" y="19567"/>
                    <a:pt x="2618" y="19567"/>
                  </a:cubicBezTo>
                  <a:cubicBezTo>
                    <a:pt x="2805" y="20456"/>
                    <a:pt x="2805" y="20456"/>
                    <a:pt x="2805" y="20456"/>
                  </a:cubicBezTo>
                  <a:cubicBezTo>
                    <a:pt x="2805" y="20584"/>
                    <a:pt x="2805" y="20584"/>
                    <a:pt x="2805" y="20584"/>
                  </a:cubicBezTo>
                  <a:cubicBezTo>
                    <a:pt x="16457" y="20329"/>
                    <a:pt x="16457" y="20329"/>
                    <a:pt x="16457" y="20329"/>
                  </a:cubicBezTo>
                  <a:cubicBezTo>
                    <a:pt x="17579" y="21600"/>
                    <a:pt x="17579" y="21600"/>
                    <a:pt x="17579" y="21600"/>
                  </a:cubicBezTo>
                  <a:cubicBezTo>
                    <a:pt x="17766" y="21346"/>
                    <a:pt x="17766" y="21346"/>
                    <a:pt x="17766" y="21346"/>
                  </a:cubicBezTo>
                  <a:lnTo>
                    <a:pt x="17673" y="2045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6" name="Google Shape;1295;p80">
              <a:extLst>
                <a:ext uri="{FF2B5EF4-FFF2-40B4-BE49-F238E27FC236}">
                  <a16:creationId xmlns:a16="http://schemas.microsoft.com/office/drawing/2014/main" id="{8FDD7FC0-7589-21A5-FB6D-075BFBC7F024}"/>
                </a:ext>
              </a:extLst>
            </p:cNvPr>
            <p:cNvSpPr/>
            <p:nvPr/>
          </p:nvSpPr>
          <p:spPr>
            <a:xfrm>
              <a:off x="0" y="4475883"/>
              <a:ext cx="2442689" cy="1899018"/>
            </a:xfrm>
            <a:custGeom>
              <a:avLst/>
              <a:gdLst/>
              <a:ahLst/>
              <a:cxnLst/>
              <a:rect l="l" t="t" r="r" b="b"/>
              <a:pathLst>
                <a:path w="21559" h="21600" extrusionOk="0">
                  <a:moveTo>
                    <a:pt x="8461" y="17395"/>
                  </a:moveTo>
                  <a:lnTo>
                    <a:pt x="8609" y="17586"/>
                  </a:lnTo>
                  <a:lnTo>
                    <a:pt x="8905" y="17841"/>
                  </a:lnTo>
                  <a:lnTo>
                    <a:pt x="8708" y="17904"/>
                  </a:lnTo>
                  <a:lnTo>
                    <a:pt x="8609" y="17904"/>
                  </a:lnTo>
                  <a:lnTo>
                    <a:pt x="8411" y="18096"/>
                  </a:lnTo>
                  <a:lnTo>
                    <a:pt x="8411" y="18350"/>
                  </a:lnTo>
                  <a:lnTo>
                    <a:pt x="8510" y="18350"/>
                  </a:lnTo>
                  <a:lnTo>
                    <a:pt x="8708" y="18669"/>
                  </a:lnTo>
                  <a:lnTo>
                    <a:pt x="8708" y="18796"/>
                  </a:lnTo>
                  <a:lnTo>
                    <a:pt x="8559" y="18860"/>
                  </a:lnTo>
                  <a:lnTo>
                    <a:pt x="8461" y="18860"/>
                  </a:lnTo>
                  <a:lnTo>
                    <a:pt x="8362" y="18924"/>
                  </a:lnTo>
                  <a:lnTo>
                    <a:pt x="8312" y="18924"/>
                  </a:lnTo>
                  <a:lnTo>
                    <a:pt x="8164" y="19051"/>
                  </a:lnTo>
                  <a:lnTo>
                    <a:pt x="8164" y="19306"/>
                  </a:lnTo>
                  <a:lnTo>
                    <a:pt x="8065" y="19497"/>
                  </a:lnTo>
                  <a:lnTo>
                    <a:pt x="7917" y="19179"/>
                  </a:lnTo>
                  <a:lnTo>
                    <a:pt x="7917" y="19242"/>
                  </a:lnTo>
                  <a:lnTo>
                    <a:pt x="7867" y="19370"/>
                  </a:lnTo>
                  <a:lnTo>
                    <a:pt x="7719" y="19561"/>
                  </a:lnTo>
                  <a:lnTo>
                    <a:pt x="7620" y="19816"/>
                  </a:lnTo>
                  <a:lnTo>
                    <a:pt x="7620" y="20135"/>
                  </a:lnTo>
                  <a:lnTo>
                    <a:pt x="7175" y="20135"/>
                  </a:lnTo>
                  <a:lnTo>
                    <a:pt x="7521" y="20007"/>
                  </a:lnTo>
                  <a:lnTo>
                    <a:pt x="7571" y="19880"/>
                  </a:lnTo>
                  <a:lnTo>
                    <a:pt x="7620" y="19752"/>
                  </a:lnTo>
                  <a:lnTo>
                    <a:pt x="7571" y="19561"/>
                  </a:lnTo>
                  <a:lnTo>
                    <a:pt x="7472" y="19497"/>
                  </a:lnTo>
                  <a:lnTo>
                    <a:pt x="7423" y="19497"/>
                  </a:lnTo>
                  <a:lnTo>
                    <a:pt x="7324" y="19370"/>
                  </a:lnTo>
                  <a:lnTo>
                    <a:pt x="7324" y="19306"/>
                  </a:lnTo>
                  <a:lnTo>
                    <a:pt x="7274" y="18924"/>
                  </a:lnTo>
                  <a:lnTo>
                    <a:pt x="7373" y="18796"/>
                  </a:lnTo>
                  <a:lnTo>
                    <a:pt x="7423" y="18669"/>
                  </a:lnTo>
                  <a:lnTo>
                    <a:pt x="7571" y="18542"/>
                  </a:lnTo>
                  <a:lnTo>
                    <a:pt x="7620" y="18605"/>
                  </a:lnTo>
                  <a:lnTo>
                    <a:pt x="7769" y="18796"/>
                  </a:lnTo>
                  <a:lnTo>
                    <a:pt x="7867" y="19051"/>
                  </a:lnTo>
                  <a:lnTo>
                    <a:pt x="7867" y="18796"/>
                  </a:lnTo>
                  <a:lnTo>
                    <a:pt x="7818" y="18542"/>
                  </a:lnTo>
                  <a:lnTo>
                    <a:pt x="7719" y="18350"/>
                  </a:lnTo>
                  <a:lnTo>
                    <a:pt x="7867" y="18287"/>
                  </a:lnTo>
                  <a:lnTo>
                    <a:pt x="8065" y="18414"/>
                  </a:lnTo>
                  <a:lnTo>
                    <a:pt x="8164" y="18414"/>
                  </a:lnTo>
                  <a:lnTo>
                    <a:pt x="8164" y="17904"/>
                  </a:lnTo>
                  <a:lnTo>
                    <a:pt x="8115" y="17777"/>
                  </a:lnTo>
                  <a:lnTo>
                    <a:pt x="8312" y="17586"/>
                  </a:lnTo>
                  <a:close/>
                  <a:moveTo>
                    <a:pt x="1541" y="13508"/>
                  </a:moveTo>
                  <a:lnTo>
                    <a:pt x="1640" y="13508"/>
                  </a:lnTo>
                  <a:lnTo>
                    <a:pt x="1788" y="13890"/>
                  </a:lnTo>
                  <a:lnTo>
                    <a:pt x="1788" y="14081"/>
                  </a:lnTo>
                  <a:lnTo>
                    <a:pt x="1689" y="14273"/>
                  </a:lnTo>
                  <a:lnTo>
                    <a:pt x="1442" y="14273"/>
                  </a:lnTo>
                  <a:lnTo>
                    <a:pt x="1244" y="14081"/>
                  </a:lnTo>
                  <a:lnTo>
                    <a:pt x="997" y="13827"/>
                  </a:lnTo>
                  <a:lnTo>
                    <a:pt x="1244" y="13635"/>
                  </a:lnTo>
                  <a:lnTo>
                    <a:pt x="1392" y="13635"/>
                  </a:lnTo>
                  <a:close/>
                  <a:moveTo>
                    <a:pt x="125" y="8092"/>
                  </a:moveTo>
                  <a:cubicBezTo>
                    <a:pt x="125" y="8092"/>
                    <a:pt x="125" y="8092"/>
                    <a:pt x="166" y="8309"/>
                  </a:cubicBezTo>
                  <a:cubicBezTo>
                    <a:pt x="166" y="8309"/>
                    <a:pt x="166" y="8309"/>
                    <a:pt x="249" y="8418"/>
                  </a:cubicBezTo>
                  <a:cubicBezTo>
                    <a:pt x="249" y="8418"/>
                    <a:pt x="249" y="8418"/>
                    <a:pt x="456" y="8472"/>
                  </a:cubicBezTo>
                  <a:cubicBezTo>
                    <a:pt x="456" y="8472"/>
                    <a:pt x="456" y="8472"/>
                    <a:pt x="664" y="8472"/>
                  </a:cubicBezTo>
                  <a:cubicBezTo>
                    <a:pt x="664" y="8472"/>
                    <a:pt x="664" y="8472"/>
                    <a:pt x="788" y="8581"/>
                  </a:cubicBezTo>
                  <a:cubicBezTo>
                    <a:pt x="788" y="8581"/>
                    <a:pt x="788" y="8581"/>
                    <a:pt x="788" y="8743"/>
                  </a:cubicBezTo>
                  <a:cubicBezTo>
                    <a:pt x="788" y="8743"/>
                    <a:pt x="788" y="8743"/>
                    <a:pt x="871" y="8852"/>
                  </a:cubicBezTo>
                  <a:cubicBezTo>
                    <a:pt x="871" y="8852"/>
                    <a:pt x="871" y="8852"/>
                    <a:pt x="1037" y="9069"/>
                  </a:cubicBezTo>
                  <a:cubicBezTo>
                    <a:pt x="1037" y="9069"/>
                    <a:pt x="1037" y="9069"/>
                    <a:pt x="1244" y="9449"/>
                  </a:cubicBezTo>
                  <a:cubicBezTo>
                    <a:pt x="1244" y="9449"/>
                    <a:pt x="1244" y="9449"/>
                    <a:pt x="1120" y="9449"/>
                  </a:cubicBezTo>
                  <a:cubicBezTo>
                    <a:pt x="1120" y="9449"/>
                    <a:pt x="1120" y="9449"/>
                    <a:pt x="871" y="9449"/>
                  </a:cubicBezTo>
                  <a:lnTo>
                    <a:pt x="830" y="9558"/>
                  </a:lnTo>
                  <a:cubicBezTo>
                    <a:pt x="830" y="9558"/>
                    <a:pt x="830" y="9558"/>
                    <a:pt x="664" y="9340"/>
                  </a:cubicBezTo>
                  <a:cubicBezTo>
                    <a:pt x="664" y="9340"/>
                    <a:pt x="664" y="9340"/>
                    <a:pt x="581" y="9015"/>
                  </a:cubicBezTo>
                  <a:cubicBezTo>
                    <a:pt x="581" y="9015"/>
                    <a:pt x="581" y="9015"/>
                    <a:pt x="539" y="8906"/>
                  </a:cubicBezTo>
                  <a:cubicBezTo>
                    <a:pt x="539" y="8906"/>
                    <a:pt x="539" y="8906"/>
                    <a:pt x="456" y="8798"/>
                  </a:cubicBezTo>
                  <a:cubicBezTo>
                    <a:pt x="456" y="8798"/>
                    <a:pt x="456" y="8798"/>
                    <a:pt x="415" y="8798"/>
                  </a:cubicBezTo>
                  <a:cubicBezTo>
                    <a:pt x="415" y="8798"/>
                    <a:pt x="415" y="8798"/>
                    <a:pt x="374" y="8798"/>
                  </a:cubicBezTo>
                  <a:cubicBezTo>
                    <a:pt x="374" y="8798"/>
                    <a:pt x="291" y="8798"/>
                    <a:pt x="291" y="8798"/>
                  </a:cubicBezTo>
                  <a:cubicBezTo>
                    <a:pt x="249" y="8743"/>
                    <a:pt x="249" y="8798"/>
                    <a:pt x="249" y="8798"/>
                  </a:cubicBezTo>
                  <a:cubicBezTo>
                    <a:pt x="249" y="8798"/>
                    <a:pt x="249" y="8798"/>
                    <a:pt x="125" y="8798"/>
                  </a:cubicBezTo>
                  <a:cubicBezTo>
                    <a:pt x="-41" y="8743"/>
                    <a:pt x="83" y="8743"/>
                    <a:pt x="83" y="8743"/>
                  </a:cubicBezTo>
                  <a:cubicBezTo>
                    <a:pt x="42" y="8689"/>
                    <a:pt x="42" y="8689"/>
                    <a:pt x="42" y="8635"/>
                  </a:cubicBezTo>
                  <a:cubicBezTo>
                    <a:pt x="42" y="8635"/>
                    <a:pt x="0" y="8526"/>
                    <a:pt x="0" y="8472"/>
                  </a:cubicBezTo>
                  <a:cubicBezTo>
                    <a:pt x="0" y="8472"/>
                    <a:pt x="0" y="8309"/>
                    <a:pt x="0" y="8309"/>
                  </a:cubicBezTo>
                  <a:cubicBezTo>
                    <a:pt x="0" y="8309"/>
                    <a:pt x="0" y="8309"/>
                    <a:pt x="125" y="8092"/>
                  </a:cubicBezTo>
                  <a:close/>
                  <a:moveTo>
                    <a:pt x="7752" y="0"/>
                  </a:moveTo>
                  <a:cubicBezTo>
                    <a:pt x="7752" y="0"/>
                    <a:pt x="7752" y="0"/>
                    <a:pt x="7920" y="215"/>
                  </a:cubicBezTo>
                  <a:cubicBezTo>
                    <a:pt x="7920" y="215"/>
                    <a:pt x="7920" y="215"/>
                    <a:pt x="8003" y="377"/>
                  </a:cubicBezTo>
                  <a:cubicBezTo>
                    <a:pt x="8003" y="377"/>
                    <a:pt x="8003" y="377"/>
                    <a:pt x="7920" y="377"/>
                  </a:cubicBezTo>
                  <a:cubicBezTo>
                    <a:pt x="7920" y="377"/>
                    <a:pt x="7920" y="377"/>
                    <a:pt x="7920" y="539"/>
                  </a:cubicBezTo>
                  <a:cubicBezTo>
                    <a:pt x="7920" y="539"/>
                    <a:pt x="7920" y="539"/>
                    <a:pt x="8045" y="646"/>
                  </a:cubicBezTo>
                  <a:cubicBezTo>
                    <a:pt x="8045" y="646"/>
                    <a:pt x="8045" y="646"/>
                    <a:pt x="8212" y="646"/>
                  </a:cubicBezTo>
                  <a:cubicBezTo>
                    <a:pt x="8212" y="646"/>
                    <a:pt x="8212" y="646"/>
                    <a:pt x="8212" y="485"/>
                  </a:cubicBezTo>
                  <a:cubicBezTo>
                    <a:pt x="8212" y="485"/>
                    <a:pt x="8212" y="485"/>
                    <a:pt x="8296" y="377"/>
                  </a:cubicBezTo>
                  <a:cubicBezTo>
                    <a:pt x="8296" y="377"/>
                    <a:pt x="8296" y="377"/>
                    <a:pt x="8380" y="485"/>
                  </a:cubicBezTo>
                  <a:cubicBezTo>
                    <a:pt x="8380" y="485"/>
                    <a:pt x="8380" y="485"/>
                    <a:pt x="8505" y="700"/>
                  </a:cubicBezTo>
                  <a:cubicBezTo>
                    <a:pt x="8505" y="700"/>
                    <a:pt x="8505" y="700"/>
                    <a:pt x="8756" y="646"/>
                  </a:cubicBezTo>
                  <a:cubicBezTo>
                    <a:pt x="8756" y="646"/>
                    <a:pt x="8756" y="646"/>
                    <a:pt x="9091" y="754"/>
                  </a:cubicBezTo>
                  <a:cubicBezTo>
                    <a:pt x="9091" y="754"/>
                    <a:pt x="9091" y="754"/>
                    <a:pt x="9091" y="916"/>
                  </a:cubicBezTo>
                  <a:cubicBezTo>
                    <a:pt x="9091" y="916"/>
                    <a:pt x="9091" y="916"/>
                    <a:pt x="9175" y="1131"/>
                  </a:cubicBezTo>
                  <a:cubicBezTo>
                    <a:pt x="9175" y="1131"/>
                    <a:pt x="9175" y="1131"/>
                    <a:pt x="9384" y="1347"/>
                  </a:cubicBezTo>
                  <a:cubicBezTo>
                    <a:pt x="9384" y="1347"/>
                    <a:pt x="9384" y="1347"/>
                    <a:pt x="9844" y="1347"/>
                  </a:cubicBezTo>
                  <a:cubicBezTo>
                    <a:pt x="9844" y="1347"/>
                    <a:pt x="9844" y="1347"/>
                    <a:pt x="9970" y="1347"/>
                  </a:cubicBezTo>
                  <a:cubicBezTo>
                    <a:pt x="9970" y="1347"/>
                    <a:pt x="9970" y="1347"/>
                    <a:pt x="10095" y="1239"/>
                  </a:cubicBezTo>
                  <a:cubicBezTo>
                    <a:pt x="10095" y="1239"/>
                    <a:pt x="10095" y="1239"/>
                    <a:pt x="10262" y="1239"/>
                  </a:cubicBezTo>
                  <a:cubicBezTo>
                    <a:pt x="10262" y="1239"/>
                    <a:pt x="10262" y="1239"/>
                    <a:pt x="10472" y="1400"/>
                  </a:cubicBezTo>
                  <a:cubicBezTo>
                    <a:pt x="10472" y="1400"/>
                    <a:pt x="10472" y="1400"/>
                    <a:pt x="10514" y="1562"/>
                  </a:cubicBezTo>
                  <a:cubicBezTo>
                    <a:pt x="10514" y="1562"/>
                    <a:pt x="10514" y="1562"/>
                    <a:pt x="10514" y="1724"/>
                  </a:cubicBezTo>
                  <a:cubicBezTo>
                    <a:pt x="10514" y="1724"/>
                    <a:pt x="10514" y="1724"/>
                    <a:pt x="10514" y="1751"/>
                  </a:cubicBezTo>
                  <a:lnTo>
                    <a:pt x="10514" y="1831"/>
                  </a:lnTo>
                  <a:cubicBezTo>
                    <a:pt x="10514" y="1831"/>
                    <a:pt x="10514" y="1831"/>
                    <a:pt x="10723" y="1670"/>
                  </a:cubicBezTo>
                  <a:cubicBezTo>
                    <a:pt x="10723" y="1670"/>
                    <a:pt x="10723" y="1670"/>
                    <a:pt x="10974" y="1562"/>
                  </a:cubicBezTo>
                  <a:cubicBezTo>
                    <a:pt x="10974" y="1562"/>
                    <a:pt x="10974" y="1562"/>
                    <a:pt x="11141" y="1562"/>
                  </a:cubicBezTo>
                  <a:cubicBezTo>
                    <a:pt x="11141" y="1562"/>
                    <a:pt x="11141" y="1562"/>
                    <a:pt x="11476" y="1724"/>
                  </a:cubicBezTo>
                  <a:cubicBezTo>
                    <a:pt x="11476" y="1724"/>
                    <a:pt x="11476" y="1724"/>
                    <a:pt x="11769" y="1831"/>
                  </a:cubicBezTo>
                  <a:cubicBezTo>
                    <a:pt x="11769" y="1831"/>
                    <a:pt x="11769" y="1831"/>
                    <a:pt x="12103" y="1724"/>
                  </a:cubicBezTo>
                  <a:cubicBezTo>
                    <a:pt x="12103" y="1724"/>
                    <a:pt x="12103" y="1724"/>
                    <a:pt x="12271" y="1562"/>
                  </a:cubicBezTo>
                  <a:cubicBezTo>
                    <a:pt x="12271" y="1562"/>
                    <a:pt x="12271" y="1562"/>
                    <a:pt x="12438" y="1562"/>
                  </a:cubicBezTo>
                  <a:cubicBezTo>
                    <a:pt x="12438" y="1562"/>
                    <a:pt x="12438" y="1562"/>
                    <a:pt x="12522" y="1562"/>
                  </a:cubicBezTo>
                  <a:cubicBezTo>
                    <a:pt x="12522" y="1562"/>
                    <a:pt x="12522" y="1562"/>
                    <a:pt x="12731" y="1831"/>
                  </a:cubicBezTo>
                  <a:cubicBezTo>
                    <a:pt x="12731" y="1831"/>
                    <a:pt x="12731" y="1831"/>
                    <a:pt x="12940" y="2047"/>
                  </a:cubicBezTo>
                  <a:cubicBezTo>
                    <a:pt x="12940" y="2047"/>
                    <a:pt x="12940" y="2047"/>
                    <a:pt x="13317" y="2101"/>
                  </a:cubicBezTo>
                  <a:lnTo>
                    <a:pt x="13484" y="3986"/>
                  </a:lnTo>
                  <a:cubicBezTo>
                    <a:pt x="13484" y="3986"/>
                    <a:pt x="13484" y="3986"/>
                    <a:pt x="13986" y="8726"/>
                  </a:cubicBezTo>
                  <a:cubicBezTo>
                    <a:pt x="13986" y="8726"/>
                    <a:pt x="13986" y="8726"/>
                    <a:pt x="14572" y="14436"/>
                  </a:cubicBezTo>
                  <a:cubicBezTo>
                    <a:pt x="14572" y="14436"/>
                    <a:pt x="14572" y="14436"/>
                    <a:pt x="14697" y="14759"/>
                  </a:cubicBezTo>
                  <a:cubicBezTo>
                    <a:pt x="14697" y="14759"/>
                    <a:pt x="14697" y="14759"/>
                    <a:pt x="15116" y="14759"/>
                  </a:cubicBezTo>
                  <a:cubicBezTo>
                    <a:pt x="15116" y="14759"/>
                    <a:pt x="15116" y="14759"/>
                    <a:pt x="15199" y="14436"/>
                  </a:cubicBezTo>
                  <a:cubicBezTo>
                    <a:pt x="15199" y="14436"/>
                    <a:pt x="15199" y="14436"/>
                    <a:pt x="15534" y="14436"/>
                  </a:cubicBezTo>
                  <a:cubicBezTo>
                    <a:pt x="15534" y="14436"/>
                    <a:pt x="15534" y="14436"/>
                    <a:pt x="15534" y="14598"/>
                  </a:cubicBezTo>
                  <a:cubicBezTo>
                    <a:pt x="15534" y="14598"/>
                    <a:pt x="15534" y="14598"/>
                    <a:pt x="15660" y="14813"/>
                  </a:cubicBezTo>
                  <a:cubicBezTo>
                    <a:pt x="15660" y="14813"/>
                    <a:pt x="15660" y="14813"/>
                    <a:pt x="16204" y="15298"/>
                  </a:cubicBezTo>
                  <a:cubicBezTo>
                    <a:pt x="16204" y="15298"/>
                    <a:pt x="16204" y="15298"/>
                    <a:pt x="16664" y="15944"/>
                  </a:cubicBezTo>
                  <a:cubicBezTo>
                    <a:pt x="16664" y="15944"/>
                    <a:pt x="16664" y="15944"/>
                    <a:pt x="16915" y="15675"/>
                  </a:cubicBezTo>
                  <a:cubicBezTo>
                    <a:pt x="16915" y="15675"/>
                    <a:pt x="16915" y="15675"/>
                    <a:pt x="17082" y="15136"/>
                  </a:cubicBezTo>
                  <a:cubicBezTo>
                    <a:pt x="17082" y="15136"/>
                    <a:pt x="17082" y="15136"/>
                    <a:pt x="17291" y="14867"/>
                  </a:cubicBezTo>
                  <a:cubicBezTo>
                    <a:pt x="17291" y="14867"/>
                    <a:pt x="17291" y="14867"/>
                    <a:pt x="17501" y="14705"/>
                  </a:cubicBezTo>
                  <a:cubicBezTo>
                    <a:pt x="17501" y="14705"/>
                    <a:pt x="17501" y="14705"/>
                    <a:pt x="17877" y="14921"/>
                  </a:cubicBezTo>
                  <a:cubicBezTo>
                    <a:pt x="17877" y="14921"/>
                    <a:pt x="17877" y="14921"/>
                    <a:pt x="18337" y="15352"/>
                  </a:cubicBezTo>
                  <a:cubicBezTo>
                    <a:pt x="18337" y="15352"/>
                    <a:pt x="18337" y="15352"/>
                    <a:pt x="18798" y="15944"/>
                  </a:cubicBezTo>
                  <a:cubicBezTo>
                    <a:pt x="18798" y="15944"/>
                    <a:pt x="18798" y="15944"/>
                    <a:pt x="19132" y="16429"/>
                  </a:cubicBezTo>
                  <a:cubicBezTo>
                    <a:pt x="19132" y="16429"/>
                    <a:pt x="19132" y="16429"/>
                    <a:pt x="19802" y="17291"/>
                  </a:cubicBezTo>
                  <a:cubicBezTo>
                    <a:pt x="19802" y="17291"/>
                    <a:pt x="19802" y="17291"/>
                    <a:pt x="20220" y="18045"/>
                  </a:cubicBezTo>
                  <a:cubicBezTo>
                    <a:pt x="20220" y="18045"/>
                    <a:pt x="20220" y="18045"/>
                    <a:pt x="20471" y="18099"/>
                  </a:cubicBezTo>
                  <a:cubicBezTo>
                    <a:pt x="20471" y="18099"/>
                    <a:pt x="20471" y="18099"/>
                    <a:pt x="20764" y="18153"/>
                  </a:cubicBezTo>
                  <a:cubicBezTo>
                    <a:pt x="20764" y="18153"/>
                    <a:pt x="20764" y="18153"/>
                    <a:pt x="21266" y="18368"/>
                  </a:cubicBezTo>
                  <a:cubicBezTo>
                    <a:pt x="21266" y="18368"/>
                    <a:pt x="21266" y="18368"/>
                    <a:pt x="21475" y="18530"/>
                  </a:cubicBezTo>
                  <a:cubicBezTo>
                    <a:pt x="21475" y="18530"/>
                    <a:pt x="21475" y="18530"/>
                    <a:pt x="21475" y="18745"/>
                  </a:cubicBezTo>
                  <a:cubicBezTo>
                    <a:pt x="21475" y="18745"/>
                    <a:pt x="21475" y="18745"/>
                    <a:pt x="21559" y="19230"/>
                  </a:cubicBezTo>
                  <a:cubicBezTo>
                    <a:pt x="21559" y="19230"/>
                    <a:pt x="21559" y="19230"/>
                    <a:pt x="21559" y="19445"/>
                  </a:cubicBezTo>
                  <a:cubicBezTo>
                    <a:pt x="21559" y="19445"/>
                    <a:pt x="21559" y="19445"/>
                    <a:pt x="21559" y="19661"/>
                  </a:cubicBezTo>
                  <a:cubicBezTo>
                    <a:pt x="21559" y="19661"/>
                    <a:pt x="21559" y="19661"/>
                    <a:pt x="21559" y="20146"/>
                  </a:cubicBezTo>
                  <a:cubicBezTo>
                    <a:pt x="21559" y="20146"/>
                    <a:pt x="21559" y="20146"/>
                    <a:pt x="21392" y="20307"/>
                  </a:cubicBezTo>
                  <a:cubicBezTo>
                    <a:pt x="21392" y="20307"/>
                    <a:pt x="21392" y="20307"/>
                    <a:pt x="21266" y="20092"/>
                  </a:cubicBezTo>
                  <a:cubicBezTo>
                    <a:pt x="21266" y="20092"/>
                    <a:pt x="21266" y="20092"/>
                    <a:pt x="21141" y="19822"/>
                  </a:cubicBezTo>
                  <a:cubicBezTo>
                    <a:pt x="21141" y="19822"/>
                    <a:pt x="21141" y="19822"/>
                    <a:pt x="21015" y="19930"/>
                  </a:cubicBezTo>
                  <a:cubicBezTo>
                    <a:pt x="21015" y="19930"/>
                    <a:pt x="21015" y="19930"/>
                    <a:pt x="21141" y="20200"/>
                  </a:cubicBezTo>
                  <a:cubicBezTo>
                    <a:pt x="21141" y="20200"/>
                    <a:pt x="21141" y="20200"/>
                    <a:pt x="21057" y="20253"/>
                  </a:cubicBezTo>
                  <a:cubicBezTo>
                    <a:pt x="21057" y="20253"/>
                    <a:pt x="21057" y="20253"/>
                    <a:pt x="20931" y="20146"/>
                  </a:cubicBezTo>
                  <a:cubicBezTo>
                    <a:pt x="20931" y="20146"/>
                    <a:pt x="20931" y="20146"/>
                    <a:pt x="20680" y="20038"/>
                  </a:cubicBezTo>
                  <a:cubicBezTo>
                    <a:pt x="20680" y="20038"/>
                    <a:pt x="20680" y="20038"/>
                    <a:pt x="20680" y="19822"/>
                  </a:cubicBezTo>
                  <a:cubicBezTo>
                    <a:pt x="20680" y="19822"/>
                    <a:pt x="20680" y="19822"/>
                    <a:pt x="20597" y="19553"/>
                  </a:cubicBezTo>
                  <a:cubicBezTo>
                    <a:pt x="20597" y="19553"/>
                    <a:pt x="20597" y="19553"/>
                    <a:pt x="20471" y="19445"/>
                  </a:cubicBezTo>
                  <a:cubicBezTo>
                    <a:pt x="20471" y="19445"/>
                    <a:pt x="20471" y="19445"/>
                    <a:pt x="20388" y="19230"/>
                  </a:cubicBezTo>
                  <a:cubicBezTo>
                    <a:pt x="20388" y="19230"/>
                    <a:pt x="20388" y="19230"/>
                    <a:pt x="20053" y="18907"/>
                  </a:cubicBezTo>
                  <a:cubicBezTo>
                    <a:pt x="20053" y="18907"/>
                    <a:pt x="20053" y="18907"/>
                    <a:pt x="19760" y="18961"/>
                  </a:cubicBezTo>
                  <a:cubicBezTo>
                    <a:pt x="19760" y="18961"/>
                    <a:pt x="19760" y="18961"/>
                    <a:pt x="19844" y="19122"/>
                  </a:cubicBezTo>
                  <a:cubicBezTo>
                    <a:pt x="19844" y="19122"/>
                    <a:pt x="19844" y="19122"/>
                    <a:pt x="19927" y="19230"/>
                  </a:cubicBezTo>
                  <a:cubicBezTo>
                    <a:pt x="19927" y="19230"/>
                    <a:pt x="19927" y="19230"/>
                    <a:pt x="20220" y="19445"/>
                  </a:cubicBezTo>
                  <a:cubicBezTo>
                    <a:pt x="20220" y="19445"/>
                    <a:pt x="20220" y="19445"/>
                    <a:pt x="20388" y="19661"/>
                  </a:cubicBezTo>
                  <a:cubicBezTo>
                    <a:pt x="20388" y="19661"/>
                    <a:pt x="20388" y="19661"/>
                    <a:pt x="20388" y="19822"/>
                  </a:cubicBezTo>
                  <a:cubicBezTo>
                    <a:pt x="20388" y="19822"/>
                    <a:pt x="20388" y="19822"/>
                    <a:pt x="20513" y="19984"/>
                  </a:cubicBezTo>
                  <a:cubicBezTo>
                    <a:pt x="20513" y="19984"/>
                    <a:pt x="20513" y="19984"/>
                    <a:pt x="20597" y="20146"/>
                  </a:cubicBezTo>
                  <a:cubicBezTo>
                    <a:pt x="20597" y="20146"/>
                    <a:pt x="20597" y="20146"/>
                    <a:pt x="20680" y="20523"/>
                  </a:cubicBezTo>
                  <a:cubicBezTo>
                    <a:pt x="20680" y="20523"/>
                    <a:pt x="20680" y="20523"/>
                    <a:pt x="20680" y="20630"/>
                  </a:cubicBezTo>
                  <a:cubicBezTo>
                    <a:pt x="20680" y="20630"/>
                    <a:pt x="20680" y="20630"/>
                    <a:pt x="20555" y="20684"/>
                  </a:cubicBezTo>
                  <a:cubicBezTo>
                    <a:pt x="20555" y="20684"/>
                    <a:pt x="20555" y="20684"/>
                    <a:pt x="20471" y="20415"/>
                  </a:cubicBezTo>
                  <a:cubicBezTo>
                    <a:pt x="20471" y="20415"/>
                    <a:pt x="20471" y="20415"/>
                    <a:pt x="20471" y="20684"/>
                  </a:cubicBezTo>
                  <a:cubicBezTo>
                    <a:pt x="20471" y="20684"/>
                    <a:pt x="20471" y="20684"/>
                    <a:pt x="20388" y="20900"/>
                  </a:cubicBezTo>
                  <a:cubicBezTo>
                    <a:pt x="20388" y="20900"/>
                    <a:pt x="20388" y="20900"/>
                    <a:pt x="20262" y="20846"/>
                  </a:cubicBezTo>
                  <a:cubicBezTo>
                    <a:pt x="20262" y="20846"/>
                    <a:pt x="20262" y="20846"/>
                    <a:pt x="20053" y="20577"/>
                  </a:cubicBezTo>
                  <a:cubicBezTo>
                    <a:pt x="20053" y="20577"/>
                    <a:pt x="20053" y="20577"/>
                    <a:pt x="19844" y="20253"/>
                  </a:cubicBezTo>
                  <a:cubicBezTo>
                    <a:pt x="19844" y="20253"/>
                    <a:pt x="19844" y="20253"/>
                    <a:pt x="19676" y="20361"/>
                  </a:cubicBezTo>
                  <a:cubicBezTo>
                    <a:pt x="19676" y="20361"/>
                    <a:pt x="19676" y="20361"/>
                    <a:pt x="19551" y="20361"/>
                  </a:cubicBezTo>
                  <a:cubicBezTo>
                    <a:pt x="19551" y="20361"/>
                    <a:pt x="19551" y="20361"/>
                    <a:pt x="19634" y="20038"/>
                  </a:cubicBezTo>
                  <a:cubicBezTo>
                    <a:pt x="19634" y="20038"/>
                    <a:pt x="19634" y="20038"/>
                    <a:pt x="19844" y="19984"/>
                  </a:cubicBezTo>
                  <a:cubicBezTo>
                    <a:pt x="19844" y="19984"/>
                    <a:pt x="19844" y="19984"/>
                    <a:pt x="19760" y="19661"/>
                  </a:cubicBezTo>
                  <a:cubicBezTo>
                    <a:pt x="19760" y="19661"/>
                    <a:pt x="19760" y="19661"/>
                    <a:pt x="19509" y="19822"/>
                  </a:cubicBezTo>
                  <a:cubicBezTo>
                    <a:pt x="19509" y="19822"/>
                    <a:pt x="19509" y="19822"/>
                    <a:pt x="19593" y="19499"/>
                  </a:cubicBezTo>
                  <a:cubicBezTo>
                    <a:pt x="19593" y="19499"/>
                    <a:pt x="19593" y="19499"/>
                    <a:pt x="19467" y="19284"/>
                  </a:cubicBezTo>
                  <a:cubicBezTo>
                    <a:pt x="19467" y="19284"/>
                    <a:pt x="19467" y="19284"/>
                    <a:pt x="19425" y="19122"/>
                  </a:cubicBezTo>
                  <a:cubicBezTo>
                    <a:pt x="19425" y="19122"/>
                    <a:pt x="19425" y="19122"/>
                    <a:pt x="19425" y="18961"/>
                  </a:cubicBezTo>
                  <a:cubicBezTo>
                    <a:pt x="19425" y="18961"/>
                    <a:pt x="19425" y="18961"/>
                    <a:pt x="19593" y="18637"/>
                  </a:cubicBezTo>
                  <a:cubicBezTo>
                    <a:pt x="19593" y="18637"/>
                    <a:pt x="19593" y="18637"/>
                    <a:pt x="19383" y="18637"/>
                  </a:cubicBezTo>
                  <a:cubicBezTo>
                    <a:pt x="19383" y="18637"/>
                    <a:pt x="19383" y="18637"/>
                    <a:pt x="19300" y="18745"/>
                  </a:cubicBezTo>
                  <a:cubicBezTo>
                    <a:pt x="19300" y="18745"/>
                    <a:pt x="19300" y="18745"/>
                    <a:pt x="19300" y="18853"/>
                  </a:cubicBezTo>
                  <a:cubicBezTo>
                    <a:pt x="19300" y="18853"/>
                    <a:pt x="19300" y="18853"/>
                    <a:pt x="19300" y="19176"/>
                  </a:cubicBezTo>
                  <a:cubicBezTo>
                    <a:pt x="19300" y="19176"/>
                    <a:pt x="19300" y="19176"/>
                    <a:pt x="19174" y="19284"/>
                  </a:cubicBezTo>
                  <a:cubicBezTo>
                    <a:pt x="19174" y="19284"/>
                    <a:pt x="19174" y="19284"/>
                    <a:pt x="19091" y="19392"/>
                  </a:cubicBezTo>
                  <a:cubicBezTo>
                    <a:pt x="19091" y="19392"/>
                    <a:pt x="19091" y="19284"/>
                    <a:pt x="19091" y="19230"/>
                  </a:cubicBezTo>
                  <a:cubicBezTo>
                    <a:pt x="19091" y="19176"/>
                    <a:pt x="19049" y="19014"/>
                    <a:pt x="19049" y="19014"/>
                  </a:cubicBezTo>
                  <a:cubicBezTo>
                    <a:pt x="19049" y="19014"/>
                    <a:pt x="19007" y="18853"/>
                    <a:pt x="19007" y="18745"/>
                  </a:cubicBezTo>
                  <a:cubicBezTo>
                    <a:pt x="19007" y="18691"/>
                    <a:pt x="18965" y="18584"/>
                    <a:pt x="18965" y="18584"/>
                  </a:cubicBezTo>
                  <a:cubicBezTo>
                    <a:pt x="18965" y="18584"/>
                    <a:pt x="18923" y="18476"/>
                    <a:pt x="18923" y="18422"/>
                  </a:cubicBezTo>
                  <a:cubicBezTo>
                    <a:pt x="18923" y="18314"/>
                    <a:pt x="18923" y="18260"/>
                    <a:pt x="18923" y="18260"/>
                  </a:cubicBezTo>
                  <a:cubicBezTo>
                    <a:pt x="18923" y="18260"/>
                    <a:pt x="18965" y="18153"/>
                    <a:pt x="19049" y="18153"/>
                  </a:cubicBezTo>
                  <a:cubicBezTo>
                    <a:pt x="19091" y="18099"/>
                    <a:pt x="19132" y="17991"/>
                    <a:pt x="19132" y="17991"/>
                  </a:cubicBezTo>
                  <a:cubicBezTo>
                    <a:pt x="19132" y="17991"/>
                    <a:pt x="19132" y="17991"/>
                    <a:pt x="19300" y="17776"/>
                  </a:cubicBezTo>
                  <a:cubicBezTo>
                    <a:pt x="19300" y="17776"/>
                    <a:pt x="19300" y="17776"/>
                    <a:pt x="19132" y="17399"/>
                  </a:cubicBezTo>
                  <a:cubicBezTo>
                    <a:pt x="19132" y="17399"/>
                    <a:pt x="19132" y="17399"/>
                    <a:pt x="19049" y="17452"/>
                  </a:cubicBezTo>
                  <a:cubicBezTo>
                    <a:pt x="19049" y="17452"/>
                    <a:pt x="19049" y="17452"/>
                    <a:pt x="18965" y="17722"/>
                  </a:cubicBezTo>
                  <a:cubicBezTo>
                    <a:pt x="18965" y="17722"/>
                    <a:pt x="18965" y="17722"/>
                    <a:pt x="18798" y="17991"/>
                  </a:cubicBezTo>
                  <a:cubicBezTo>
                    <a:pt x="18798" y="17991"/>
                    <a:pt x="18798" y="17991"/>
                    <a:pt x="18672" y="18099"/>
                  </a:cubicBezTo>
                  <a:cubicBezTo>
                    <a:pt x="18672" y="18099"/>
                    <a:pt x="18672" y="18099"/>
                    <a:pt x="18630" y="18206"/>
                  </a:cubicBezTo>
                  <a:cubicBezTo>
                    <a:pt x="18630" y="18206"/>
                    <a:pt x="18630" y="18206"/>
                    <a:pt x="18714" y="18637"/>
                  </a:cubicBezTo>
                  <a:cubicBezTo>
                    <a:pt x="18714" y="18637"/>
                    <a:pt x="18714" y="18637"/>
                    <a:pt x="18881" y="19230"/>
                  </a:cubicBezTo>
                  <a:cubicBezTo>
                    <a:pt x="18881" y="19230"/>
                    <a:pt x="18881" y="19230"/>
                    <a:pt x="18714" y="19176"/>
                  </a:cubicBezTo>
                  <a:cubicBezTo>
                    <a:pt x="18714" y="19176"/>
                    <a:pt x="18714" y="19176"/>
                    <a:pt x="18463" y="18530"/>
                  </a:cubicBezTo>
                  <a:cubicBezTo>
                    <a:pt x="18463" y="18530"/>
                    <a:pt x="18463" y="18530"/>
                    <a:pt x="18170" y="17991"/>
                  </a:cubicBezTo>
                  <a:cubicBezTo>
                    <a:pt x="18170" y="17991"/>
                    <a:pt x="18170" y="17991"/>
                    <a:pt x="18086" y="18314"/>
                  </a:cubicBezTo>
                  <a:cubicBezTo>
                    <a:pt x="18086" y="18314"/>
                    <a:pt x="18086" y="18314"/>
                    <a:pt x="18003" y="18260"/>
                  </a:cubicBezTo>
                  <a:cubicBezTo>
                    <a:pt x="18003" y="18260"/>
                    <a:pt x="18003" y="18260"/>
                    <a:pt x="17877" y="17883"/>
                  </a:cubicBezTo>
                  <a:cubicBezTo>
                    <a:pt x="17877" y="17883"/>
                    <a:pt x="17877" y="17883"/>
                    <a:pt x="17710" y="17722"/>
                  </a:cubicBezTo>
                  <a:cubicBezTo>
                    <a:pt x="17710" y="17722"/>
                    <a:pt x="17710" y="17722"/>
                    <a:pt x="17291" y="17129"/>
                  </a:cubicBezTo>
                  <a:cubicBezTo>
                    <a:pt x="17291" y="17129"/>
                    <a:pt x="17291" y="17129"/>
                    <a:pt x="17291" y="16752"/>
                  </a:cubicBezTo>
                  <a:cubicBezTo>
                    <a:pt x="17291" y="16752"/>
                    <a:pt x="17291" y="16752"/>
                    <a:pt x="17208" y="16968"/>
                  </a:cubicBezTo>
                  <a:cubicBezTo>
                    <a:pt x="17208" y="16968"/>
                    <a:pt x="17208" y="16968"/>
                    <a:pt x="16999" y="16860"/>
                  </a:cubicBezTo>
                  <a:cubicBezTo>
                    <a:pt x="16999" y="16860"/>
                    <a:pt x="16999" y="16860"/>
                    <a:pt x="16538" y="16321"/>
                  </a:cubicBezTo>
                  <a:cubicBezTo>
                    <a:pt x="16538" y="16321"/>
                    <a:pt x="16538" y="16321"/>
                    <a:pt x="16245" y="15890"/>
                  </a:cubicBezTo>
                  <a:cubicBezTo>
                    <a:pt x="16245" y="15890"/>
                    <a:pt x="16245" y="15890"/>
                    <a:pt x="16078" y="15944"/>
                  </a:cubicBezTo>
                  <a:cubicBezTo>
                    <a:pt x="16078" y="15944"/>
                    <a:pt x="16078" y="15944"/>
                    <a:pt x="15702" y="15836"/>
                  </a:cubicBezTo>
                  <a:cubicBezTo>
                    <a:pt x="15702" y="15836"/>
                    <a:pt x="15702" y="15836"/>
                    <a:pt x="15451" y="15513"/>
                  </a:cubicBezTo>
                  <a:cubicBezTo>
                    <a:pt x="15451" y="15513"/>
                    <a:pt x="15451" y="15513"/>
                    <a:pt x="15451" y="15136"/>
                  </a:cubicBezTo>
                  <a:cubicBezTo>
                    <a:pt x="15451" y="15136"/>
                    <a:pt x="15451" y="15136"/>
                    <a:pt x="15325" y="15244"/>
                  </a:cubicBezTo>
                  <a:cubicBezTo>
                    <a:pt x="15325" y="15244"/>
                    <a:pt x="15325" y="15244"/>
                    <a:pt x="14823" y="15244"/>
                  </a:cubicBezTo>
                  <a:cubicBezTo>
                    <a:pt x="14823" y="15244"/>
                    <a:pt x="14823" y="15244"/>
                    <a:pt x="14572" y="15190"/>
                  </a:cubicBezTo>
                  <a:cubicBezTo>
                    <a:pt x="14572" y="15190"/>
                    <a:pt x="14572" y="15190"/>
                    <a:pt x="14279" y="15082"/>
                  </a:cubicBezTo>
                  <a:cubicBezTo>
                    <a:pt x="14279" y="15082"/>
                    <a:pt x="14279" y="15082"/>
                    <a:pt x="13735" y="15028"/>
                  </a:cubicBezTo>
                  <a:cubicBezTo>
                    <a:pt x="13735" y="15028"/>
                    <a:pt x="13735" y="15028"/>
                    <a:pt x="13191" y="15190"/>
                  </a:cubicBezTo>
                  <a:cubicBezTo>
                    <a:pt x="13191" y="15190"/>
                    <a:pt x="13191" y="15190"/>
                    <a:pt x="12815" y="15298"/>
                  </a:cubicBezTo>
                  <a:cubicBezTo>
                    <a:pt x="12815" y="15298"/>
                    <a:pt x="12815" y="15298"/>
                    <a:pt x="12898" y="14867"/>
                  </a:cubicBezTo>
                  <a:cubicBezTo>
                    <a:pt x="12898" y="14867"/>
                    <a:pt x="12898" y="14867"/>
                    <a:pt x="12773" y="14975"/>
                  </a:cubicBezTo>
                  <a:cubicBezTo>
                    <a:pt x="12773" y="14975"/>
                    <a:pt x="12773" y="14975"/>
                    <a:pt x="12564" y="14813"/>
                  </a:cubicBezTo>
                  <a:cubicBezTo>
                    <a:pt x="12564" y="14813"/>
                    <a:pt x="12564" y="14813"/>
                    <a:pt x="12396" y="14705"/>
                  </a:cubicBezTo>
                  <a:cubicBezTo>
                    <a:pt x="12396" y="14705"/>
                    <a:pt x="12396" y="14705"/>
                    <a:pt x="12229" y="14705"/>
                  </a:cubicBezTo>
                  <a:cubicBezTo>
                    <a:pt x="12229" y="14705"/>
                    <a:pt x="12229" y="14705"/>
                    <a:pt x="12103" y="14705"/>
                  </a:cubicBezTo>
                  <a:cubicBezTo>
                    <a:pt x="12103" y="14705"/>
                    <a:pt x="12103" y="14705"/>
                    <a:pt x="11894" y="14867"/>
                  </a:cubicBezTo>
                  <a:cubicBezTo>
                    <a:pt x="11894" y="14867"/>
                    <a:pt x="11894" y="14867"/>
                    <a:pt x="11727" y="14975"/>
                  </a:cubicBezTo>
                  <a:cubicBezTo>
                    <a:pt x="11727" y="14975"/>
                    <a:pt x="11727" y="14975"/>
                    <a:pt x="11559" y="15244"/>
                  </a:cubicBezTo>
                  <a:cubicBezTo>
                    <a:pt x="11559" y="15244"/>
                    <a:pt x="11559" y="15244"/>
                    <a:pt x="11476" y="15352"/>
                  </a:cubicBezTo>
                  <a:cubicBezTo>
                    <a:pt x="11476" y="15352"/>
                    <a:pt x="11476" y="15352"/>
                    <a:pt x="11267" y="15298"/>
                  </a:cubicBezTo>
                  <a:cubicBezTo>
                    <a:pt x="11267" y="15298"/>
                    <a:pt x="11267" y="15298"/>
                    <a:pt x="11476" y="15082"/>
                  </a:cubicBezTo>
                  <a:cubicBezTo>
                    <a:pt x="11476" y="15082"/>
                    <a:pt x="11476" y="15082"/>
                    <a:pt x="11727" y="14759"/>
                  </a:cubicBezTo>
                  <a:cubicBezTo>
                    <a:pt x="11727" y="14759"/>
                    <a:pt x="11727" y="14759"/>
                    <a:pt x="11894" y="14544"/>
                  </a:cubicBezTo>
                  <a:cubicBezTo>
                    <a:pt x="11894" y="14544"/>
                    <a:pt x="11894" y="14544"/>
                    <a:pt x="12020" y="14328"/>
                  </a:cubicBezTo>
                  <a:cubicBezTo>
                    <a:pt x="12020" y="14328"/>
                    <a:pt x="12020" y="14328"/>
                    <a:pt x="11936" y="14328"/>
                  </a:cubicBezTo>
                  <a:cubicBezTo>
                    <a:pt x="11936" y="14328"/>
                    <a:pt x="11936" y="14328"/>
                    <a:pt x="11769" y="14220"/>
                  </a:cubicBezTo>
                  <a:cubicBezTo>
                    <a:pt x="11769" y="14220"/>
                    <a:pt x="11769" y="14220"/>
                    <a:pt x="11769" y="13843"/>
                  </a:cubicBezTo>
                  <a:cubicBezTo>
                    <a:pt x="11769" y="13843"/>
                    <a:pt x="11769" y="13843"/>
                    <a:pt x="11601" y="14005"/>
                  </a:cubicBezTo>
                  <a:cubicBezTo>
                    <a:pt x="11601" y="14005"/>
                    <a:pt x="11601" y="14005"/>
                    <a:pt x="11559" y="14059"/>
                  </a:cubicBezTo>
                  <a:cubicBezTo>
                    <a:pt x="11559" y="14059"/>
                    <a:pt x="11559" y="14059"/>
                    <a:pt x="11267" y="14059"/>
                  </a:cubicBezTo>
                  <a:cubicBezTo>
                    <a:pt x="11267" y="14059"/>
                    <a:pt x="11267" y="14059"/>
                    <a:pt x="11016" y="14005"/>
                  </a:cubicBezTo>
                  <a:cubicBezTo>
                    <a:pt x="11016" y="14005"/>
                    <a:pt x="11016" y="14005"/>
                    <a:pt x="10890" y="14167"/>
                  </a:cubicBezTo>
                  <a:cubicBezTo>
                    <a:pt x="10890" y="14167"/>
                    <a:pt x="10890" y="14167"/>
                    <a:pt x="10806" y="14490"/>
                  </a:cubicBezTo>
                  <a:cubicBezTo>
                    <a:pt x="10806" y="14490"/>
                    <a:pt x="10806" y="14490"/>
                    <a:pt x="10974" y="14759"/>
                  </a:cubicBezTo>
                  <a:cubicBezTo>
                    <a:pt x="10974" y="14759"/>
                    <a:pt x="10974" y="14759"/>
                    <a:pt x="10890" y="15190"/>
                  </a:cubicBezTo>
                  <a:cubicBezTo>
                    <a:pt x="10890" y="15190"/>
                    <a:pt x="10890" y="15190"/>
                    <a:pt x="10681" y="15459"/>
                  </a:cubicBezTo>
                  <a:cubicBezTo>
                    <a:pt x="10681" y="15459"/>
                    <a:pt x="10681" y="15459"/>
                    <a:pt x="10472" y="15459"/>
                  </a:cubicBezTo>
                  <a:cubicBezTo>
                    <a:pt x="10472" y="15459"/>
                    <a:pt x="10472" y="15459"/>
                    <a:pt x="10221" y="15459"/>
                  </a:cubicBezTo>
                  <a:cubicBezTo>
                    <a:pt x="10221" y="15459"/>
                    <a:pt x="10221" y="15459"/>
                    <a:pt x="10137" y="15836"/>
                  </a:cubicBezTo>
                  <a:cubicBezTo>
                    <a:pt x="10137" y="15836"/>
                    <a:pt x="10137" y="15836"/>
                    <a:pt x="9802" y="15998"/>
                  </a:cubicBezTo>
                  <a:cubicBezTo>
                    <a:pt x="9802" y="15998"/>
                    <a:pt x="9802" y="15998"/>
                    <a:pt x="9760" y="16106"/>
                  </a:cubicBezTo>
                  <a:cubicBezTo>
                    <a:pt x="9760" y="16106"/>
                    <a:pt x="9760" y="16106"/>
                    <a:pt x="9468" y="16375"/>
                  </a:cubicBezTo>
                  <a:cubicBezTo>
                    <a:pt x="9468" y="16375"/>
                    <a:pt x="9468" y="16375"/>
                    <a:pt x="9175" y="16483"/>
                  </a:cubicBezTo>
                  <a:cubicBezTo>
                    <a:pt x="9175" y="16483"/>
                    <a:pt x="9175" y="16483"/>
                    <a:pt x="9007" y="16537"/>
                  </a:cubicBezTo>
                  <a:cubicBezTo>
                    <a:pt x="9007" y="16537"/>
                    <a:pt x="9007" y="16537"/>
                    <a:pt x="8924" y="16375"/>
                  </a:cubicBezTo>
                  <a:cubicBezTo>
                    <a:pt x="8924" y="16375"/>
                    <a:pt x="8924" y="16375"/>
                    <a:pt x="8882" y="16267"/>
                  </a:cubicBezTo>
                  <a:cubicBezTo>
                    <a:pt x="8882" y="16267"/>
                    <a:pt x="8882" y="16267"/>
                    <a:pt x="9091" y="16160"/>
                  </a:cubicBezTo>
                  <a:cubicBezTo>
                    <a:pt x="9091" y="16160"/>
                    <a:pt x="9091" y="16160"/>
                    <a:pt x="9258" y="15890"/>
                  </a:cubicBezTo>
                  <a:cubicBezTo>
                    <a:pt x="9258" y="15890"/>
                    <a:pt x="9258" y="15890"/>
                    <a:pt x="9049" y="15890"/>
                  </a:cubicBezTo>
                  <a:cubicBezTo>
                    <a:pt x="9049" y="15890"/>
                    <a:pt x="9049" y="15890"/>
                    <a:pt x="8965" y="15729"/>
                  </a:cubicBezTo>
                  <a:cubicBezTo>
                    <a:pt x="8965" y="15729"/>
                    <a:pt x="8965" y="15729"/>
                    <a:pt x="9175" y="15352"/>
                  </a:cubicBezTo>
                  <a:cubicBezTo>
                    <a:pt x="9175" y="15352"/>
                    <a:pt x="9175" y="15352"/>
                    <a:pt x="9258" y="14975"/>
                  </a:cubicBezTo>
                  <a:cubicBezTo>
                    <a:pt x="9258" y="14975"/>
                    <a:pt x="9258" y="14975"/>
                    <a:pt x="9384" y="14436"/>
                  </a:cubicBezTo>
                  <a:cubicBezTo>
                    <a:pt x="9384" y="14436"/>
                    <a:pt x="9384" y="14436"/>
                    <a:pt x="9593" y="14113"/>
                  </a:cubicBezTo>
                  <a:cubicBezTo>
                    <a:pt x="9593" y="14113"/>
                    <a:pt x="9593" y="14113"/>
                    <a:pt x="10346" y="14220"/>
                  </a:cubicBezTo>
                  <a:cubicBezTo>
                    <a:pt x="10346" y="14220"/>
                    <a:pt x="10346" y="14220"/>
                    <a:pt x="10221" y="14005"/>
                  </a:cubicBezTo>
                  <a:cubicBezTo>
                    <a:pt x="10221" y="14005"/>
                    <a:pt x="10221" y="14005"/>
                    <a:pt x="10011" y="13951"/>
                  </a:cubicBezTo>
                  <a:cubicBezTo>
                    <a:pt x="10011" y="13951"/>
                    <a:pt x="10011" y="13951"/>
                    <a:pt x="9635" y="13736"/>
                  </a:cubicBezTo>
                  <a:cubicBezTo>
                    <a:pt x="9635" y="13736"/>
                    <a:pt x="9635" y="13736"/>
                    <a:pt x="9342" y="13897"/>
                  </a:cubicBezTo>
                  <a:cubicBezTo>
                    <a:pt x="9342" y="13897"/>
                    <a:pt x="9342" y="13897"/>
                    <a:pt x="9091" y="14167"/>
                  </a:cubicBezTo>
                  <a:cubicBezTo>
                    <a:pt x="9091" y="14167"/>
                    <a:pt x="9091" y="14167"/>
                    <a:pt x="8840" y="14436"/>
                  </a:cubicBezTo>
                  <a:cubicBezTo>
                    <a:pt x="8840" y="14436"/>
                    <a:pt x="8840" y="14436"/>
                    <a:pt x="8714" y="14759"/>
                  </a:cubicBezTo>
                  <a:cubicBezTo>
                    <a:pt x="8714" y="14759"/>
                    <a:pt x="8714" y="14759"/>
                    <a:pt x="8673" y="15028"/>
                  </a:cubicBezTo>
                  <a:cubicBezTo>
                    <a:pt x="8673" y="15028"/>
                    <a:pt x="8673" y="15028"/>
                    <a:pt x="8505" y="15028"/>
                  </a:cubicBezTo>
                  <a:cubicBezTo>
                    <a:pt x="8505" y="15028"/>
                    <a:pt x="8505" y="15028"/>
                    <a:pt x="8505" y="15136"/>
                  </a:cubicBezTo>
                  <a:cubicBezTo>
                    <a:pt x="8505" y="15136"/>
                    <a:pt x="8505" y="15136"/>
                    <a:pt x="8589" y="15352"/>
                  </a:cubicBezTo>
                  <a:cubicBezTo>
                    <a:pt x="8589" y="15352"/>
                    <a:pt x="8589" y="15352"/>
                    <a:pt x="8547" y="15513"/>
                  </a:cubicBezTo>
                  <a:cubicBezTo>
                    <a:pt x="8547" y="15513"/>
                    <a:pt x="8547" y="15513"/>
                    <a:pt x="8422" y="15675"/>
                  </a:cubicBezTo>
                  <a:cubicBezTo>
                    <a:pt x="8422" y="15675"/>
                    <a:pt x="8422" y="15675"/>
                    <a:pt x="8129" y="15890"/>
                  </a:cubicBezTo>
                  <a:cubicBezTo>
                    <a:pt x="8129" y="15890"/>
                    <a:pt x="8129" y="15890"/>
                    <a:pt x="7961" y="16052"/>
                  </a:cubicBezTo>
                  <a:cubicBezTo>
                    <a:pt x="7961" y="16052"/>
                    <a:pt x="7961" y="16052"/>
                    <a:pt x="7752" y="16321"/>
                  </a:cubicBezTo>
                  <a:cubicBezTo>
                    <a:pt x="7752" y="16321"/>
                    <a:pt x="7752" y="16321"/>
                    <a:pt x="7710" y="16591"/>
                  </a:cubicBezTo>
                  <a:cubicBezTo>
                    <a:pt x="7710" y="16591"/>
                    <a:pt x="7710" y="16591"/>
                    <a:pt x="8003" y="16698"/>
                  </a:cubicBezTo>
                  <a:cubicBezTo>
                    <a:pt x="8003" y="16698"/>
                    <a:pt x="8003" y="16698"/>
                    <a:pt x="8045" y="17075"/>
                  </a:cubicBezTo>
                  <a:cubicBezTo>
                    <a:pt x="8045" y="17075"/>
                    <a:pt x="8045" y="17075"/>
                    <a:pt x="7920" y="17291"/>
                  </a:cubicBezTo>
                  <a:cubicBezTo>
                    <a:pt x="7920" y="17291"/>
                    <a:pt x="7920" y="17291"/>
                    <a:pt x="7710" y="17452"/>
                  </a:cubicBezTo>
                  <a:cubicBezTo>
                    <a:pt x="7710" y="17452"/>
                    <a:pt x="7710" y="17452"/>
                    <a:pt x="7459" y="17883"/>
                  </a:cubicBezTo>
                  <a:cubicBezTo>
                    <a:pt x="7459" y="17883"/>
                    <a:pt x="7459" y="17883"/>
                    <a:pt x="7083" y="18206"/>
                  </a:cubicBezTo>
                  <a:cubicBezTo>
                    <a:pt x="7083" y="18206"/>
                    <a:pt x="7083" y="18206"/>
                    <a:pt x="6330" y="18691"/>
                  </a:cubicBezTo>
                  <a:cubicBezTo>
                    <a:pt x="6330" y="18691"/>
                    <a:pt x="6330" y="18691"/>
                    <a:pt x="6288" y="19122"/>
                  </a:cubicBezTo>
                  <a:cubicBezTo>
                    <a:pt x="6288" y="19122"/>
                    <a:pt x="6288" y="19122"/>
                    <a:pt x="5995" y="19284"/>
                  </a:cubicBezTo>
                  <a:cubicBezTo>
                    <a:pt x="5995" y="19284"/>
                    <a:pt x="5995" y="19284"/>
                    <a:pt x="5702" y="19499"/>
                  </a:cubicBezTo>
                  <a:cubicBezTo>
                    <a:pt x="5702" y="19499"/>
                    <a:pt x="5702" y="19499"/>
                    <a:pt x="5325" y="19661"/>
                  </a:cubicBezTo>
                  <a:cubicBezTo>
                    <a:pt x="5325" y="19661"/>
                    <a:pt x="5325" y="19661"/>
                    <a:pt x="5200" y="19769"/>
                  </a:cubicBezTo>
                  <a:cubicBezTo>
                    <a:pt x="5200" y="19769"/>
                    <a:pt x="5200" y="19769"/>
                    <a:pt x="5033" y="19930"/>
                  </a:cubicBezTo>
                  <a:cubicBezTo>
                    <a:pt x="5033" y="19930"/>
                    <a:pt x="5033" y="19930"/>
                    <a:pt x="4907" y="20092"/>
                  </a:cubicBezTo>
                  <a:cubicBezTo>
                    <a:pt x="4907" y="20092"/>
                    <a:pt x="4907" y="20092"/>
                    <a:pt x="4823" y="20415"/>
                  </a:cubicBezTo>
                  <a:cubicBezTo>
                    <a:pt x="4823" y="20415"/>
                    <a:pt x="4823" y="20415"/>
                    <a:pt x="4614" y="20469"/>
                  </a:cubicBezTo>
                  <a:cubicBezTo>
                    <a:pt x="4614" y="20469"/>
                    <a:pt x="4614" y="20469"/>
                    <a:pt x="4321" y="20577"/>
                  </a:cubicBezTo>
                  <a:cubicBezTo>
                    <a:pt x="4321" y="20577"/>
                    <a:pt x="4321" y="20577"/>
                    <a:pt x="4112" y="20577"/>
                  </a:cubicBezTo>
                  <a:cubicBezTo>
                    <a:pt x="4112" y="20577"/>
                    <a:pt x="4112" y="20577"/>
                    <a:pt x="3903" y="20684"/>
                  </a:cubicBezTo>
                  <a:cubicBezTo>
                    <a:pt x="3903" y="20684"/>
                    <a:pt x="3903" y="20684"/>
                    <a:pt x="3610" y="20900"/>
                  </a:cubicBezTo>
                  <a:cubicBezTo>
                    <a:pt x="3610" y="20900"/>
                    <a:pt x="3610" y="20900"/>
                    <a:pt x="3694" y="21169"/>
                  </a:cubicBezTo>
                  <a:cubicBezTo>
                    <a:pt x="3694" y="21169"/>
                    <a:pt x="3694" y="21169"/>
                    <a:pt x="3610" y="21223"/>
                  </a:cubicBezTo>
                  <a:cubicBezTo>
                    <a:pt x="3610" y="21223"/>
                    <a:pt x="3610" y="21223"/>
                    <a:pt x="3401" y="21061"/>
                  </a:cubicBezTo>
                  <a:cubicBezTo>
                    <a:pt x="3401" y="21061"/>
                    <a:pt x="3401" y="21061"/>
                    <a:pt x="3192" y="20954"/>
                  </a:cubicBezTo>
                  <a:cubicBezTo>
                    <a:pt x="3192" y="20954"/>
                    <a:pt x="3192" y="20954"/>
                    <a:pt x="3024" y="20630"/>
                  </a:cubicBezTo>
                  <a:cubicBezTo>
                    <a:pt x="3024" y="20630"/>
                    <a:pt x="3024" y="20630"/>
                    <a:pt x="2983" y="20738"/>
                  </a:cubicBezTo>
                  <a:cubicBezTo>
                    <a:pt x="2983" y="20738"/>
                    <a:pt x="2983" y="20738"/>
                    <a:pt x="2983" y="21169"/>
                  </a:cubicBezTo>
                  <a:cubicBezTo>
                    <a:pt x="2983" y="21169"/>
                    <a:pt x="2983" y="21169"/>
                    <a:pt x="2731" y="21169"/>
                  </a:cubicBezTo>
                  <a:cubicBezTo>
                    <a:pt x="2731" y="21169"/>
                    <a:pt x="2731" y="21169"/>
                    <a:pt x="2731" y="21331"/>
                  </a:cubicBezTo>
                  <a:cubicBezTo>
                    <a:pt x="2731" y="21331"/>
                    <a:pt x="2731" y="21331"/>
                    <a:pt x="2480" y="21331"/>
                  </a:cubicBezTo>
                  <a:cubicBezTo>
                    <a:pt x="2480" y="21331"/>
                    <a:pt x="2480" y="21331"/>
                    <a:pt x="2480" y="21277"/>
                  </a:cubicBezTo>
                  <a:cubicBezTo>
                    <a:pt x="2480" y="21223"/>
                    <a:pt x="2355" y="21223"/>
                    <a:pt x="2355" y="21223"/>
                  </a:cubicBezTo>
                  <a:cubicBezTo>
                    <a:pt x="2355" y="21223"/>
                    <a:pt x="2355" y="21223"/>
                    <a:pt x="2188" y="21223"/>
                  </a:cubicBezTo>
                  <a:cubicBezTo>
                    <a:pt x="2188" y="21223"/>
                    <a:pt x="2188" y="21223"/>
                    <a:pt x="1978" y="21277"/>
                  </a:cubicBezTo>
                  <a:cubicBezTo>
                    <a:pt x="1978" y="21277"/>
                    <a:pt x="1978" y="21277"/>
                    <a:pt x="1727" y="21600"/>
                  </a:cubicBezTo>
                  <a:cubicBezTo>
                    <a:pt x="1727" y="21600"/>
                    <a:pt x="1727" y="21600"/>
                    <a:pt x="1267" y="21600"/>
                  </a:cubicBezTo>
                  <a:cubicBezTo>
                    <a:pt x="1267" y="21600"/>
                    <a:pt x="1267" y="21600"/>
                    <a:pt x="849" y="21600"/>
                  </a:cubicBezTo>
                  <a:cubicBezTo>
                    <a:pt x="849" y="21600"/>
                    <a:pt x="849" y="21600"/>
                    <a:pt x="849" y="21385"/>
                  </a:cubicBezTo>
                  <a:cubicBezTo>
                    <a:pt x="849" y="21385"/>
                    <a:pt x="849" y="21385"/>
                    <a:pt x="1142" y="20954"/>
                  </a:cubicBezTo>
                  <a:cubicBezTo>
                    <a:pt x="1142" y="20954"/>
                    <a:pt x="1142" y="20954"/>
                    <a:pt x="1644" y="20954"/>
                  </a:cubicBezTo>
                  <a:cubicBezTo>
                    <a:pt x="1644" y="20954"/>
                    <a:pt x="1644" y="20954"/>
                    <a:pt x="1853" y="20954"/>
                  </a:cubicBezTo>
                  <a:cubicBezTo>
                    <a:pt x="1853" y="20954"/>
                    <a:pt x="1853" y="20954"/>
                    <a:pt x="2062" y="20792"/>
                  </a:cubicBezTo>
                  <a:cubicBezTo>
                    <a:pt x="2062" y="20792"/>
                    <a:pt x="2062" y="20792"/>
                    <a:pt x="2355" y="20684"/>
                  </a:cubicBezTo>
                  <a:cubicBezTo>
                    <a:pt x="2355" y="20684"/>
                    <a:pt x="2355" y="20684"/>
                    <a:pt x="2480" y="20577"/>
                  </a:cubicBezTo>
                  <a:cubicBezTo>
                    <a:pt x="2480" y="20577"/>
                    <a:pt x="2480" y="20577"/>
                    <a:pt x="2606" y="20307"/>
                  </a:cubicBezTo>
                  <a:cubicBezTo>
                    <a:pt x="2606" y="20307"/>
                    <a:pt x="2606" y="20307"/>
                    <a:pt x="2857" y="20146"/>
                  </a:cubicBezTo>
                  <a:cubicBezTo>
                    <a:pt x="2857" y="20146"/>
                    <a:pt x="2857" y="20146"/>
                    <a:pt x="3234" y="20092"/>
                  </a:cubicBezTo>
                  <a:cubicBezTo>
                    <a:pt x="3234" y="20092"/>
                    <a:pt x="3234" y="20092"/>
                    <a:pt x="3443" y="20092"/>
                  </a:cubicBezTo>
                  <a:cubicBezTo>
                    <a:pt x="3443" y="20092"/>
                    <a:pt x="3443" y="20092"/>
                    <a:pt x="3610" y="20307"/>
                  </a:cubicBezTo>
                  <a:cubicBezTo>
                    <a:pt x="3610" y="20307"/>
                    <a:pt x="3610" y="20307"/>
                    <a:pt x="3777" y="20146"/>
                  </a:cubicBezTo>
                  <a:cubicBezTo>
                    <a:pt x="3777" y="20146"/>
                    <a:pt x="3777" y="20146"/>
                    <a:pt x="3945" y="19822"/>
                  </a:cubicBezTo>
                  <a:cubicBezTo>
                    <a:pt x="3945" y="19822"/>
                    <a:pt x="3945" y="19822"/>
                    <a:pt x="4154" y="19553"/>
                  </a:cubicBezTo>
                  <a:cubicBezTo>
                    <a:pt x="4154" y="19553"/>
                    <a:pt x="4154" y="19553"/>
                    <a:pt x="4363" y="19392"/>
                  </a:cubicBezTo>
                  <a:cubicBezTo>
                    <a:pt x="4363" y="19392"/>
                    <a:pt x="4363" y="19392"/>
                    <a:pt x="4782" y="19284"/>
                  </a:cubicBezTo>
                  <a:cubicBezTo>
                    <a:pt x="4782" y="19284"/>
                    <a:pt x="4782" y="19284"/>
                    <a:pt x="4949" y="19068"/>
                  </a:cubicBezTo>
                  <a:cubicBezTo>
                    <a:pt x="4949" y="19068"/>
                    <a:pt x="4949" y="19068"/>
                    <a:pt x="5158" y="18799"/>
                  </a:cubicBezTo>
                  <a:cubicBezTo>
                    <a:pt x="5158" y="18799"/>
                    <a:pt x="5158" y="18799"/>
                    <a:pt x="5409" y="18530"/>
                  </a:cubicBezTo>
                  <a:cubicBezTo>
                    <a:pt x="5409" y="18530"/>
                    <a:pt x="5409" y="18530"/>
                    <a:pt x="5618" y="18368"/>
                  </a:cubicBezTo>
                  <a:cubicBezTo>
                    <a:pt x="5618" y="18368"/>
                    <a:pt x="5618" y="18368"/>
                    <a:pt x="5702" y="18045"/>
                  </a:cubicBezTo>
                  <a:cubicBezTo>
                    <a:pt x="5702" y="18045"/>
                    <a:pt x="5702" y="18045"/>
                    <a:pt x="5744" y="17560"/>
                  </a:cubicBezTo>
                  <a:cubicBezTo>
                    <a:pt x="5744" y="17560"/>
                    <a:pt x="5744" y="17560"/>
                    <a:pt x="5828" y="17237"/>
                  </a:cubicBezTo>
                  <a:cubicBezTo>
                    <a:pt x="5828" y="17237"/>
                    <a:pt x="5828" y="17237"/>
                    <a:pt x="5869" y="17129"/>
                  </a:cubicBezTo>
                  <a:cubicBezTo>
                    <a:pt x="5869" y="17129"/>
                    <a:pt x="5869" y="17129"/>
                    <a:pt x="6079" y="16752"/>
                  </a:cubicBezTo>
                  <a:cubicBezTo>
                    <a:pt x="6079" y="16752"/>
                    <a:pt x="6079" y="16752"/>
                    <a:pt x="5953" y="16752"/>
                  </a:cubicBezTo>
                  <a:cubicBezTo>
                    <a:pt x="5953" y="16752"/>
                    <a:pt x="5953" y="16752"/>
                    <a:pt x="5744" y="16806"/>
                  </a:cubicBezTo>
                  <a:cubicBezTo>
                    <a:pt x="5744" y="16806"/>
                    <a:pt x="5744" y="16806"/>
                    <a:pt x="5618" y="16806"/>
                  </a:cubicBezTo>
                  <a:cubicBezTo>
                    <a:pt x="5618" y="16806"/>
                    <a:pt x="5618" y="16806"/>
                    <a:pt x="5409" y="16752"/>
                  </a:cubicBezTo>
                  <a:cubicBezTo>
                    <a:pt x="5409" y="16752"/>
                    <a:pt x="5409" y="16752"/>
                    <a:pt x="5325" y="16644"/>
                  </a:cubicBezTo>
                  <a:cubicBezTo>
                    <a:pt x="5325" y="16644"/>
                    <a:pt x="5325" y="16644"/>
                    <a:pt x="5535" y="16375"/>
                  </a:cubicBezTo>
                  <a:cubicBezTo>
                    <a:pt x="5535" y="16375"/>
                    <a:pt x="5535" y="16375"/>
                    <a:pt x="5325" y="16429"/>
                  </a:cubicBezTo>
                  <a:cubicBezTo>
                    <a:pt x="5325" y="16429"/>
                    <a:pt x="5325" y="16429"/>
                    <a:pt x="5200" y="16591"/>
                  </a:cubicBezTo>
                  <a:cubicBezTo>
                    <a:pt x="5200" y="16591"/>
                    <a:pt x="5200" y="16591"/>
                    <a:pt x="5116" y="16968"/>
                  </a:cubicBezTo>
                  <a:cubicBezTo>
                    <a:pt x="5116" y="16968"/>
                    <a:pt x="5116" y="16968"/>
                    <a:pt x="4991" y="17129"/>
                  </a:cubicBezTo>
                  <a:cubicBezTo>
                    <a:pt x="4991" y="17129"/>
                    <a:pt x="4991" y="17129"/>
                    <a:pt x="4949" y="16968"/>
                  </a:cubicBezTo>
                  <a:cubicBezTo>
                    <a:pt x="4949" y="16968"/>
                    <a:pt x="4949" y="16968"/>
                    <a:pt x="4823" y="16752"/>
                  </a:cubicBezTo>
                  <a:cubicBezTo>
                    <a:pt x="4823" y="16752"/>
                    <a:pt x="4823" y="16752"/>
                    <a:pt x="4614" y="16483"/>
                  </a:cubicBezTo>
                  <a:cubicBezTo>
                    <a:pt x="4614" y="16483"/>
                    <a:pt x="4614" y="16483"/>
                    <a:pt x="4280" y="16213"/>
                  </a:cubicBezTo>
                  <a:cubicBezTo>
                    <a:pt x="4280" y="16213"/>
                    <a:pt x="4280" y="16213"/>
                    <a:pt x="4196" y="16213"/>
                  </a:cubicBezTo>
                  <a:cubicBezTo>
                    <a:pt x="4196" y="16213"/>
                    <a:pt x="4196" y="16213"/>
                    <a:pt x="3903" y="16483"/>
                  </a:cubicBezTo>
                  <a:cubicBezTo>
                    <a:pt x="3903" y="16483"/>
                    <a:pt x="3903" y="16483"/>
                    <a:pt x="3736" y="16483"/>
                  </a:cubicBezTo>
                  <a:cubicBezTo>
                    <a:pt x="3736" y="16483"/>
                    <a:pt x="3736" y="16483"/>
                    <a:pt x="3485" y="16483"/>
                  </a:cubicBezTo>
                  <a:cubicBezTo>
                    <a:pt x="3485" y="16483"/>
                    <a:pt x="3485" y="16483"/>
                    <a:pt x="3526" y="15783"/>
                  </a:cubicBezTo>
                  <a:cubicBezTo>
                    <a:pt x="3526" y="15783"/>
                    <a:pt x="3526" y="15783"/>
                    <a:pt x="3568" y="15567"/>
                  </a:cubicBezTo>
                  <a:cubicBezTo>
                    <a:pt x="3568" y="15567"/>
                    <a:pt x="3568" y="15567"/>
                    <a:pt x="3694" y="15352"/>
                  </a:cubicBezTo>
                  <a:cubicBezTo>
                    <a:pt x="3694" y="15352"/>
                    <a:pt x="3694" y="15352"/>
                    <a:pt x="3694" y="15082"/>
                  </a:cubicBezTo>
                  <a:cubicBezTo>
                    <a:pt x="3694" y="15082"/>
                    <a:pt x="3694" y="15082"/>
                    <a:pt x="3652" y="14651"/>
                  </a:cubicBezTo>
                  <a:cubicBezTo>
                    <a:pt x="3652" y="14651"/>
                    <a:pt x="3652" y="14651"/>
                    <a:pt x="3568" y="14220"/>
                  </a:cubicBezTo>
                  <a:cubicBezTo>
                    <a:pt x="3568" y="14220"/>
                    <a:pt x="3568" y="14220"/>
                    <a:pt x="3485" y="14328"/>
                  </a:cubicBezTo>
                  <a:cubicBezTo>
                    <a:pt x="3485" y="14328"/>
                    <a:pt x="3485" y="14328"/>
                    <a:pt x="3317" y="14544"/>
                  </a:cubicBezTo>
                  <a:cubicBezTo>
                    <a:pt x="3317" y="14544"/>
                    <a:pt x="3317" y="14544"/>
                    <a:pt x="3192" y="14651"/>
                  </a:cubicBezTo>
                  <a:cubicBezTo>
                    <a:pt x="3192" y="14651"/>
                    <a:pt x="3192" y="14651"/>
                    <a:pt x="3066" y="14651"/>
                  </a:cubicBezTo>
                  <a:cubicBezTo>
                    <a:pt x="3066" y="14651"/>
                    <a:pt x="3066" y="14651"/>
                    <a:pt x="2941" y="14490"/>
                  </a:cubicBezTo>
                  <a:cubicBezTo>
                    <a:pt x="2941" y="14490"/>
                    <a:pt x="2941" y="14490"/>
                    <a:pt x="2857" y="14490"/>
                  </a:cubicBezTo>
                  <a:cubicBezTo>
                    <a:pt x="2857" y="14490"/>
                    <a:pt x="2857" y="14490"/>
                    <a:pt x="2690" y="14382"/>
                  </a:cubicBezTo>
                  <a:cubicBezTo>
                    <a:pt x="2690" y="14382"/>
                    <a:pt x="2690" y="14382"/>
                    <a:pt x="2564" y="14220"/>
                  </a:cubicBezTo>
                  <a:cubicBezTo>
                    <a:pt x="2564" y="14220"/>
                    <a:pt x="2564" y="14220"/>
                    <a:pt x="2439" y="14113"/>
                  </a:cubicBezTo>
                  <a:cubicBezTo>
                    <a:pt x="2439" y="14113"/>
                    <a:pt x="2439" y="14113"/>
                    <a:pt x="2313" y="13951"/>
                  </a:cubicBezTo>
                  <a:cubicBezTo>
                    <a:pt x="2313" y="13951"/>
                    <a:pt x="2313" y="13951"/>
                    <a:pt x="2271" y="13790"/>
                  </a:cubicBezTo>
                  <a:cubicBezTo>
                    <a:pt x="2271" y="13790"/>
                    <a:pt x="2271" y="13790"/>
                    <a:pt x="2229" y="13412"/>
                  </a:cubicBezTo>
                  <a:cubicBezTo>
                    <a:pt x="2229" y="13412"/>
                    <a:pt x="2229" y="13412"/>
                    <a:pt x="2397" y="13251"/>
                  </a:cubicBezTo>
                  <a:cubicBezTo>
                    <a:pt x="2397" y="13251"/>
                    <a:pt x="2397" y="13251"/>
                    <a:pt x="2564" y="13251"/>
                  </a:cubicBezTo>
                  <a:cubicBezTo>
                    <a:pt x="2564" y="13251"/>
                    <a:pt x="2564" y="13251"/>
                    <a:pt x="2773" y="13251"/>
                  </a:cubicBezTo>
                  <a:cubicBezTo>
                    <a:pt x="2773" y="13251"/>
                    <a:pt x="2773" y="13251"/>
                    <a:pt x="2983" y="13412"/>
                  </a:cubicBezTo>
                  <a:cubicBezTo>
                    <a:pt x="2983" y="13412"/>
                    <a:pt x="2983" y="13412"/>
                    <a:pt x="3066" y="13143"/>
                  </a:cubicBezTo>
                  <a:cubicBezTo>
                    <a:pt x="3066" y="13143"/>
                    <a:pt x="3066" y="13143"/>
                    <a:pt x="2941" y="12982"/>
                  </a:cubicBezTo>
                  <a:cubicBezTo>
                    <a:pt x="2941" y="12982"/>
                    <a:pt x="2941" y="12982"/>
                    <a:pt x="2899" y="12982"/>
                  </a:cubicBezTo>
                  <a:cubicBezTo>
                    <a:pt x="2899" y="12982"/>
                    <a:pt x="2899" y="12982"/>
                    <a:pt x="2690" y="12982"/>
                  </a:cubicBezTo>
                  <a:cubicBezTo>
                    <a:pt x="2690" y="12982"/>
                    <a:pt x="2690" y="12982"/>
                    <a:pt x="2564" y="12982"/>
                  </a:cubicBezTo>
                  <a:cubicBezTo>
                    <a:pt x="2564" y="12982"/>
                    <a:pt x="2564" y="12982"/>
                    <a:pt x="2313" y="12766"/>
                  </a:cubicBezTo>
                  <a:cubicBezTo>
                    <a:pt x="2313" y="12766"/>
                    <a:pt x="2313" y="12766"/>
                    <a:pt x="2229" y="12551"/>
                  </a:cubicBezTo>
                  <a:cubicBezTo>
                    <a:pt x="2229" y="12551"/>
                    <a:pt x="2229" y="12551"/>
                    <a:pt x="2146" y="12281"/>
                  </a:cubicBezTo>
                  <a:cubicBezTo>
                    <a:pt x="2146" y="12281"/>
                    <a:pt x="2146" y="12281"/>
                    <a:pt x="2062" y="12012"/>
                  </a:cubicBezTo>
                  <a:cubicBezTo>
                    <a:pt x="2062" y="12012"/>
                    <a:pt x="2062" y="12012"/>
                    <a:pt x="2062" y="11904"/>
                  </a:cubicBezTo>
                  <a:cubicBezTo>
                    <a:pt x="2062" y="11904"/>
                    <a:pt x="2062" y="11904"/>
                    <a:pt x="2146" y="11797"/>
                  </a:cubicBezTo>
                  <a:cubicBezTo>
                    <a:pt x="2146" y="11797"/>
                    <a:pt x="2146" y="11797"/>
                    <a:pt x="2271" y="11527"/>
                  </a:cubicBezTo>
                  <a:cubicBezTo>
                    <a:pt x="2271" y="11527"/>
                    <a:pt x="2271" y="11527"/>
                    <a:pt x="2480" y="11204"/>
                  </a:cubicBezTo>
                  <a:cubicBezTo>
                    <a:pt x="2480" y="11204"/>
                    <a:pt x="2480" y="11204"/>
                    <a:pt x="2731" y="10989"/>
                  </a:cubicBezTo>
                  <a:cubicBezTo>
                    <a:pt x="2731" y="10989"/>
                    <a:pt x="2731" y="10989"/>
                    <a:pt x="2899" y="10719"/>
                  </a:cubicBezTo>
                  <a:cubicBezTo>
                    <a:pt x="2899" y="10719"/>
                    <a:pt x="2899" y="10719"/>
                    <a:pt x="2941" y="10450"/>
                  </a:cubicBezTo>
                  <a:cubicBezTo>
                    <a:pt x="2941" y="10450"/>
                    <a:pt x="2941" y="10450"/>
                    <a:pt x="3150" y="10181"/>
                  </a:cubicBezTo>
                  <a:cubicBezTo>
                    <a:pt x="3150" y="10181"/>
                    <a:pt x="3150" y="10181"/>
                    <a:pt x="3317" y="10127"/>
                  </a:cubicBezTo>
                  <a:cubicBezTo>
                    <a:pt x="3317" y="10127"/>
                    <a:pt x="3317" y="10127"/>
                    <a:pt x="3443" y="10234"/>
                  </a:cubicBezTo>
                  <a:cubicBezTo>
                    <a:pt x="3443" y="10234"/>
                    <a:pt x="3443" y="10234"/>
                    <a:pt x="3568" y="10450"/>
                  </a:cubicBezTo>
                  <a:cubicBezTo>
                    <a:pt x="3568" y="10450"/>
                    <a:pt x="3568" y="10450"/>
                    <a:pt x="3652" y="10450"/>
                  </a:cubicBezTo>
                  <a:cubicBezTo>
                    <a:pt x="3652" y="10450"/>
                    <a:pt x="3652" y="10450"/>
                    <a:pt x="3819" y="10450"/>
                  </a:cubicBezTo>
                  <a:cubicBezTo>
                    <a:pt x="3819" y="10450"/>
                    <a:pt x="3819" y="10450"/>
                    <a:pt x="3903" y="10450"/>
                  </a:cubicBezTo>
                  <a:cubicBezTo>
                    <a:pt x="3903" y="10450"/>
                    <a:pt x="3903" y="10450"/>
                    <a:pt x="4028" y="10234"/>
                  </a:cubicBezTo>
                  <a:cubicBezTo>
                    <a:pt x="4028" y="10234"/>
                    <a:pt x="4028" y="10234"/>
                    <a:pt x="4154" y="10234"/>
                  </a:cubicBezTo>
                  <a:cubicBezTo>
                    <a:pt x="4154" y="10234"/>
                    <a:pt x="4154" y="10234"/>
                    <a:pt x="4196" y="10127"/>
                  </a:cubicBezTo>
                  <a:cubicBezTo>
                    <a:pt x="4196" y="10127"/>
                    <a:pt x="4196" y="10127"/>
                    <a:pt x="4280" y="9965"/>
                  </a:cubicBezTo>
                  <a:cubicBezTo>
                    <a:pt x="4280" y="9965"/>
                    <a:pt x="4280" y="9965"/>
                    <a:pt x="4321" y="10127"/>
                  </a:cubicBezTo>
                  <a:cubicBezTo>
                    <a:pt x="4321" y="10127"/>
                    <a:pt x="4321" y="10127"/>
                    <a:pt x="4447" y="10127"/>
                  </a:cubicBezTo>
                  <a:cubicBezTo>
                    <a:pt x="4447" y="10127"/>
                    <a:pt x="4447" y="10127"/>
                    <a:pt x="4531" y="10127"/>
                  </a:cubicBezTo>
                  <a:cubicBezTo>
                    <a:pt x="4531" y="10127"/>
                    <a:pt x="4531" y="10127"/>
                    <a:pt x="4698" y="10127"/>
                  </a:cubicBezTo>
                  <a:cubicBezTo>
                    <a:pt x="4698" y="10127"/>
                    <a:pt x="4698" y="10127"/>
                    <a:pt x="4823" y="9965"/>
                  </a:cubicBezTo>
                  <a:cubicBezTo>
                    <a:pt x="4823" y="9965"/>
                    <a:pt x="4823" y="9965"/>
                    <a:pt x="4949" y="9965"/>
                  </a:cubicBezTo>
                  <a:cubicBezTo>
                    <a:pt x="4949" y="9965"/>
                    <a:pt x="4949" y="9965"/>
                    <a:pt x="4991" y="9588"/>
                  </a:cubicBezTo>
                  <a:cubicBezTo>
                    <a:pt x="4991" y="9588"/>
                    <a:pt x="4991" y="9588"/>
                    <a:pt x="4907" y="9319"/>
                  </a:cubicBezTo>
                  <a:cubicBezTo>
                    <a:pt x="4907" y="9319"/>
                    <a:pt x="4907" y="9319"/>
                    <a:pt x="4823" y="8888"/>
                  </a:cubicBezTo>
                  <a:cubicBezTo>
                    <a:pt x="4823" y="8888"/>
                    <a:pt x="4823" y="8888"/>
                    <a:pt x="4991" y="8888"/>
                  </a:cubicBezTo>
                  <a:cubicBezTo>
                    <a:pt x="4991" y="8888"/>
                    <a:pt x="4991" y="8888"/>
                    <a:pt x="5158" y="8672"/>
                  </a:cubicBezTo>
                  <a:cubicBezTo>
                    <a:pt x="5158" y="8672"/>
                    <a:pt x="5158" y="8672"/>
                    <a:pt x="5116" y="8349"/>
                  </a:cubicBezTo>
                  <a:cubicBezTo>
                    <a:pt x="5116" y="8349"/>
                    <a:pt x="5116" y="8349"/>
                    <a:pt x="4865" y="8295"/>
                  </a:cubicBezTo>
                  <a:cubicBezTo>
                    <a:pt x="4865" y="8295"/>
                    <a:pt x="4865" y="8295"/>
                    <a:pt x="4740" y="8295"/>
                  </a:cubicBezTo>
                  <a:cubicBezTo>
                    <a:pt x="4740" y="8295"/>
                    <a:pt x="4740" y="8295"/>
                    <a:pt x="4614" y="8349"/>
                  </a:cubicBezTo>
                  <a:cubicBezTo>
                    <a:pt x="4614" y="8349"/>
                    <a:pt x="4614" y="8349"/>
                    <a:pt x="4489" y="8457"/>
                  </a:cubicBezTo>
                  <a:cubicBezTo>
                    <a:pt x="4489" y="8457"/>
                    <a:pt x="4489" y="8457"/>
                    <a:pt x="4405" y="8672"/>
                  </a:cubicBezTo>
                  <a:cubicBezTo>
                    <a:pt x="4405" y="8672"/>
                    <a:pt x="4405" y="8672"/>
                    <a:pt x="4280" y="8672"/>
                  </a:cubicBezTo>
                  <a:cubicBezTo>
                    <a:pt x="4280" y="8672"/>
                    <a:pt x="4280" y="8672"/>
                    <a:pt x="4154" y="8349"/>
                  </a:cubicBezTo>
                  <a:cubicBezTo>
                    <a:pt x="4154" y="8349"/>
                    <a:pt x="4154" y="8349"/>
                    <a:pt x="3819" y="8349"/>
                  </a:cubicBezTo>
                  <a:cubicBezTo>
                    <a:pt x="3819" y="8349"/>
                    <a:pt x="3819" y="8349"/>
                    <a:pt x="3443" y="8349"/>
                  </a:cubicBezTo>
                  <a:cubicBezTo>
                    <a:pt x="3443" y="8349"/>
                    <a:pt x="3443" y="8349"/>
                    <a:pt x="3150" y="8241"/>
                  </a:cubicBezTo>
                  <a:cubicBezTo>
                    <a:pt x="3150" y="8241"/>
                    <a:pt x="3150" y="8241"/>
                    <a:pt x="2857" y="8080"/>
                  </a:cubicBezTo>
                  <a:cubicBezTo>
                    <a:pt x="2857" y="8080"/>
                    <a:pt x="2857" y="8080"/>
                    <a:pt x="2690" y="7810"/>
                  </a:cubicBezTo>
                  <a:cubicBezTo>
                    <a:pt x="2690" y="7810"/>
                    <a:pt x="2690" y="7810"/>
                    <a:pt x="2648" y="7272"/>
                  </a:cubicBezTo>
                  <a:cubicBezTo>
                    <a:pt x="2648" y="7272"/>
                    <a:pt x="2648" y="7272"/>
                    <a:pt x="2857" y="7164"/>
                  </a:cubicBezTo>
                  <a:cubicBezTo>
                    <a:pt x="2857" y="7164"/>
                    <a:pt x="2857" y="7164"/>
                    <a:pt x="2983" y="7056"/>
                  </a:cubicBezTo>
                  <a:cubicBezTo>
                    <a:pt x="2983" y="7056"/>
                    <a:pt x="2983" y="7056"/>
                    <a:pt x="2690" y="6895"/>
                  </a:cubicBezTo>
                  <a:cubicBezTo>
                    <a:pt x="2690" y="6895"/>
                    <a:pt x="2690" y="6895"/>
                    <a:pt x="2522" y="6733"/>
                  </a:cubicBezTo>
                  <a:cubicBezTo>
                    <a:pt x="2522" y="6733"/>
                    <a:pt x="2522" y="6733"/>
                    <a:pt x="2313" y="6518"/>
                  </a:cubicBezTo>
                  <a:cubicBezTo>
                    <a:pt x="2313" y="6518"/>
                    <a:pt x="2313" y="6518"/>
                    <a:pt x="2271" y="6410"/>
                  </a:cubicBezTo>
                  <a:cubicBezTo>
                    <a:pt x="2271" y="6410"/>
                    <a:pt x="2271" y="6410"/>
                    <a:pt x="2439" y="6248"/>
                  </a:cubicBezTo>
                  <a:cubicBezTo>
                    <a:pt x="2439" y="6248"/>
                    <a:pt x="2439" y="6248"/>
                    <a:pt x="2564" y="6248"/>
                  </a:cubicBezTo>
                  <a:cubicBezTo>
                    <a:pt x="2564" y="6248"/>
                    <a:pt x="2564" y="6248"/>
                    <a:pt x="2815" y="6194"/>
                  </a:cubicBezTo>
                  <a:cubicBezTo>
                    <a:pt x="2815" y="6194"/>
                    <a:pt x="2815" y="6194"/>
                    <a:pt x="3150" y="5925"/>
                  </a:cubicBezTo>
                  <a:cubicBezTo>
                    <a:pt x="3150" y="5925"/>
                    <a:pt x="3150" y="5925"/>
                    <a:pt x="3192" y="6033"/>
                  </a:cubicBezTo>
                  <a:cubicBezTo>
                    <a:pt x="3192" y="6033"/>
                    <a:pt x="3192" y="6033"/>
                    <a:pt x="3401" y="5925"/>
                  </a:cubicBezTo>
                  <a:cubicBezTo>
                    <a:pt x="3401" y="5925"/>
                    <a:pt x="3401" y="5925"/>
                    <a:pt x="3401" y="5871"/>
                  </a:cubicBezTo>
                  <a:cubicBezTo>
                    <a:pt x="3401" y="5871"/>
                    <a:pt x="3401" y="5871"/>
                    <a:pt x="3526" y="5817"/>
                  </a:cubicBezTo>
                  <a:cubicBezTo>
                    <a:pt x="3526" y="5817"/>
                    <a:pt x="3526" y="5817"/>
                    <a:pt x="3777" y="5764"/>
                  </a:cubicBezTo>
                  <a:cubicBezTo>
                    <a:pt x="3777" y="5764"/>
                    <a:pt x="3777" y="5764"/>
                    <a:pt x="4070" y="5764"/>
                  </a:cubicBezTo>
                  <a:cubicBezTo>
                    <a:pt x="4070" y="5764"/>
                    <a:pt x="4070" y="5764"/>
                    <a:pt x="4196" y="5871"/>
                  </a:cubicBezTo>
                  <a:cubicBezTo>
                    <a:pt x="4196" y="5871"/>
                    <a:pt x="4196" y="5871"/>
                    <a:pt x="4112" y="6141"/>
                  </a:cubicBezTo>
                  <a:cubicBezTo>
                    <a:pt x="4112" y="6141"/>
                    <a:pt x="4112" y="6141"/>
                    <a:pt x="4112" y="6248"/>
                  </a:cubicBezTo>
                  <a:cubicBezTo>
                    <a:pt x="4112" y="6248"/>
                    <a:pt x="4112" y="6248"/>
                    <a:pt x="4238" y="6356"/>
                  </a:cubicBezTo>
                  <a:cubicBezTo>
                    <a:pt x="4238" y="6356"/>
                    <a:pt x="4238" y="6356"/>
                    <a:pt x="4363" y="6518"/>
                  </a:cubicBezTo>
                  <a:cubicBezTo>
                    <a:pt x="4363" y="6518"/>
                    <a:pt x="4363" y="6518"/>
                    <a:pt x="4614" y="6518"/>
                  </a:cubicBezTo>
                  <a:cubicBezTo>
                    <a:pt x="4614" y="6518"/>
                    <a:pt x="4614" y="6518"/>
                    <a:pt x="4949" y="6625"/>
                  </a:cubicBezTo>
                  <a:cubicBezTo>
                    <a:pt x="4949" y="6625"/>
                    <a:pt x="4949" y="6625"/>
                    <a:pt x="5200" y="6464"/>
                  </a:cubicBezTo>
                  <a:cubicBezTo>
                    <a:pt x="5200" y="6464"/>
                    <a:pt x="5200" y="6464"/>
                    <a:pt x="5367" y="6248"/>
                  </a:cubicBezTo>
                  <a:cubicBezTo>
                    <a:pt x="5367" y="6248"/>
                    <a:pt x="5367" y="6248"/>
                    <a:pt x="5577" y="6087"/>
                  </a:cubicBezTo>
                  <a:cubicBezTo>
                    <a:pt x="5577" y="6087"/>
                    <a:pt x="5409" y="5979"/>
                    <a:pt x="5367" y="5979"/>
                  </a:cubicBezTo>
                  <a:cubicBezTo>
                    <a:pt x="5284" y="5979"/>
                    <a:pt x="5200" y="5871"/>
                    <a:pt x="5200" y="5871"/>
                  </a:cubicBezTo>
                  <a:cubicBezTo>
                    <a:pt x="5200" y="5871"/>
                    <a:pt x="5200" y="5871"/>
                    <a:pt x="5074" y="5764"/>
                  </a:cubicBezTo>
                  <a:cubicBezTo>
                    <a:pt x="5074" y="5764"/>
                    <a:pt x="5074" y="5764"/>
                    <a:pt x="5074" y="5548"/>
                  </a:cubicBezTo>
                  <a:cubicBezTo>
                    <a:pt x="5074" y="5548"/>
                    <a:pt x="5074" y="5548"/>
                    <a:pt x="5033" y="5279"/>
                  </a:cubicBezTo>
                  <a:cubicBezTo>
                    <a:pt x="5033" y="5279"/>
                    <a:pt x="5033" y="5279"/>
                    <a:pt x="4405" y="5063"/>
                  </a:cubicBezTo>
                  <a:cubicBezTo>
                    <a:pt x="4405" y="5063"/>
                    <a:pt x="4405" y="5063"/>
                    <a:pt x="4405" y="4255"/>
                  </a:cubicBezTo>
                  <a:cubicBezTo>
                    <a:pt x="4405" y="4255"/>
                    <a:pt x="4405" y="4255"/>
                    <a:pt x="4112" y="3878"/>
                  </a:cubicBezTo>
                  <a:cubicBezTo>
                    <a:pt x="4112" y="3878"/>
                    <a:pt x="4112" y="3878"/>
                    <a:pt x="3526" y="3070"/>
                  </a:cubicBezTo>
                  <a:cubicBezTo>
                    <a:pt x="3526" y="3070"/>
                    <a:pt x="3526" y="3070"/>
                    <a:pt x="3610" y="3070"/>
                  </a:cubicBezTo>
                  <a:cubicBezTo>
                    <a:pt x="3610" y="3070"/>
                    <a:pt x="3610" y="3070"/>
                    <a:pt x="3610" y="2909"/>
                  </a:cubicBezTo>
                  <a:cubicBezTo>
                    <a:pt x="3610" y="2909"/>
                    <a:pt x="3610" y="2909"/>
                    <a:pt x="3819" y="2909"/>
                  </a:cubicBezTo>
                  <a:cubicBezTo>
                    <a:pt x="3819" y="2909"/>
                    <a:pt x="3819" y="2909"/>
                    <a:pt x="3819" y="2693"/>
                  </a:cubicBezTo>
                  <a:cubicBezTo>
                    <a:pt x="3819" y="2693"/>
                    <a:pt x="3819" y="2693"/>
                    <a:pt x="3861" y="2424"/>
                  </a:cubicBezTo>
                  <a:cubicBezTo>
                    <a:pt x="3861" y="2424"/>
                    <a:pt x="3861" y="2424"/>
                    <a:pt x="3987" y="2424"/>
                  </a:cubicBezTo>
                  <a:cubicBezTo>
                    <a:pt x="3987" y="2424"/>
                    <a:pt x="3987" y="2424"/>
                    <a:pt x="4112" y="2532"/>
                  </a:cubicBezTo>
                  <a:cubicBezTo>
                    <a:pt x="4112" y="2532"/>
                    <a:pt x="4112" y="2532"/>
                    <a:pt x="4321" y="2532"/>
                  </a:cubicBezTo>
                  <a:cubicBezTo>
                    <a:pt x="4321" y="2532"/>
                    <a:pt x="4321" y="2532"/>
                    <a:pt x="4405" y="2532"/>
                  </a:cubicBezTo>
                  <a:cubicBezTo>
                    <a:pt x="4405" y="2532"/>
                    <a:pt x="4405" y="2532"/>
                    <a:pt x="4614" y="2532"/>
                  </a:cubicBezTo>
                  <a:cubicBezTo>
                    <a:pt x="4614" y="2532"/>
                    <a:pt x="4614" y="2532"/>
                    <a:pt x="4991" y="2370"/>
                  </a:cubicBezTo>
                  <a:cubicBezTo>
                    <a:pt x="4991" y="2370"/>
                    <a:pt x="4991" y="2370"/>
                    <a:pt x="5116" y="2208"/>
                  </a:cubicBezTo>
                  <a:cubicBezTo>
                    <a:pt x="5116" y="2208"/>
                    <a:pt x="5116" y="2208"/>
                    <a:pt x="5242" y="1939"/>
                  </a:cubicBezTo>
                  <a:cubicBezTo>
                    <a:pt x="5242" y="1939"/>
                    <a:pt x="5242" y="1939"/>
                    <a:pt x="5242" y="1508"/>
                  </a:cubicBezTo>
                  <a:cubicBezTo>
                    <a:pt x="5242" y="1508"/>
                    <a:pt x="5242" y="1508"/>
                    <a:pt x="5367" y="1508"/>
                  </a:cubicBezTo>
                  <a:cubicBezTo>
                    <a:pt x="5367" y="1508"/>
                    <a:pt x="5367" y="1508"/>
                    <a:pt x="5493" y="1347"/>
                  </a:cubicBezTo>
                  <a:cubicBezTo>
                    <a:pt x="5493" y="1347"/>
                    <a:pt x="5493" y="1347"/>
                    <a:pt x="5744" y="1077"/>
                  </a:cubicBezTo>
                  <a:cubicBezTo>
                    <a:pt x="5744" y="1077"/>
                    <a:pt x="5744" y="1077"/>
                    <a:pt x="6204" y="970"/>
                  </a:cubicBezTo>
                  <a:cubicBezTo>
                    <a:pt x="6204" y="970"/>
                    <a:pt x="6204" y="970"/>
                    <a:pt x="6371" y="700"/>
                  </a:cubicBezTo>
                  <a:cubicBezTo>
                    <a:pt x="6371" y="700"/>
                    <a:pt x="6371" y="700"/>
                    <a:pt x="6539" y="593"/>
                  </a:cubicBezTo>
                  <a:cubicBezTo>
                    <a:pt x="6539" y="593"/>
                    <a:pt x="6539" y="593"/>
                    <a:pt x="6664" y="431"/>
                  </a:cubicBezTo>
                  <a:cubicBezTo>
                    <a:pt x="6664" y="431"/>
                    <a:pt x="6664" y="431"/>
                    <a:pt x="7334" y="485"/>
                  </a:cubicBezTo>
                  <a:cubicBezTo>
                    <a:pt x="7334" y="485"/>
                    <a:pt x="7334" y="485"/>
                    <a:pt x="7417" y="215"/>
                  </a:cubicBezTo>
                  <a:cubicBezTo>
                    <a:pt x="7417" y="215"/>
                    <a:pt x="7417" y="215"/>
                    <a:pt x="775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7" name="Google Shape;1296;p80">
              <a:extLst>
                <a:ext uri="{FF2B5EF4-FFF2-40B4-BE49-F238E27FC236}">
                  <a16:creationId xmlns:a16="http://schemas.microsoft.com/office/drawing/2014/main" id="{AED364B5-A934-87EF-8C38-B3858B12E1B6}"/>
                </a:ext>
              </a:extLst>
            </p:cNvPr>
            <p:cNvSpPr/>
            <p:nvPr/>
          </p:nvSpPr>
          <p:spPr>
            <a:xfrm>
              <a:off x="2655493" y="5372177"/>
              <a:ext cx="1489698" cy="9467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176" y="12909"/>
                  </a:moveTo>
                  <a:cubicBezTo>
                    <a:pt x="17314" y="12909"/>
                    <a:pt x="17314" y="12909"/>
                    <a:pt x="17314" y="12909"/>
                  </a:cubicBezTo>
                  <a:cubicBezTo>
                    <a:pt x="17590" y="12909"/>
                    <a:pt x="17590" y="12909"/>
                    <a:pt x="17590" y="12909"/>
                  </a:cubicBezTo>
                  <a:cubicBezTo>
                    <a:pt x="18005" y="13338"/>
                    <a:pt x="18005" y="13338"/>
                    <a:pt x="18005" y="13338"/>
                  </a:cubicBezTo>
                  <a:cubicBezTo>
                    <a:pt x="18351" y="13875"/>
                    <a:pt x="18351" y="13875"/>
                    <a:pt x="18351" y="13875"/>
                  </a:cubicBezTo>
                  <a:cubicBezTo>
                    <a:pt x="18351" y="13875"/>
                    <a:pt x="18558" y="13982"/>
                    <a:pt x="18627" y="13982"/>
                  </a:cubicBezTo>
                  <a:cubicBezTo>
                    <a:pt x="18696" y="13982"/>
                    <a:pt x="18766" y="13982"/>
                    <a:pt x="18835" y="13982"/>
                  </a:cubicBezTo>
                  <a:cubicBezTo>
                    <a:pt x="18904" y="13982"/>
                    <a:pt x="19180" y="13982"/>
                    <a:pt x="19180" y="13982"/>
                  </a:cubicBezTo>
                  <a:cubicBezTo>
                    <a:pt x="19872" y="14411"/>
                    <a:pt x="19872" y="14411"/>
                    <a:pt x="19872" y="14411"/>
                  </a:cubicBezTo>
                  <a:cubicBezTo>
                    <a:pt x="20287" y="14948"/>
                    <a:pt x="20287" y="14948"/>
                    <a:pt x="20287" y="14948"/>
                  </a:cubicBezTo>
                  <a:cubicBezTo>
                    <a:pt x="20287" y="15377"/>
                    <a:pt x="20287" y="15377"/>
                    <a:pt x="20287" y="15377"/>
                  </a:cubicBezTo>
                  <a:cubicBezTo>
                    <a:pt x="20425" y="16342"/>
                    <a:pt x="20425" y="16342"/>
                    <a:pt x="20425" y="16342"/>
                  </a:cubicBezTo>
                  <a:cubicBezTo>
                    <a:pt x="20632" y="16342"/>
                    <a:pt x="20632" y="16342"/>
                    <a:pt x="20632" y="16342"/>
                  </a:cubicBezTo>
                  <a:cubicBezTo>
                    <a:pt x="20770" y="16342"/>
                    <a:pt x="20770" y="16342"/>
                    <a:pt x="20770" y="16342"/>
                  </a:cubicBezTo>
                  <a:cubicBezTo>
                    <a:pt x="20770" y="16986"/>
                    <a:pt x="20770" y="16986"/>
                    <a:pt x="20770" y="16986"/>
                  </a:cubicBezTo>
                  <a:cubicBezTo>
                    <a:pt x="20978" y="16986"/>
                    <a:pt x="20978" y="16986"/>
                    <a:pt x="20978" y="16986"/>
                  </a:cubicBezTo>
                  <a:cubicBezTo>
                    <a:pt x="21254" y="17415"/>
                    <a:pt x="21254" y="17415"/>
                    <a:pt x="21254" y="17415"/>
                  </a:cubicBezTo>
                  <a:cubicBezTo>
                    <a:pt x="21600" y="17415"/>
                    <a:pt x="21600" y="17415"/>
                    <a:pt x="21600" y="17415"/>
                  </a:cubicBezTo>
                  <a:cubicBezTo>
                    <a:pt x="21254" y="18166"/>
                    <a:pt x="21254" y="18166"/>
                    <a:pt x="21254" y="18166"/>
                  </a:cubicBezTo>
                  <a:cubicBezTo>
                    <a:pt x="20978" y="18381"/>
                    <a:pt x="20978" y="18381"/>
                    <a:pt x="20978" y="18381"/>
                  </a:cubicBezTo>
                  <a:cubicBezTo>
                    <a:pt x="20632" y="19347"/>
                    <a:pt x="20632" y="19347"/>
                    <a:pt x="20632" y="19347"/>
                  </a:cubicBezTo>
                  <a:cubicBezTo>
                    <a:pt x="20217" y="19561"/>
                    <a:pt x="20217" y="19561"/>
                    <a:pt x="20217" y="19561"/>
                  </a:cubicBezTo>
                  <a:cubicBezTo>
                    <a:pt x="19388" y="19561"/>
                    <a:pt x="19388" y="19561"/>
                    <a:pt x="19388" y="19561"/>
                  </a:cubicBezTo>
                  <a:cubicBezTo>
                    <a:pt x="19250" y="19883"/>
                    <a:pt x="19250" y="19883"/>
                    <a:pt x="19250" y="19883"/>
                  </a:cubicBezTo>
                  <a:cubicBezTo>
                    <a:pt x="18696" y="19883"/>
                    <a:pt x="18696" y="19883"/>
                    <a:pt x="18696" y="19883"/>
                  </a:cubicBezTo>
                  <a:cubicBezTo>
                    <a:pt x="18558" y="20634"/>
                    <a:pt x="18558" y="20634"/>
                    <a:pt x="18558" y="20634"/>
                  </a:cubicBezTo>
                  <a:cubicBezTo>
                    <a:pt x="18489" y="21171"/>
                    <a:pt x="18489" y="21171"/>
                    <a:pt x="18489" y="21171"/>
                  </a:cubicBezTo>
                  <a:cubicBezTo>
                    <a:pt x="18351" y="21385"/>
                    <a:pt x="18351" y="21385"/>
                    <a:pt x="18351" y="21385"/>
                  </a:cubicBezTo>
                  <a:cubicBezTo>
                    <a:pt x="18213" y="21600"/>
                    <a:pt x="18213" y="21600"/>
                    <a:pt x="18213" y="21600"/>
                  </a:cubicBezTo>
                  <a:cubicBezTo>
                    <a:pt x="18005" y="21600"/>
                    <a:pt x="18005" y="21600"/>
                    <a:pt x="18005" y="21600"/>
                  </a:cubicBezTo>
                  <a:cubicBezTo>
                    <a:pt x="17798" y="21064"/>
                    <a:pt x="17798" y="21064"/>
                    <a:pt x="17798" y="21064"/>
                  </a:cubicBezTo>
                  <a:cubicBezTo>
                    <a:pt x="17314" y="20742"/>
                    <a:pt x="17314" y="20742"/>
                    <a:pt x="17314" y="20742"/>
                  </a:cubicBezTo>
                  <a:cubicBezTo>
                    <a:pt x="17037" y="20312"/>
                    <a:pt x="17037" y="20312"/>
                    <a:pt x="17037" y="20312"/>
                  </a:cubicBezTo>
                  <a:cubicBezTo>
                    <a:pt x="17037" y="20098"/>
                    <a:pt x="17037" y="20098"/>
                    <a:pt x="17037" y="20098"/>
                  </a:cubicBezTo>
                  <a:cubicBezTo>
                    <a:pt x="17037" y="19776"/>
                    <a:pt x="17037" y="19776"/>
                    <a:pt x="17037" y="19776"/>
                  </a:cubicBezTo>
                  <a:cubicBezTo>
                    <a:pt x="17037" y="19347"/>
                    <a:pt x="17037" y="19347"/>
                    <a:pt x="17037" y="19347"/>
                  </a:cubicBezTo>
                  <a:cubicBezTo>
                    <a:pt x="17037" y="19132"/>
                    <a:pt x="17037" y="19132"/>
                    <a:pt x="17037" y="19132"/>
                  </a:cubicBezTo>
                  <a:cubicBezTo>
                    <a:pt x="17037" y="18274"/>
                    <a:pt x="17037" y="18274"/>
                    <a:pt x="17037" y="18274"/>
                  </a:cubicBezTo>
                  <a:cubicBezTo>
                    <a:pt x="17037" y="18059"/>
                    <a:pt x="17037" y="18059"/>
                    <a:pt x="17037" y="18059"/>
                  </a:cubicBezTo>
                  <a:cubicBezTo>
                    <a:pt x="17037" y="17523"/>
                    <a:pt x="17037" y="17523"/>
                    <a:pt x="17037" y="17523"/>
                  </a:cubicBezTo>
                  <a:cubicBezTo>
                    <a:pt x="16692" y="16772"/>
                    <a:pt x="16692" y="16772"/>
                    <a:pt x="16692" y="16772"/>
                  </a:cubicBezTo>
                  <a:cubicBezTo>
                    <a:pt x="16484" y="16450"/>
                    <a:pt x="16484" y="16450"/>
                    <a:pt x="16484" y="16450"/>
                  </a:cubicBezTo>
                  <a:cubicBezTo>
                    <a:pt x="16484" y="16128"/>
                    <a:pt x="16484" y="16128"/>
                    <a:pt x="16484" y="16128"/>
                  </a:cubicBezTo>
                  <a:cubicBezTo>
                    <a:pt x="16484" y="15913"/>
                    <a:pt x="16484" y="15913"/>
                    <a:pt x="16484" y="15913"/>
                  </a:cubicBezTo>
                  <a:cubicBezTo>
                    <a:pt x="16692" y="15484"/>
                    <a:pt x="16692" y="15484"/>
                    <a:pt x="16692" y="15484"/>
                  </a:cubicBezTo>
                  <a:cubicBezTo>
                    <a:pt x="17037" y="15377"/>
                    <a:pt x="17037" y="15377"/>
                    <a:pt x="17037" y="15377"/>
                  </a:cubicBezTo>
                  <a:cubicBezTo>
                    <a:pt x="17314" y="14948"/>
                    <a:pt x="17314" y="14948"/>
                    <a:pt x="17314" y="14948"/>
                  </a:cubicBezTo>
                  <a:lnTo>
                    <a:pt x="17314" y="14411"/>
                  </a:lnTo>
                  <a:cubicBezTo>
                    <a:pt x="17176" y="13445"/>
                    <a:pt x="17176" y="13445"/>
                    <a:pt x="17176" y="13445"/>
                  </a:cubicBezTo>
                  <a:cubicBezTo>
                    <a:pt x="17176" y="13231"/>
                    <a:pt x="17176" y="13231"/>
                    <a:pt x="17176" y="13231"/>
                  </a:cubicBezTo>
                  <a:cubicBezTo>
                    <a:pt x="17176" y="12909"/>
                    <a:pt x="17176" y="12909"/>
                    <a:pt x="17176" y="12909"/>
                  </a:cubicBezTo>
                  <a:close/>
                  <a:moveTo>
                    <a:pt x="12668" y="8435"/>
                  </a:moveTo>
                  <a:lnTo>
                    <a:pt x="13074" y="8435"/>
                  </a:lnTo>
                  <a:lnTo>
                    <a:pt x="13236" y="8691"/>
                  </a:lnTo>
                  <a:lnTo>
                    <a:pt x="13398" y="9075"/>
                  </a:lnTo>
                  <a:lnTo>
                    <a:pt x="13398" y="9458"/>
                  </a:lnTo>
                  <a:lnTo>
                    <a:pt x="13074" y="9714"/>
                  </a:lnTo>
                  <a:lnTo>
                    <a:pt x="12911" y="9458"/>
                  </a:lnTo>
                  <a:lnTo>
                    <a:pt x="12911" y="9075"/>
                  </a:lnTo>
                  <a:lnTo>
                    <a:pt x="12668" y="8819"/>
                  </a:lnTo>
                  <a:lnTo>
                    <a:pt x="12668" y="8691"/>
                  </a:lnTo>
                  <a:close/>
                  <a:moveTo>
                    <a:pt x="14211" y="7796"/>
                  </a:moveTo>
                  <a:lnTo>
                    <a:pt x="14454" y="7796"/>
                  </a:lnTo>
                  <a:lnTo>
                    <a:pt x="14860" y="8435"/>
                  </a:lnTo>
                  <a:lnTo>
                    <a:pt x="15185" y="8691"/>
                  </a:lnTo>
                  <a:lnTo>
                    <a:pt x="15185" y="8435"/>
                  </a:lnTo>
                  <a:lnTo>
                    <a:pt x="15835" y="8435"/>
                  </a:lnTo>
                  <a:lnTo>
                    <a:pt x="16159" y="8819"/>
                  </a:lnTo>
                  <a:lnTo>
                    <a:pt x="16728" y="9458"/>
                  </a:lnTo>
                  <a:lnTo>
                    <a:pt x="16728" y="10097"/>
                  </a:lnTo>
                  <a:lnTo>
                    <a:pt x="16484" y="10480"/>
                  </a:lnTo>
                  <a:lnTo>
                    <a:pt x="15997" y="10480"/>
                  </a:lnTo>
                  <a:lnTo>
                    <a:pt x="15997" y="10608"/>
                  </a:lnTo>
                  <a:lnTo>
                    <a:pt x="15104" y="10608"/>
                  </a:lnTo>
                  <a:lnTo>
                    <a:pt x="14941" y="10225"/>
                  </a:lnTo>
                  <a:lnTo>
                    <a:pt x="14860" y="9714"/>
                  </a:lnTo>
                  <a:lnTo>
                    <a:pt x="14941" y="9202"/>
                  </a:lnTo>
                  <a:lnTo>
                    <a:pt x="14535" y="9202"/>
                  </a:lnTo>
                  <a:lnTo>
                    <a:pt x="14211" y="9075"/>
                  </a:lnTo>
                  <a:lnTo>
                    <a:pt x="14211" y="8052"/>
                  </a:lnTo>
                  <a:close/>
                  <a:moveTo>
                    <a:pt x="11856" y="6774"/>
                  </a:moveTo>
                  <a:lnTo>
                    <a:pt x="12911" y="6774"/>
                  </a:lnTo>
                  <a:lnTo>
                    <a:pt x="12992" y="7285"/>
                  </a:lnTo>
                  <a:lnTo>
                    <a:pt x="13886" y="7285"/>
                  </a:lnTo>
                  <a:lnTo>
                    <a:pt x="13480" y="7669"/>
                  </a:lnTo>
                  <a:lnTo>
                    <a:pt x="13398" y="7797"/>
                  </a:lnTo>
                  <a:lnTo>
                    <a:pt x="13398" y="7541"/>
                  </a:lnTo>
                  <a:lnTo>
                    <a:pt x="12180" y="7541"/>
                  </a:lnTo>
                  <a:lnTo>
                    <a:pt x="11856" y="7413"/>
                  </a:lnTo>
                  <a:lnTo>
                    <a:pt x="11856" y="7030"/>
                  </a:lnTo>
                  <a:close/>
                  <a:moveTo>
                    <a:pt x="8608" y="3707"/>
                  </a:moveTo>
                  <a:lnTo>
                    <a:pt x="9095" y="3707"/>
                  </a:lnTo>
                  <a:lnTo>
                    <a:pt x="9257" y="3834"/>
                  </a:lnTo>
                  <a:lnTo>
                    <a:pt x="9338" y="4090"/>
                  </a:lnTo>
                  <a:lnTo>
                    <a:pt x="9582" y="4729"/>
                  </a:lnTo>
                  <a:lnTo>
                    <a:pt x="9826" y="4729"/>
                  </a:lnTo>
                  <a:lnTo>
                    <a:pt x="9988" y="5368"/>
                  </a:lnTo>
                  <a:lnTo>
                    <a:pt x="9988" y="6263"/>
                  </a:lnTo>
                  <a:lnTo>
                    <a:pt x="9744" y="6263"/>
                  </a:lnTo>
                  <a:lnTo>
                    <a:pt x="9501" y="5879"/>
                  </a:lnTo>
                  <a:lnTo>
                    <a:pt x="9338" y="5624"/>
                  </a:lnTo>
                  <a:lnTo>
                    <a:pt x="8932" y="5879"/>
                  </a:lnTo>
                  <a:lnTo>
                    <a:pt x="8608" y="6007"/>
                  </a:lnTo>
                  <a:lnTo>
                    <a:pt x="8364" y="5751"/>
                  </a:lnTo>
                  <a:lnTo>
                    <a:pt x="8202" y="5368"/>
                  </a:lnTo>
                  <a:lnTo>
                    <a:pt x="7795" y="4985"/>
                  </a:lnTo>
                  <a:lnTo>
                    <a:pt x="7795" y="4090"/>
                  </a:lnTo>
                  <a:lnTo>
                    <a:pt x="8283" y="4090"/>
                  </a:lnTo>
                  <a:lnTo>
                    <a:pt x="8283" y="3834"/>
                  </a:lnTo>
                  <a:close/>
                  <a:moveTo>
                    <a:pt x="568" y="1150"/>
                  </a:moveTo>
                  <a:lnTo>
                    <a:pt x="568" y="1789"/>
                  </a:lnTo>
                  <a:lnTo>
                    <a:pt x="406" y="2045"/>
                  </a:lnTo>
                  <a:lnTo>
                    <a:pt x="325" y="2301"/>
                  </a:lnTo>
                  <a:lnTo>
                    <a:pt x="325" y="2812"/>
                  </a:lnTo>
                  <a:lnTo>
                    <a:pt x="0" y="2556"/>
                  </a:lnTo>
                  <a:lnTo>
                    <a:pt x="0" y="2045"/>
                  </a:lnTo>
                  <a:lnTo>
                    <a:pt x="325" y="1534"/>
                  </a:lnTo>
                  <a:close/>
                  <a:moveTo>
                    <a:pt x="2680" y="0"/>
                  </a:moveTo>
                  <a:lnTo>
                    <a:pt x="3817" y="0"/>
                  </a:lnTo>
                  <a:lnTo>
                    <a:pt x="4060" y="639"/>
                  </a:lnTo>
                  <a:lnTo>
                    <a:pt x="4060" y="1150"/>
                  </a:lnTo>
                  <a:lnTo>
                    <a:pt x="3979" y="1534"/>
                  </a:lnTo>
                  <a:lnTo>
                    <a:pt x="3979" y="1662"/>
                  </a:lnTo>
                  <a:lnTo>
                    <a:pt x="3735" y="2045"/>
                  </a:lnTo>
                  <a:lnTo>
                    <a:pt x="3167" y="2045"/>
                  </a:lnTo>
                  <a:lnTo>
                    <a:pt x="2761" y="1662"/>
                  </a:lnTo>
                  <a:lnTo>
                    <a:pt x="2680" y="1662"/>
                  </a:lnTo>
                  <a:lnTo>
                    <a:pt x="2274" y="1150"/>
                  </a:lnTo>
                  <a:lnTo>
                    <a:pt x="2274" y="25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5F2A903C-CA41-0B8E-8E56-706B5A1EFE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62AEC51D-C717-2CE8-8111-40D06A2837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2C76FD1-EDAF-729A-992A-5A1C0A1142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A215B1-2F3A-6656-BD9F-EA1A99206B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3" y="3429000"/>
            <a:ext cx="2865118" cy="1974273"/>
          </a:xfrm>
        </p:spPr>
        <p:txBody>
          <a:bodyPr tIns="0" bIns="0" anchor="t" anchorCtr="0"/>
          <a:lstStyle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4pPr>
              <a:lnSpc>
                <a:spcPct val="100000"/>
              </a:lnSpc>
              <a:defRPr/>
            </a:lvl4pPr>
          </a:lstStyle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113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1419" y="2563813"/>
            <a:ext cx="9320981" cy="101317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1416" y="3586215"/>
            <a:ext cx="9320983" cy="69874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C807656-128C-3CA0-4BC7-F087F67D6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63812"/>
            <a:ext cx="1651819" cy="1730376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96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6507893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1790700"/>
            <a:ext cx="5257800" cy="101317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7" y="2813102"/>
            <a:ext cx="5257803" cy="615898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C807656-128C-3CA0-4BC7-F087F67D6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33401"/>
            <a:ext cx="1651819" cy="1248072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2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16D3FA-F462-DE23-BBFD-B6B33358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2" y="553916"/>
            <a:ext cx="5257800" cy="57912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accent1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477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3449516"/>
            <a:ext cx="5257800" cy="101317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7" y="4484296"/>
            <a:ext cx="5257803" cy="615898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C807656-128C-3CA0-4BC7-F087F67D6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179838"/>
            <a:ext cx="1651819" cy="1248072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2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16D3FA-F462-DE23-BBFD-B6B33358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2" y="553916"/>
            <a:ext cx="5257800" cy="57912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accent1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394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89CE291-E97A-64D7-79A1-D56040952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8374" y="5176983"/>
            <a:ext cx="9684026" cy="74814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0922254-A2AC-AB53-B742-4AE30E4C8B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98371" y="5925127"/>
            <a:ext cx="9684028" cy="399473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364F91-2C6D-5E07-E06F-068F69E30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76982"/>
            <a:ext cx="1288774" cy="1146527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2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023714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Full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1335F03-4705-CE48-E613-86657DC5FB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A1FFE3-5866-4DBC-81EE-EB6FBAF8F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0581" y="5176982"/>
            <a:ext cx="12219128" cy="1681017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860190B-5F5E-928F-B964-AA990320A1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8374" y="5176983"/>
            <a:ext cx="9684026" cy="74814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7E12717-6DAA-DB78-BDB2-29E157F17F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98371" y="5925127"/>
            <a:ext cx="9684028" cy="399473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D806EB1-DA64-3FDF-AB37-740A7B6C0E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76982"/>
            <a:ext cx="1288774" cy="1146527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2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325534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474A7C5-B83A-6A8C-21CF-C9837177CE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1560" y="4675255"/>
            <a:ext cx="3948879" cy="698744"/>
          </a:xfrm>
          <a:prstGeom prst="roundRect">
            <a:avLst>
              <a:gd name="adj" fmla="val 50000"/>
            </a:avLst>
          </a:prstGeom>
          <a:ln w="12700">
            <a:solidFill>
              <a:schemeClr val="accent2"/>
            </a:solidFill>
          </a:ln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800" b="1" i="0">
                <a:solidFill>
                  <a:schemeClr val="accent2"/>
                </a:solidFill>
                <a:latin typeface="Aptos SemiBold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STEPHEN HAWKING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CCFE0C-4269-BF39-DE11-39FEC4EB29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509" y="1790700"/>
            <a:ext cx="9320981" cy="20955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3600" b="0" i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It will either be the best thing that's ever happened to us, or it will be the worst thing. </a:t>
            </a:r>
            <a:br>
              <a:rPr lang="en-US"/>
            </a:br>
            <a:r>
              <a:rPr lang="en-US"/>
              <a:t>If we're not careful, it very well may be the </a:t>
            </a:r>
            <a:br>
              <a:rPr lang="en-US"/>
            </a:br>
            <a:r>
              <a:rPr lang="en-US"/>
              <a:t>last thing.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DB678D5-F57F-192B-D359-8EFC0DE2EB6B}"/>
              </a:ext>
            </a:extLst>
          </p:cNvPr>
          <p:cNvSpPr txBox="1">
            <a:spLocks/>
          </p:cNvSpPr>
          <p:nvPr userDrawn="1"/>
        </p:nvSpPr>
        <p:spPr>
          <a:xfrm>
            <a:off x="4764506" y="533400"/>
            <a:ext cx="2618072" cy="8245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8000" b="1">
                <a:solidFill>
                  <a:schemeClr val="accent2"/>
                </a:solidFill>
                <a:latin typeface="+mn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532461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509" y="1790700"/>
            <a:ext cx="9320981" cy="20955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3600" b="0" i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It will either be the best thing that's ever happened to us, or it will be the worst thing. </a:t>
            </a:r>
            <a:br>
              <a:rPr lang="en-US"/>
            </a:br>
            <a:r>
              <a:rPr lang="en-US"/>
              <a:t>If we're not careful, it very well may be the </a:t>
            </a:r>
            <a:br>
              <a:rPr lang="en-US"/>
            </a:br>
            <a:r>
              <a:rPr lang="en-US"/>
              <a:t>last thing.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1560" y="4675255"/>
            <a:ext cx="3948879" cy="698744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800" b="1" i="0">
                <a:solidFill>
                  <a:schemeClr val="accent1"/>
                </a:solidFill>
                <a:latin typeface="Aptos SemiBold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STEPHEN HAWKING</a:t>
            </a:r>
          </a:p>
        </p:txBody>
      </p:sp>
      <p:pic>
        <p:nvPicPr>
          <p:cNvPr id="6" name="Google Shape;598;p49">
            <a:extLst>
              <a:ext uri="{FF2B5EF4-FFF2-40B4-BE49-F238E27FC236}">
                <a16:creationId xmlns:a16="http://schemas.microsoft.com/office/drawing/2014/main" id="{17ECF2D6-913F-F115-5810-B9AFDF4ECBE8}"/>
              </a:ext>
            </a:extLst>
          </p:cNvPr>
          <p:cNvPicPr preferRelativeResize="0"/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091380" y="1790700"/>
            <a:ext cx="1233673" cy="1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7C9AC0C-9436-7FE4-7BBA-9E9868FC2651}"/>
              </a:ext>
            </a:extLst>
          </p:cNvPr>
          <p:cNvSpPr txBox="1">
            <a:spLocks/>
          </p:cNvSpPr>
          <p:nvPr userDrawn="1"/>
        </p:nvSpPr>
        <p:spPr>
          <a:xfrm>
            <a:off x="4764506" y="533400"/>
            <a:ext cx="2618072" cy="8245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8000" b="1">
                <a:solidFill>
                  <a:schemeClr val="accent1"/>
                </a:solidFill>
                <a:latin typeface="+mn-lt"/>
              </a:rPr>
              <a:t>“</a:t>
            </a:r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F751F6C-E256-BD88-3AF2-35C4F8973B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72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2;p50">
            <a:extLst>
              <a:ext uri="{FF2B5EF4-FFF2-40B4-BE49-F238E27FC236}">
                <a16:creationId xmlns:a16="http://schemas.microsoft.com/office/drawing/2014/main" id="{DA6019AE-4CF8-6DB0-FE6A-D0FBBC8C449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50695" y="684751"/>
            <a:ext cx="7931826" cy="4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8630C5-0636-3AFF-54E0-35E7E92963CE}"/>
              </a:ext>
            </a:extLst>
          </p:cNvPr>
          <p:cNvSpPr/>
          <p:nvPr userDrawn="1"/>
        </p:nvSpPr>
        <p:spPr>
          <a:xfrm>
            <a:off x="609600" y="5233305"/>
            <a:ext cx="10972799" cy="1079090"/>
          </a:xfrm>
          <a:prstGeom prst="roundRect">
            <a:avLst>
              <a:gd name="adj" fmla="val 2826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6A3F9A-2AE4-D4FD-0719-CF17E06FDCBE}"/>
              </a:ext>
            </a:extLst>
          </p:cNvPr>
          <p:cNvCxnSpPr>
            <a:cxnSpLocks/>
          </p:cNvCxnSpPr>
          <p:nvPr userDrawn="1"/>
        </p:nvCxnSpPr>
        <p:spPr>
          <a:xfrm>
            <a:off x="1468816" y="5416442"/>
            <a:ext cx="0" cy="71281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9977486-B6BC-D1BB-BCE5-ECDC4DE80B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00978" y="5663640"/>
            <a:ext cx="97142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DC1D521-93B9-220A-2852-3DF7D57608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00979" y="5405484"/>
            <a:ext cx="9714263" cy="258156"/>
          </a:xfrm>
        </p:spPr>
        <p:txBody>
          <a:bodyPr tIns="0" bIns="0" anchor="ctr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02F1727-7148-741D-EC36-50CB395F4D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00458" y="915129"/>
            <a:ext cx="6030842" cy="3777521"/>
          </a:xfrm>
          <a:prstGeom prst="roundRect">
            <a:avLst>
              <a:gd name="adj" fmla="val 0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4EB0AB9-EEC5-45FD-045A-EAFC17FAAF1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9437" y="5405484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6418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9;p51">
            <a:extLst>
              <a:ext uri="{FF2B5EF4-FFF2-40B4-BE49-F238E27FC236}">
                <a16:creationId xmlns:a16="http://schemas.microsoft.com/office/drawing/2014/main" id="{E6DB2A87-14AE-1B06-C70E-4B097CD6029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79061" y="6304695"/>
            <a:ext cx="4268256" cy="1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27;p51">
            <a:extLst>
              <a:ext uri="{FF2B5EF4-FFF2-40B4-BE49-F238E27FC236}">
                <a16:creationId xmlns:a16="http://schemas.microsoft.com/office/drawing/2014/main" id="{915FC48E-D1E4-8AD8-DFC7-A606AAED4BF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19041" y="6298613"/>
            <a:ext cx="4268256" cy="26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6;p51">
            <a:extLst>
              <a:ext uri="{FF2B5EF4-FFF2-40B4-BE49-F238E27FC236}">
                <a16:creationId xmlns:a16="http://schemas.microsoft.com/office/drawing/2014/main" id="{8C9D59C7-C7D1-A5A4-F05A-48CEF4DF200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3574" y="647764"/>
            <a:ext cx="2752493" cy="56768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6B89A-1277-2FD6-5BEB-2C162B6D6E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66954C02-F8D6-DD4D-D6B0-C82F365AC2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90749BBE-D7C5-900A-A50B-E1249C4E06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64AAB3-891C-119A-F4BF-FB09B8AC0B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437202"/>
            <a:ext cx="5257800" cy="1039549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F6F6294-58BA-A353-8321-57B88C4AC3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48600" y="745692"/>
            <a:ext cx="2546350" cy="5493183"/>
          </a:xfrm>
          <a:prstGeom prst="roundRect">
            <a:avLst>
              <a:gd name="adj" fmla="val 12140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5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1;p21">
            <a:extLst>
              <a:ext uri="{FF2B5EF4-FFF2-40B4-BE49-F238E27FC236}">
                <a16:creationId xmlns:a16="http://schemas.microsoft.com/office/drawing/2014/main" id="{0AD875CC-93E0-76D1-F746-7DE43F252D3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533400"/>
            <a:ext cx="1856888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384425"/>
            <a:ext cx="10972800" cy="1044575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429001"/>
            <a:ext cx="10972800" cy="6858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40083065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437202"/>
            <a:ext cx="5257800" cy="1039549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oogle Shape;619;p51">
            <a:extLst>
              <a:ext uri="{FF2B5EF4-FFF2-40B4-BE49-F238E27FC236}">
                <a16:creationId xmlns:a16="http://schemas.microsoft.com/office/drawing/2014/main" id="{E6DB2A87-14AE-1B06-C70E-4B097CD6029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11886" y="6290420"/>
            <a:ext cx="3666690" cy="11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27;p51">
            <a:extLst>
              <a:ext uri="{FF2B5EF4-FFF2-40B4-BE49-F238E27FC236}">
                <a16:creationId xmlns:a16="http://schemas.microsoft.com/office/drawing/2014/main" id="{915FC48E-D1E4-8AD8-DFC7-A606AAED4BF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43672" y="6304535"/>
            <a:ext cx="4268256" cy="26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6;p51">
            <a:extLst>
              <a:ext uri="{FF2B5EF4-FFF2-40B4-BE49-F238E27FC236}">
                <a16:creationId xmlns:a16="http://schemas.microsoft.com/office/drawing/2014/main" id="{8C9D59C7-C7D1-A5A4-F05A-48CEF4DF200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524" y="1427799"/>
            <a:ext cx="2364553" cy="48767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1317449-276D-46EE-9522-B3D3A564C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88201" y="1796910"/>
            <a:ext cx="2894199" cy="3010221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3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3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3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3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319905-C53B-4A18-43DD-0274DA1A53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552E13C-EFF8-F5A9-5B93-D7A8409FA3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9A8DD5E-0D12-AD3A-133A-2E148CB3B0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A00C40F-38F6-159E-0C06-A5E82621B4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4899" y="1501774"/>
            <a:ext cx="2187576" cy="4724401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357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626;p51">
            <a:extLst>
              <a:ext uri="{FF2B5EF4-FFF2-40B4-BE49-F238E27FC236}">
                <a16:creationId xmlns:a16="http://schemas.microsoft.com/office/drawing/2014/main" id="{8C9D59C7-C7D1-A5A4-F05A-48CEF4DF200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22918" y="533400"/>
            <a:ext cx="2081509" cy="429297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CFCCB4E-5517-22BD-DCB0-8406280EEBB5}"/>
              </a:ext>
            </a:extLst>
          </p:cNvPr>
          <p:cNvSpPr/>
          <p:nvPr userDrawn="1"/>
        </p:nvSpPr>
        <p:spPr>
          <a:xfrm>
            <a:off x="609600" y="3429000"/>
            <a:ext cx="5257799" cy="1865672"/>
          </a:xfrm>
          <a:prstGeom prst="roundRect">
            <a:avLst/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241736-87B0-6047-C7A1-2B0081A11308}"/>
              </a:ext>
            </a:extLst>
          </p:cNvPr>
          <p:cNvCxnSpPr>
            <a:cxnSpLocks/>
          </p:cNvCxnSpPr>
          <p:nvPr userDrawn="1"/>
        </p:nvCxnSpPr>
        <p:spPr>
          <a:xfrm>
            <a:off x="1365119" y="3589674"/>
            <a:ext cx="0" cy="15443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6798272-BE39-B883-194D-1616757E29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93244" y="3859335"/>
            <a:ext cx="39308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609F0BF-F84F-D1A3-7076-DE6BD791D2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93244" y="3601179"/>
            <a:ext cx="3930864" cy="258156"/>
          </a:xfrm>
        </p:spPr>
        <p:txBody>
          <a:bodyPr tIns="0" bIns="0" anchor="ctr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pic>
        <p:nvPicPr>
          <p:cNvPr id="19" name="Google Shape;626;p51">
            <a:extLst>
              <a:ext uri="{FF2B5EF4-FFF2-40B4-BE49-F238E27FC236}">
                <a16:creationId xmlns:a16="http://schemas.microsoft.com/office/drawing/2014/main" id="{2B32FBCC-8157-D00F-6D1C-698FD20A6A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14493" y="2031623"/>
            <a:ext cx="2081509" cy="429297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553911-CB0D-127A-7FF7-7F9B21531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22584259-9578-C866-E2AC-C8C2469DF2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B0333C74-DDF4-037F-2515-EC7BDA5123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C5D539B-14C4-4BC9-E19E-33A0292C65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6075" y="600076"/>
            <a:ext cx="1930400" cy="4159250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A983E73-AC60-3C06-DDD4-E354036D842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290047" y="2098486"/>
            <a:ext cx="1930400" cy="4159250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1FA1A-4C3F-0D3F-1D12-9ED46C72A4E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5026" y="3589674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81699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4596" y="2760955"/>
            <a:ext cx="5257800" cy="668045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DB8291D-3547-F251-5610-C8D97A84D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596" y="3449516"/>
            <a:ext cx="5257800" cy="2875084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pic>
        <p:nvPicPr>
          <p:cNvPr id="8" name="Google Shape;619;p51">
            <a:extLst>
              <a:ext uri="{FF2B5EF4-FFF2-40B4-BE49-F238E27FC236}">
                <a16:creationId xmlns:a16="http://schemas.microsoft.com/office/drawing/2014/main" id="{A0CC19A8-748B-6418-AD4D-688FFC4C629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2500" y="6199878"/>
            <a:ext cx="3666690" cy="11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6;p51">
            <a:extLst>
              <a:ext uri="{FF2B5EF4-FFF2-40B4-BE49-F238E27FC236}">
                <a16:creationId xmlns:a16="http://schemas.microsoft.com/office/drawing/2014/main" id="{1130F20B-6630-A27B-BB62-7F8052A7C09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2526" y="1333500"/>
            <a:ext cx="2364553" cy="48767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13" name="Google Shape;619;p51">
            <a:extLst>
              <a:ext uri="{FF2B5EF4-FFF2-40B4-BE49-F238E27FC236}">
                <a16:creationId xmlns:a16="http://schemas.microsoft.com/office/drawing/2014/main" id="{7AF065A3-9C9A-FE61-2941-87F48DF3E7D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5195" y="6199878"/>
            <a:ext cx="3666690" cy="11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26;p51">
            <a:extLst>
              <a:ext uri="{FF2B5EF4-FFF2-40B4-BE49-F238E27FC236}">
                <a16:creationId xmlns:a16="http://schemas.microsoft.com/office/drawing/2014/main" id="{6DAECB19-92BD-7A8C-054F-0E9B3E9647D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685" y="1327702"/>
            <a:ext cx="2364553" cy="48767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C39E58-74B2-883C-FAD8-CFEFE7566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59489495-17C8-37C4-4BF5-F1EF97C24C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7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904D4A55-2B4D-1ACB-56EE-012D214CA4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596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1773416-DCA8-E8C7-0556-F90D861CB1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0591" y="1400695"/>
            <a:ext cx="2188739" cy="4730750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E7C8FB14-400F-3C62-668E-9373524398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60432" y="1400695"/>
            <a:ext cx="2188739" cy="4730750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649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4596" y="2760956"/>
            <a:ext cx="5257800" cy="381638"/>
          </a:xfrm>
        </p:spPr>
        <p:txBody>
          <a:bodyPr tIns="0" bIns="0" anchor="ctr" anchorCtr="0"/>
          <a:lstStyle>
            <a:lvl3pPr>
              <a:defRPr b="1"/>
            </a:lvl3pPr>
          </a:lstStyle>
          <a:p>
            <a:pPr lvl="2"/>
            <a:r>
              <a:rPr lang="en-US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DB8291D-3547-F251-5610-C8D97A84D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596" y="3174787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901EF0D3-460C-B9AE-5BD8-B369EBDF69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24600" y="3875025"/>
            <a:ext cx="5257800" cy="381638"/>
          </a:xfrm>
        </p:spPr>
        <p:txBody>
          <a:bodyPr tIns="0" bIns="0" anchor="ctr" anchorCtr="0"/>
          <a:lstStyle>
            <a:lvl3pPr>
              <a:defRPr b="1"/>
            </a:lvl3pPr>
          </a:lstStyle>
          <a:p>
            <a:pPr lvl="2"/>
            <a:r>
              <a:rPr lang="en-US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875EC0A-6CEA-CC63-1AFE-B863D3987C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4600" y="4259737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grpSp>
        <p:nvGrpSpPr>
          <p:cNvPr id="18" name="Google Shape;706;p56">
            <a:extLst>
              <a:ext uri="{FF2B5EF4-FFF2-40B4-BE49-F238E27FC236}">
                <a16:creationId xmlns:a16="http://schemas.microsoft.com/office/drawing/2014/main" id="{4383898D-29EF-6FDE-C791-9037CE85249A}"/>
              </a:ext>
            </a:extLst>
          </p:cNvPr>
          <p:cNvGrpSpPr/>
          <p:nvPr userDrawn="1"/>
        </p:nvGrpSpPr>
        <p:grpSpPr>
          <a:xfrm>
            <a:off x="-330569" y="616096"/>
            <a:ext cx="7249299" cy="5785425"/>
            <a:chOff x="252950" y="748675"/>
            <a:chExt cx="5036201" cy="4019225"/>
          </a:xfrm>
        </p:grpSpPr>
        <p:pic>
          <p:nvPicPr>
            <p:cNvPr id="19" name="Google Shape;707;p56">
              <a:extLst>
                <a:ext uri="{FF2B5EF4-FFF2-40B4-BE49-F238E27FC236}">
                  <a16:creationId xmlns:a16="http://schemas.microsoft.com/office/drawing/2014/main" id="{5FC6AE28-88FD-EE24-5A37-AABEBCB8253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91150" y="748675"/>
              <a:ext cx="3021143" cy="3940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708;p56">
              <a:extLst>
                <a:ext uri="{FF2B5EF4-FFF2-40B4-BE49-F238E27FC236}">
                  <a16:creationId xmlns:a16="http://schemas.microsoft.com/office/drawing/2014/main" id="{58B080BC-746E-430B-9FCC-8EE62935857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950" y="4686300"/>
              <a:ext cx="5036201" cy="81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34E8BC2-8975-B4B6-4066-44CC5F9B3742}"/>
              </a:ext>
            </a:extLst>
          </p:cNvPr>
          <p:cNvSpPr/>
          <p:nvPr userDrawn="1"/>
        </p:nvSpPr>
        <p:spPr>
          <a:xfrm>
            <a:off x="6324600" y="5303776"/>
            <a:ext cx="5257795" cy="1020824"/>
          </a:xfrm>
          <a:prstGeom prst="roundRect">
            <a:avLst>
              <a:gd name="adj" fmla="val 3081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909AEAC-4233-3C04-9918-D99A3A2EAC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03926" y="5480165"/>
            <a:ext cx="3722284" cy="668045"/>
          </a:xfrm>
          <a:ln>
            <a:noFill/>
          </a:ln>
        </p:spPr>
        <p:txBody>
          <a:bodyPr anchor="ctr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743163-AAA7-9186-C044-6BCA38C0AE3E}"/>
              </a:ext>
            </a:extLst>
          </p:cNvPr>
          <p:cNvCxnSpPr>
            <a:cxnSpLocks/>
          </p:cNvCxnSpPr>
          <p:nvPr userDrawn="1"/>
        </p:nvCxnSpPr>
        <p:spPr>
          <a:xfrm>
            <a:off x="7347741" y="5480165"/>
            <a:ext cx="0" cy="66804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CDD6AE-6DA2-22CF-25CC-08F24908A1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7327" y="5480165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C734A-BE4D-FD04-7E48-1D3040C91A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DD87863B-678B-4CC9-5EFC-5191213EE6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7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C843D56-4DD3-A704-46CA-5882FCAB53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596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679D3EC-5E82-F248-8B05-E743970E775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74733" y="780427"/>
            <a:ext cx="4009162" cy="5359792"/>
          </a:xfrm>
          <a:prstGeom prst="roundRect">
            <a:avLst>
              <a:gd name="adj" fmla="val 1844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014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DB8291D-3547-F251-5610-C8D97A84D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pic>
        <p:nvPicPr>
          <p:cNvPr id="11" name="Google Shape;719;p57">
            <a:extLst>
              <a:ext uri="{FF2B5EF4-FFF2-40B4-BE49-F238E27FC236}">
                <a16:creationId xmlns:a16="http://schemas.microsoft.com/office/drawing/2014/main" id="{9E3A9478-342D-B09F-77E5-39791410D58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2747" b="2044"/>
          <a:stretch/>
        </p:blipFill>
        <p:spPr>
          <a:xfrm>
            <a:off x="770095" y="453207"/>
            <a:ext cx="4918384" cy="40894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548D42D-2559-09C7-9B91-0CE7B67B68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01" y="5825266"/>
            <a:ext cx="1429475" cy="496019"/>
          </a:xfrm>
          <a:ln>
            <a:noFill/>
          </a:ln>
        </p:spPr>
        <p:txBody>
          <a:bodyPr anchor="ctr" anchorCtr="0"/>
          <a:lstStyle>
            <a:lvl1pPr algn="ct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Icon 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E94A9E-76F9-A5BA-D468-FF129EF2A7F9}"/>
              </a:ext>
            </a:extLst>
          </p:cNvPr>
          <p:cNvCxnSpPr>
            <a:cxnSpLocks/>
          </p:cNvCxnSpPr>
          <p:nvPr userDrawn="1"/>
        </p:nvCxnSpPr>
        <p:spPr>
          <a:xfrm>
            <a:off x="2282513" y="5825267"/>
            <a:ext cx="0" cy="49601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CE29270-A545-69D1-8513-7D574BA5A2D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14550" y="5825266"/>
            <a:ext cx="1429475" cy="496019"/>
          </a:xfrm>
          <a:ln>
            <a:noFill/>
          </a:ln>
        </p:spPr>
        <p:txBody>
          <a:bodyPr anchor="ctr" anchorCtr="0"/>
          <a:lstStyle>
            <a:lvl1pPr algn="ct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Icon Description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167CABF2-0AD0-2D37-4CDF-334A25292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8098" y="5825266"/>
            <a:ext cx="1429475" cy="496019"/>
          </a:xfrm>
          <a:ln>
            <a:noFill/>
          </a:ln>
        </p:spPr>
        <p:txBody>
          <a:bodyPr anchor="ctr" anchorCtr="0"/>
          <a:lstStyle>
            <a:lvl1pPr algn="ct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Icon Description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81A081-D9D1-48D8-CB31-6BD077CBE48E}"/>
              </a:ext>
            </a:extLst>
          </p:cNvPr>
          <p:cNvCxnSpPr>
            <a:cxnSpLocks/>
          </p:cNvCxnSpPr>
          <p:nvPr userDrawn="1"/>
        </p:nvCxnSpPr>
        <p:spPr>
          <a:xfrm>
            <a:off x="4176062" y="5825267"/>
            <a:ext cx="0" cy="49601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CEBC87E-2C75-8598-CD03-8BF5FF892C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04515" y="5051172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0C3F2DF-DAE8-C366-A3A3-CA27B73BF2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35472" y="5051172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C65A699-BC7B-1509-DA04-181290EBD58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7418" y="5051172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C473D-DAC5-F3B0-78B0-106B3855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034629E8-317D-81E7-C456-FFFDB18B4D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7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AE4C38CA-A4FD-3EDD-55DE-A451C7F315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596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6879528-FCC9-09FF-0A58-9EC2A2228E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600" y="4323800"/>
            <a:ext cx="1659973" cy="4768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1905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b="1"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LEARN MORE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D06B861-F642-6FA8-E4A6-CE7AC37FC1A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20971" y="728853"/>
            <a:ext cx="4423736" cy="2427782"/>
          </a:xfrm>
          <a:prstGeom prst="roundRect">
            <a:avLst>
              <a:gd name="adj" fmla="val 0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776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C7B28A-BB2F-C8BF-0461-3DF69E389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grpSp>
        <p:nvGrpSpPr>
          <p:cNvPr id="27" name="Google Shape;706;p56">
            <a:extLst>
              <a:ext uri="{FF2B5EF4-FFF2-40B4-BE49-F238E27FC236}">
                <a16:creationId xmlns:a16="http://schemas.microsoft.com/office/drawing/2014/main" id="{A3378DC0-7357-FB1E-062D-566C5D0254CB}"/>
              </a:ext>
            </a:extLst>
          </p:cNvPr>
          <p:cNvGrpSpPr/>
          <p:nvPr userDrawn="1"/>
        </p:nvGrpSpPr>
        <p:grpSpPr>
          <a:xfrm>
            <a:off x="5196675" y="1507404"/>
            <a:ext cx="6027771" cy="4810564"/>
            <a:chOff x="252950" y="748675"/>
            <a:chExt cx="5036201" cy="4019225"/>
          </a:xfrm>
        </p:grpSpPr>
        <p:pic>
          <p:nvPicPr>
            <p:cNvPr id="28" name="Google Shape;707;p56">
              <a:extLst>
                <a:ext uri="{FF2B5EF4-FFF2-40B4-BE49-F238E27FC236}">
                  <a16:creationId xmlns:a16="http://schemas.microsoft.com/office/drawing/2014/main" id="{ADFB5B68-AC02-EE69-0923-492CF7A7D7D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91150" y="748675"/>
              <a:ext cx="3021143" cy="3940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08;p56">
              <a:extLst>
                <a:ext uri="{FF2B5EF4-FFF2-40B4-BE49-F238E27FC236}">
                  <a16:creationId xmlns:a16="http://schemas.microsoft.com/office/drawing/2014/main" id="{50283AEC-A531-46A8-8398-E8992777AF2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950" y="4686300"/>
              <a:ext cx="5036201" cy="81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Google Shape;619;p51">
            <a:extLst>
              <a:ext uri="{FF2B5EF4-FFF2-40B4-BE49-F238E27FC236}">
                <a16:creationId xmlns:a16="http://schemas.microsoft.com/office/drawing/2014/main" id="{A53D6DA0-5B2D-D096-DE1E-33989B7E483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1293" y="6180836"/>
            <a:ext cx="2605208" cy="8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27;p51">
            <a:extLst>
              <a:ext uri="{FF2B5EF4-FFF2-40B4-BE49-F238E27FC236}">
                <a16:creationId xmlns:a16="http://schemas.microsoft.com/office/drawing/2014/main" id="{67755EC0-EF18-0E46-795D-1952E7A1F75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8686" y="6209510"/>
            <a:ext cx="2605208" cy="16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26;p51">
            <a:extLst>
              <a:ext uri="{FF2B5EF4-FFF2-40B4-BE49-F238E27FC236}">
                <a16:creationId xmlns:a16="http://schemas.microsoft.com/office/drawing/2014/main" id="{216707C7-708D-3376-F0D4-5DC085A5168B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2906" y="2745276"/>
            <a:ext cx="1680034" cy="34649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ADFB183-9A42-A352-265B-A7E3559561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57162" y="5680100"/>
            <a:ext cx="1429475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7153517-2933-7AF1-9FE6-A57B730863B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" y="568010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AB0A349-8433-5314-FA1B-AE5FC13758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57161" y="5978699"/>
            <a:ext cx="1429475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FE7E62C6-01CF-1392-1C9E-A0D29ACB992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47118" y="5680100"/>
            <a:ext cx="1429475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C12E2CB-4AB9-17B2-4AE3-E948A1C542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99556" y="568010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50E2F3E5-9D78-E8BF-0DB0-0CEE0DDC10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47117" y="5978699"/>
            <a:ext cx="1429475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1B2520-7433-AA08-9165-A7962AFF2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49A0049B-861C-41A8-1BB3-CADE0EC76D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3BD4A11-F4CF-7E93-9B5E-BFBAF8DDFB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F8EF39F9-72BA-F419-DF8E-EE57E91B707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63086" y="2795028"/>
            <a:ext cx="1556748" cy="3363038"/>
          </a:xfrm>
          <a:prstGeom prst="roundRect">
            <a:avLst>
              <a:gd name="adj" fmla="val 13247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6D88CE3-E2E2-7B4C-E848-F22E9B5600B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436277" y="1636684"/>
            <a:ext cx="3337147" cy="4447481"/>
          </a:xfrm>
          <a:prstGeom prst="roundRect">
            <a:avLst>
              <a:gd name="adj" fmla="val 2049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117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&amp;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C7B28A-BB2F-C8BF-0461-3DF69E389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AE20C71-FE6B-50F4-AF8F-31A9DD7870E3}"/>
              </a:ext>
            </a:extLst>
          </p:cNvPr>
          <p:cNvSpPr/>
          <p:nvPr userDrawn="1"/>
        </p:nvSpPr>
        <p:spPr>
          <a:xfrm>
            <a:off x="609600" y="4457262"/>
            <a:ext cx="5257799" cy="1865672"/>
          </a:xfrm>
          <a:prstGeom prst="round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D7C77-FAB7-4583-2249-8F083D8ADA42}"/>
              </a:ext>
            </a:extLst>
          </p:cNvPr>
          <p:cNvCxnSpPr>
            <a:cxnSpLocks/>
          </p:cNvCxnSpPr>
          <p:nvPr userDrawn="1"/>
        </p:nvCxnSpPr>
        <p:spPr>
          <a:xfrm>
            <a:off x="1365119" y="4617936"/>
            <a:ext cx="0" cy="15443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1A12529-B142-8059-8FCF-819189F213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93244" y="4887597"/>
            <a:ext cx="39308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2303AE-1165-34F3-1CE4-F201A39421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93244" y="4629441"/>
            <a:ext cx="3930864" cy="258156"/>
          </a:xfrm>
        </p:spPr>
        <p:txBody>
          <a:bodyPr tIns="0" bIns="0" anchor="ctr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pic>
        <p:nvPicPr>
          <p:cNvPr id="13" name="Google Shape;719;p57">
            <a:extLst>
              <a:ext uri="{FF2B5EF4-FFF2-40B4-BE49-F238E27FC236}">
                <a16:creationId xmlns:a16="http://schemas.microsoft.com/office/drawing/2014/main" id="{5DC494CA-FC56-C9A1-D7D0-9198DAFE256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2747" b="2044"/>
          <a:stretch/>
        </p:blipFill>
        <p:spPr>
          <a:xfrm>
            <a:off x="6253140" y="2564400"/>
            <a:ext cx="4520350" cy="3758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19;p51">
            <a:extLst>
              <a:ext uri="{FF2B5EF4-FFF2-40B4-BE49-F238E27FC236}">
                <a16:creationId xmlns:a16="http://schemas.microsoft.com/office/drawing/2014/main" id="{E41644F5-867B-BDF6-7812-D752CBBED36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3875" y="6320054"/>
            <a:ext cx="1588732" cy="51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26;p51">
            <a:extLst>
              <a:ext uri="{FF2B5EF4-FFF2-40B4-BE49-F238E27FC236}">
                <a16:creationId xmlns:a16="http://schemas.microsoft.com/office/drawing/2014/main" id="{3A43BC3B-C2AB-F01C-4BE9-A62099EFE4CD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6998" y="4212619"/>
            <a:ext cx="1024532" cy="21130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0BF9D51-CD90-8D7C-8CDC-880BD44BA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E95DCCBF-DDD2-58FB-9855-1A199132B6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C7643AD7-7B86-F9C0-F9E4-E305CFD922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3D9024B-DED8-BEC7-C3E5-5AEDAC3604C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626189" y="4248281"/>
            <a:ext cx="946150" cy="2041062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50BCD31-2D2C-318F-23B1-22CAB0A5A00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94412" y="2820628"/>
            <a:ext cx="4037806" cy="2199047"/>
          </a:xfrm>
          <a:prstGeom prst="roundRect">
            <a:avLst>
              <a:gd name="adj" fmla="val 0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6E2429C-72E0-9045-6AE3-6379D30B03B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69275" y="4630378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61295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8630C5-0636-3AFF-54E0-35E7E92963CE}"/>
              </a:ext>
            </a:extLst>
          </p:cNvPr>
          <p:cNvSpPr/>
          <p:nvPr userDrawn="1"/>
        </p:nvSpPr>
        <p:spPr>
          <a:xfrm>
            <a:off x="609600" y="5233305"/>
            <a:ext cx="10972799" cy="1079090"/>
          </a:xfrm>
          <a:prstGeom prst="roundRect">
            <a:avLst>
              <a:gd name="adj" fmla="val 2826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6A3F9A-2AE4-D4FD-0719-CF17E06FDCBE}"/>
              </a:ext>
            </a:extLst>
          </p:cNvPr>
          <p:cNvCxnSpPr>
            <a:cxnSpLocks/>
          </p:cNvCxnSpPr>
          <p:nvPr userDrawn="1"/>
        </p:nvCxnSpPr>
        <p:spPr>
          <a:xfrm>
            <a:off x="1468816" y="5416442"/>
            <a:ext cx="0" cy="71281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9977486-B6BC-D1BB-BCE5-ECDC4DE80B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00978" y="5663640"/>
            <a:ext cx="97142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DC1D521-93B9-220A-2852-3DF7D57608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00979" y="5405484"/>
            <a:ext cx="9714263" cy="258156"/>
          </a:xfrm>
        </p:spPr>
        <p:txBody>
          <a:bodyPr tIns="0" bIns="0" anchor="ctr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pic>
        <p:nvPicPr>
          <p:cNvPr id="7" name="Google Shape;719;p57">
            <a:extLst>
              <a:ext uri="{FF2B5EF4-FFF2-40B4-BE49-F238E27FC236}">
                <a16:creationId xmlns:a16="http://schemas.microsoft.com/office/drawing/2014/main" id="{C0385FE2-F7C6-26EB-7137-8B0EDA355DF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2747" b="2044"/>
          <a:stretch/>
        </p:blipFill>
        <p:spPr>
          <a:xfrm>
            <a:off x="3106127" y="442023"/>
            <a:ext cx="4918384" cy="40894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3904FA4-4E12-E643-5F0B-1B12F720648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57003" y="717669"/>
            <a:ext cx="4423736" cy="2427782"/>
          </a:xfrm>
          <a:prstGeom prst="roundRect">
            <a:avLst>
              <a:gd name="adj" fmla="val 0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6" name="Google Shape;706;p56">
            <a:extLst>
              <a:ext uri="{FF2B5EF4-FFF2-40B4-BE49-F238E27FC236}">
                <a16:creationId xmlns:a16="http://schemas.microsoft.com/office/drawing/2014/main" id="{9481C94D-8E7E-43F9-D9C4-F3E77CD024AE}"/>
              </a:ext>
            </a:extLst>
          </p:cNvPr>
          <p:cNvGrpSpPr/>
          <p:nvPr userDrawn="1"/>
        </p:nvGrpSpPr>
        <p:grpSpPr>
          <a:xfrm>
            <a:off x="7226480" y="1767459"/>
            <a:ext cx="3426201" cy="2734338"/>
            <a:chOff x="252950" y="748675"/>
            <a:chExt cx="5036201" cy="4019225"/>
          </a:xfrm>
        </p:grpSpPr>
        <p:pic>
          <p:nvPicPr>
            <p:cNvPr id="17" name="Google Shape;707;p56">
              <a:extLst>
                <a:ext uri="{FF2B5EF4-FFF2-40B4-BE49-F238E27FC236}">
                  <a16:creationId xmlns:a16="http://schemas.microsoft.com/office/drawing/2014/main" id="{5B93C8B7-0A9F-8666-8188-C69CFABD158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91150" y="748675"/>
              <a:ext cx="3021143" cy="3940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708;p56">
              <a:extLst>
                <a:ext uri="{FF2B5EF4-FFF2-40B4-BE49-F238E27FC236}">
                  <a16:creationId xmlns:a16="http://schemas.microsoft.com/office/drawing/2014/main" id="{EF04514F-F049-A592-16C9-1B4779AA1F6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2950" y="4686300"/>
              <a:ext cx="5036201" cy="81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619;p51">
            <a:extLst>
              <a:ext uri="{FF2B5EF4-FFF2-40B4-BE49-F238E27FC236}">
                <a16:creationId xmlns:a16="http://schemas.microsoft.com/office/drawing/2014/main" id="{022F86A4-FDB8-152F-94BB-92A371CF05F4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232" y="4481308"/>
            <a:ext cx="1497211" cy="4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27;p51">
            <a:extLst>
              <a:ext uri="{FF2B5EF4-FFF2-40B4-BE49-F238E27FC236}">
                <a16:creationId xmlns:a16="http://schemas.microsoft.com/office/drawing/2014/main" id="{782D7CEC-C2E1-6B13-195F-B5C05B1542AB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8427" y="4465164"/>
            <a:ext cx="1497215" cy="9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626;p51">
            <a:extLst>
              <a:ext uri="{FF2B5EF4-FFF2-40B4-BE49-F238E27FC236}">
                <a16:creationId xmlns:a16="http://schemas.microsoft.com/office/drawing/2014/main" id="{77C288C4-53ED-7D67-1931-1BB36B3FE3C6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7580" y="2490212"/>
            <a:ext cx="965513" cy="199130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7D3973A-831F-7DC2-ABE6-AD6F2312BF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38487" y="2522017"/>
            <a:ext cx="894661" cy="1932733"/>
          </a:xfrm>
          <a:prstGeom prst="roundRect">
            <a:avLst>
              <a:gd name="adj" fmla="val 13247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EAC1ED4-C01F-0DB1-42B4-A77BBDD87CA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943993" y="1861253"/>
            <a:ext cx="1896844" cy="2527961"/>
          </a:xfrm>
          <a:prstGeom prst="roundRect">
            <a:avLst>
              <a:gd name="adj" fmla="val 2049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F47BBEE9-09A5-8040-8170-18F2623C60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972377"/>
            <a:ext cx="10972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38A0C8F-2BAA-A371-F344-4F5EA8DE697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9437" y="5405484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6871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-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19FAD28-14AF-78AF-03D0-F9C483F88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429000"/>
            <a:ext cx="11010899" cy="2895600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A5BA0C-2E4B-2279-2D39-01A4ED4D5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7" y="552451"/>
            <a:ext cx="11010900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07CEFC1A-0500-3C43-694E-7EDF8169F4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496" y="1120106"/>
            <a:ext cx="11010900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BA0D0000-04DC-D60E-767E-B1C1AF727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399698"/>
            <a:ext cx="110109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29796883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418AEE-87EE-63FB-5183-08FA962EEB5E}"/>
              </a:ext>
            </a:extLst>
          </p:cNvPr>
          <p:cNvSpPr/>
          <p:nvPr userDrawn="1"/>
        </p:nvSpPr>
        <p:spPr>
          <a:xfrm>
            <a:off x="0" y="0"/>
            <a:ext cx="12192000" cy="6199632"/>
          </a:xfrm>
          <a:prstGeom prst="rect">
            <a:avLst/>
          </a:prstGeom>
          <a:gradFill>
            <a:gsLst>
              <a:gs pos="0">
                <a:srgbClr val="25CCB0"/>
              </a:gs>
              <a:gs pos="45000">
                <a:srgbClr val="20A1DB"/>
              </a:gs>
              <a:gs pos="90000">
                <a:srgbClr val="2B3D89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11120-B36E-FBEA-77BE-6B4D73741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70" y="2944368"/>
            <a:ext cx="11269506" cy="1602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l">
              <a:defRPr sz="6000" i="1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765DA-0769-3417-E07E-CA092E2376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70" y="4736592"/>
            <a:ext cx="5759393" cy="10156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B1C2438-699F-FBE4-C1AE-D747F4A2A0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7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1 Replace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384425"/>
            <a:ext cx="10972800" cy="1044575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429001"/>
            <a:ext cx="10972800" cy="6858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BA78F0-C139-EC6E-FC4B-9AE2193045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533400"/>
            <a:ext cx="1857375" cy="5715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Program Logo</a:t>
            </a:r>
          </a:p>
        </p:txBody>
      </p:sp>
    </p:spTree>
    <p:extLst>
      <p:ext uri="{BB962C8B-B14F-4D97-AF65-F5344CB8AC3E}">
        <p14:creationId xmlns:p14="http://schemas.microsoft.com/office/powerpoint/2010/main" val="3269390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418AEE-87EE-63FB-5183-08FA962EEB5E}"/>
              </a:ext>
            </a:extLst>
          </p:cNvPr>
          <p:cNvSpPr/>
          <p:nvPr userDrawn="1"/>
        </p:nvSpPr>
        <p:spPr>
          <a:xfrm>
            <a:off x="0" y="0"/>
            <a:ext cx="12192000" cy="6199632"/>
          </a:xfrm>
          <a:prstGeom prst="rect">
            <a:avLst/>
          </a:prstGeom>
          <a:solidFill>
            <a:srgbClr val="2B3D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E4D757-8882-681F-4871-571774FCF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flipV="1">
            <a:off x="7979167" y="-2443168"/>
            <a:ext cx="8229600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11120-B36E-FBEA-77BE-6B4D73741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70" y="1993391"/>
            <a:ext cx="11228832" cy="2542032"/>
          </a:xfrm>
          <a:effectLst/>
        </p:spPr>
        <p:txBody>
          <a:bodyPr anchor="ctr">
            <a:noAutofit/>
          </a:bodyPr>
          <a:lstStyle>
            <a:lvl1pPr algn="l">
              <a:defRPr sz="8000" i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9BB1C02-BCAB-C02A-3AB0-5326837CD9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438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418AEE-87EE-63FB-5183-08FA962EEB5E}"/>
              </a:ext>
            </a:extLst>
          </p:cNvPr>
          <p:cNvSpPr/>
          <p:nvPr userDrawn="1"/>
        </p:nvSpPr>
        <p:spPr>
          <a:xfrm>
            <a:off x="0" y="0"/>
            <a:ext cx="12192000" cy="6199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E4D757-8882-681F-4871-571774FCF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flipV="1">
            <a:off x="7979167" y="-2443168"/>
            <a:ext cx="8229600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11120-B36E-FBEA-77BE-6B4D73741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70" y="1993391"/>
            <a:ext cx="11228832" cy="2542032"/>
          </a:xfrm>
          <a:effectLst/>
        </p:spPr>
        <p:txBody>
          <a:bodyPr anchor="ctr">
            <a:noAutofit/>
          </a:bodyPr>
          <a:lstStyle>
            <a:lvl1pPr algn="l">
              <a:defRPr sz="8000" i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9BB1C02-BCAB-C02A-3AB0-5326837CD9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400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418AEE-87EE-63FB-5183-08FA962EEB5E}"/>
              </a:ext>
            </a:extLst>
          </p:cNvPr>
          <p:cNvSpPr/>
          <p:nvPr userDrawn="1"/>
        </p:nvSpPr>
        <p:spPr>
          <a:xfrm>
            <a:off x="0" y="0"/>
            <a:ext cx="12192000" cy="61996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E4D757-8882-681F-4871-571774FCF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flipV="1">
            <a:off x="7979167" y="-2443168"/>
            <a:ext cx="8229600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11120-B36E-FBEA-77BE-6B4D73741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70" y="1993392"/>
            <a:ext cx="11228832" cy="2542032"/>
          </a:xfrm>
          <a:effectLst/>
        </p:spPr>
        <p:txBody>
          <a:bodyPr anchor="ctr">
            <a:normAutofit/>
          </a:bodyPr>
          <a:lstStyle>
            <a:lvl1pPr algn="l">
              <a:defRPr sz="8000" i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6A76DDD8-1FD1-C842-C7FE-5E5648D70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308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418AEE-87EE-63FB-5183-08FA962EEB5E}"/>
              </a:ext>
            </a:extLst>
          </p:cNvPr>
          <p:cNvSpPr/>
          <p:nvPr userDrawn="1"/>
        </p:nvSpPr>
        <p:spPr>
          <a:xfrm>
            <a:off x="0" y="0"/>
            <a:ext cx="12192000" cy="61996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E4D757-8882-681F-4871-571774FCF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flipV="1">
            <a:off x="7979167" y="-2443168"/>
            <a:ext cx="8229600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11120-B36E-FBEA-77BE-6B4D73741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70" y="1993392"/>
            <a:ext cx="11228832" cy="2542032"/>
          </a:xfrm>
          <a:effectLst/>
        </p:spPr>
        <p:txBody>
          <a:bodyPr anchor="ctr">
            <a:normAutofit/>
          </a:bodyPr>
          <a:lstStyle>
            <a:lvl1pPr algn="l">
              <a:defRPr sz="8000" i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C5674F6D-9B57-25A5-C2BF-97F9F66EE4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730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418AEE-87EE-63FB-5183-08FA962EEB5E}"/>
              </a:ext>
            </a:extLst>
          </p:cNvPr>
          <p:cNvSpPr/>
          <p:nvPr userDrawn="1"/>
        </p:nvSpPr>
        <p:spPr>
          <a:xfrm>
            <a:off x="0" y="0"/>
            <a:ext cx="12192000" cy="6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E4D757-8882-681F-4871-571774FCF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flipV="1">
            <a:off x="7979167" y="-2443168"/>
            <a:ext cx="8229600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11120-B36E-FBEA-77BE-6B4D73741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70" y="1993392"/>
            <a:ext cx="11228832" cy="2542032"/>
          </a:xfrm>
          <a:effectLst/>
        </p:spPr>
        <p:txBody>
          <a:bodyPr anchor="ctr">
            <a:normAutofit/>
          </a:bodyPr>
          <a:lstStyle>
            <a:lvl1pPr algn="l">
              <a:defRPr sz="8000" i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A70E2F7-4515-136E-7E7D-963995E702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857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Periwink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418AEE-87EE-63FB-5183-08FA962EEB5E}"/>
              </a:ext>
            </a:extLst>
          </p:cNvPr>
          <p:cNvSpPr/>
          <p:nvPr userDrawn="1"/>
        </p:nvSpPr>
        <p:spPr>
          <a:xfrm>
            <a:off x="0" y="0"/>
            <a:ext cx="12192000" cy="6199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E4D757-8882-681F-4871-571774FCF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flipV="1">
            <a:off x="7979167" y="-2443168"/>
            <a:ext cx="8229600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11120-B36E-FBEA-77BE-6B4D73741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70" y="1993392"/>
            <a:ext cx="11228832" cy="2542032"/>
          </a:xfrm>
          <a:effectLst/>
        </p:spPr>
        <p:txBody>
          <a:bodyPr anchor="ctr">
            <a:noAutofit/>
          </a:bodyPr>
          <a:lstStyle>
            <a:lvl1pPr algn="l">
              <a:defRPr sz="8000" i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FCDA7B1-15E2-B8CF-16A6-8CF2FE49E4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688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418AEE-87EE-63FB-5183-08FA962EEB5E}"/>
              </a:ext>
            </a:extLst>
          </p:cNvPr>
          <p:cNvSpPr/>
          <p:nvPr userDrawn="1"/>
        </p:nvSpPr>
        <p:spPr>
          <a:xfrm>
            <a:off x="0" y="0"/>
            <a:ext cx="12192000" cy="6199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E4D757-8882-681F-4871-571774FCF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flipV="1">
            <a:off x="7979167" y="-2443168"/>
            <a:ext cx="8229600" cy="8397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11120-B36E-FBEA-77BE-6B4D73741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70" y="1993392"/>
            <a:ext cx="11228832" cy="2542032"/>
          </a:xfrm>
          <a:effectLst/>
        </p:spPr>
        <p:txBody>
          <a:bodyPr anchor="ctr">
            <a:normAutofit/>
          </a:bodyPr>
          <a:lstStyle>
            <a:lvl1pPr algn="l">
              <a:defRPr sz="8000" i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4D2DB7B-B202-CA8D-85B6-6C1A37A7E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513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2EED9D-595F-7721-FC9C-2433E4A17106}"/>
              </a:ext>
            </a:extLst>
          </p:cNvPr>
          <p:cNvSpPr/>
          <p:nvPr userDrawn="1"/>
        </p:nvSpPr>
        <p:spPr>
          <a:xfrm>
            <a:off x="0" y="0"/>
            <a:ext cx="12192000" cy="6199632"/>
          </a:xfrm>
          <a:prstGeom prst="rect">
            <a:avLst/>
          </a:prstGeom>
          <a:gradFill>
            <a:gsLst>
              <a:gs pos="0">
                <a:schemeClr val="accent2"/>
              </a:gs>
              <a:gs pos="49000">
                <a:schemeClr val="accent1"/>
              </a:gs>
              <a:gs pos="99000">
                <a:srgbClr val="2B3D89"/>
              </a:gs>
            </a:gsLst>
            <a:lin ang="342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1051EC65-64B0-2690-CAC5-8BE7AB2CC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flipH="1" flipV="1">
            <a:off x="-4114800" y="-2389380"/>
            <a:ext cx="8229600" cy="83975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C44CA3-481F-4968-9DC4-F1C0DE303249}"/>
              </a:ext>
            </a:extLst>
          </p:cNvPr>
          <p:cNvCxnSpPr/>
          <p:nvPr userDrawn="1"/>
        </p:nvCxnSpPr>
        <p:spPr>
          <a:xfrm>
            <a:off x="5446059" y="457200"/>
            <a:ext cx="0" cy="532503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9303A5A-9E4C-46E5-E65E-0FC7E325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42" y="457199"/>
            <a:ext cx="5069207" cy="5325035"/>
          </a:xfrm>
        </p:spPr>
        <p:txBody>
          <a:bodyPr>
            <a:normAutofit/>
          </a:bodyPr>
          <a:lstStyle>
            <a:lvl1pPr>
              <a:defRPr sz="54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46D6-B522-6F64-B2C8-3B38B350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457200"/>
            <a:ext cx="5871555" cy="5325035"/>
          </a:xfrm>
        </p:spPr>
        <p:txBody>
          <a:bodyPr anchor="ctr">
            <a:normAutofit/>
          </a:bodyPr>
          <a:lstStyle>
            <a:lvl1pPr marL="228600" indent="-228600">
              <a:buClr>
                <a:schemeClr val="bg1"/>
              </a:buClr>
              <a:buFont typeface="System Font Regular"/>
              <a:buChar char="+"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Clr>
                <a:schemeClr val="bg1"/>
              </a:buClr>
              <a:buFont typeface="System Font Regular"/>
              <a:buChar char="+"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Clr>
                <a:schemeClr val="bg1"/>
              </a:buClr>
              <a:buFont typeface="System Font Regular"/>
              <a:buChar char="+"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Clr>
                <a:schemeClr val="bg1"/>
              </a:buClr>
              <a:buFont typeface="System Font Regular"/>
              <a:buChar char="+"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Clr>
                <a:schemeClr val="bg1"/>
              </a:buClr>
              <a:buFont typeface="System Font Regular"/>
              <a:buChar char="+"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6B73FB4-BAED-B83B-082A-13BB215642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246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-Single_Square-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00805A-2919-4F64-5D2F-1B6C6D47A451}"/>
              </a:ext>
            </a:extLst>
          </p:cNvPr>
          <p:cNvSpPr/>
          <p:nvPr userDrawn="1"/>
        </p:nvSpPr>
        <p:spPr>
          <a:xfrm>
            <a:off x="0" y="770243"/>
            <a:ext cx="12192000" cy="18288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rgbClr val="2B3D89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3329" y="1126936"/>
            <a:ext cx="6492240" cy="740664"/>
          </a:xfrm>
        </p:spPr>
        <p:txBody>
          <a:bodyPr/>
          <a:lstStyle>
            <a:lvl1pPr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3330" y="1883733"/>
            <a:ext cx="6492240" cy="365760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3330" y="2958265"/>
            <a:ext cx="6492240" cy="3026664"/>
          </a:xfrm>
        </p:spPr>
        <p:txBody>
          <a:bodyPr>
            <a:normAutofit/>
          </a:bodyPr>
          <a:lstStyle>
            <a:lvl1pPr marL="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721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-Single_Square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00805A-2919-4F64-5D2F-1B6C6D47A451}"/>
              </a:ext>
            </a:extLst>
          </p:cNvPr>
          <p:cNvSpPr/>
          <p:nvPr userDrawn="1"/>
        </p:nvSpPr>
        <p:spPr>
          <a:xfrm>
            <a:off x="0" y="770243"/>
            <a:ext cx="12192000" cy="18288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rgbClr val="2B3D89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8E27B-915F-40D4-983D-08CA980E6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062" y="1126936"/>
            <a:ext cx="7059168" cy="740664"/>
          </a:xfrm>
        </p:spPr>
        <p:txBody>
          <a:bodyPr/>
          <a:lstStyle>
            <a:lvl1pPr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93BC-8F51-4D7F-B1B1-AF49531EE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7063" y="1883733"/>
            <a:ext cx="7059168" cy="365760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58FB8-ECF7-4E5E-3806-5B62BDD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063" y="2958265"/>
            <a:ext cx="6492240" cy="3026664"/>
          </a:xfrm>
        </p:spPr>
        <p:txBody>
          <a:bodyPr>
            <a:normAutofit/>
          </a:bodyPr>
          <a:lstStyle>
            <a:lvl1pPr marL="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Font typeface="System Font Regular"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65C979D-F7EA-6F96-22E2-EA39E4B1D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688" y="6363043"/>
            <a:ext cx="6270625" cy="3444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</a:defRPr>
            </a:lvl1pPr>
            <a:lvl2pPr algn="ctr">
              <a:defRPr sz="800"/>
            </a:lvl2pPr>
            <a:lvl3pPr algn="ctr">
              <a:defRPr sz="800"/>
            </a:lvl3pPr>
            <a:lvl4pPr algn="ctr">
              <a:defRPr sz="800"/>
            </a:lvl4pPr>
            <a:lvl5pPr algn="ctr">
              <a:defRPr sz="800"/>
            </a:lvl5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09.xml"/><Relationship Id="rId42" Type="http://schemas.openxmlformats.org/officeDocument/2006/relationships/slideLayout" Target="../slideLayouts/slideLayout130.xml"/><Relationship Id="rId47" Type="http://schemas.openxmlformats.org/officeDocument/2006/relationships/slideLayout" Target="../slideLayouts/slideLayout135.xml"/><Relationship Id="rId63" Type="http://schemas.openxmlformats.org/officeDocument/2006/relationships/slideLayout" Target="../slideLayouts/slideLayout151.xml"/><Relationship Id="rId68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20.xml"/><Relationship Id="rId37" Type="http://schemas.openxmlformats.org/officeDocument/2006/relationships/slideLayout" Target="../slideLayouts/slideLayout125.xml"/><Relationship Id="rId53" Type="http://schemas.openxmlformats.org/officeDocument/2006/relationships/slideLayout" Target="../slideLayouts/slideLayout141.xml"/><Relationship Id="rId58" Type="http://schemas.openxmlformats.org/officeDocument/2006/relationships/slideLayout" Target="../slideLayouts/slideLayout146.xml"/><Relationship Id="rId74" Type="http://schemas.openxmlformats.org/officeDocument/2006/relationships/slideLayout" Target="../slideLayouts/slideLayout162.xml"/><Relationship Id="rId79" Type="http://schemas.openxmlformats.org/officeDocument/2006/relationships/theme" Target="../theme/theme10.xml"/><Relationship Id="rId5" Type="http://schemas.openxmlformats.org/officeDocument/2006/relationships/slideLayout" Target="../slideLayouts/slideLayout93.xml"/><Relationship Id="rId61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Relationship Id="rId35" Type="http://schemas.openxmlformats.org/officeDocument/2006/relationships/slideLayout" Target="../slideLayouts/slideLayout123.xml"/><Relationship Id="rId43" Type="http://schemas.openxmlformats.org/officeDocument/2006/relationships/slideLayout" Target="../slideLayouts/slideLayout131.xml"/><Relationship Id="rId48" Type="http://schemas.openxmlformats.org/officeDocument/2006/relationships/slideLayout" Target="../slideLayouts/slideLayout136.xml"/><Relationship Id="rId56" Type="http://schemas.openxmlformats.org/officeDocument/2006/relationships/slideLayout" Target="../slideLayouts/slideLayout144.xml"/><Relationship Id="rId64" Type="http://schemas.openxmlformats.org/officeDocument/2006/relationships/slideLayout" Target="../slideLayouts/slideLayout152.xml"/><Relationship Id="rId69" Type="http://schemas.openxmlformats.org/officeDocument/2006/relationships/slideLayout" Target="../slideLayouts/slideLayout157.xml"/><Relationship Id="rId7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96.xml"/><Relationship Id="rId51" Type="http://schemas.openxmlformats.org/officeDocument/2006/relationships/slideLayout" Target="../slideLayouts/slideLayout139.xml"/><Relationship Id="rId72" Type="http://schemas.openxmlformats.org/officeDocument/2006/relationships/slideLayout" Target="../slideLayouts/slideLayout160.xml"/><Relationship Id="rId80" Type="http://schemas.openxmlformats.org/officeDocument/2006/relationships/image" Target="../media/image73.png"/><Relationship Id="rId3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33" Type="http://schemas.openxmlformats.org/officeDocument/2006/relationships/slideLayout" Target="../slideLayouts/slideLayout121.xml"/><Relationship Id="rId38" Type="http://schemas.openxmlformats.org/officeDocument/2006/relationships/slideLayout" Target="../slideLayouts/slideLayout126.xml"/><Relationship Id="rId46" Type="http://schemas.openxmlformats.org/officeDocument/2006/relationships/slideLayout" Target="../slideLayouts/slideLayout134.xml"/><Relationship Id="rId59" Type="http://schemas.openxmlformats.org/officeDocument/2006/relationships/slideLayout" Target="../slideLayouts/slideLayout147.xml"/><Relationship Id="rId67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08.xml"/><Relationship Id="rId41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142.xml"/><Relationship Id="rId62" Type="http://schemas.openxmlformats.org/officeDocument/2006/relationships/slideLayout" Target="../slideLayouts/slideLayout150.xml"/><Relationship Id="rId70" Type="http://schemas.openxmlformats.org/officeDocument/2006/relationships/slideLayout" Target="../slideLayouts/slideLayout158.xml"/><Relationship Id="rId75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36" Type="http://schemas.openxmlformats.org/officeDocument/2006/relationships/slideLayout" Target="../slideLayouts/slideLayout124.xml"/><Relationship Id="rId49" Type="http://schemas.openxmlformats.org/officeDocument/2006/relationships/slideLayout" Target="../slideLayouts/slideLayout137.xml"/><Relationship Id="rId57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132.xml"/><Relationship Id="rId52" Type="http://schemas.openxmlformats.org/officeDocument/2006/relationships/slideLayout" Target="../slideLayouts/slideLayout140.xml"/><Relationship Id="rId60" Type="http://schemas.openxmlformats.org/officeDocument/2006/relationships/slideLayout" Target="../slideLayouts/slideLayout148.xml"/><Relationship Id="rId65" Type="http://schemas.openxmlformats.org/officeDocument/2006/relationships/slideLayout" Target="../slideLayouts/slideLayout153.xml"/><Relationship Id="rId73" Type="http://schemas.openxmlformats.org/officeDocument/2006/relationships/slideLayout" Target="../slideLayouts/slideLayout161.xml"/><Relationship Id="rId78" Type="http://schemas.openxmlformats.org/officeDocument/2006/relationships/slideLayout" Target="../slideLayouts/slideLayout166.xml"/><Relationship Id="rId81" Type="http://schemas.openxmlformats.org/officeDocument/2006/relationships/hyperlink" Target="https://www.idtheftcenter.org/" TargetMode="Externa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9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22.xml"/><Relationship Id="rId50" Type="http://schemas.openxmlformats.org/officeDocument/2006/relationships/slideLayout" Target="../slideLayouts/slideLayout138.xml"/><Relationship Id="rId55" Type="http://schemas.openxmlformats.org/officeDocument/2006/relationships/slideLayout" Target="../slideLayouts/slideLayout143.xml"/><Relationship Id="rId7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95.xml"/><Relationship Id="rId7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12.xml"/><Relationship Id="rId40" Type="http://schemas.openxmlformats.org/officeDocument/2006/relationships/slideLayout" Target="../slideLayouts/slideLayout128.xml"/><Relationship Id="rId45" Type="http://schemas.openxmlformats.org/officeDocument/2006/relationships/slideLayout" Target="../slideLayouts/slideLayout133.xml"/><Relationship Id="rId66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image" Target="../media/image1.jpeg"/><Relationship Id="rId30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9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A738D3E-A2AE-71F4-08DC-F4B3F4BF17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  <p:sp>
        <p:nvSpPr>
          <p:cNvPr id="6" name="Google Shape;156;p22">
            <a:extLst>
              <a:ext uri="{FF2B5EF4-FFF2-40B4-BE49-F238E27FC236}">
                <a16:creationId xmlns:a16="http://schemas.microsoft.com/office/drawing/2014/main" id="{0F190F02-2215-967C-68E7-E308CE933EB0}"/>
              </a:ext>
            </a:extLst>
          </p:cNvPr>
          <p:cNvSpPr txBox="1"/>
          <p:nvPr userDrawn="1"/>
        </p:nvSpPr>
        <p:spPr>
          <a:xfrm>
            <a:off x="3467100" y="2916194"/>
            <a:ext cx="5257800" cy="102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INTENTIONALLY LEFT BLANK</a:t>
            </a:r>
          </a:p>
          <a:p>
            <a:pPr algn="ctr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—</a:t>
            </a:r>
          </a:p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READ INSTRUCTIONS BEFORE USING TEMPLATE</a:t>
            </a:r>
          </a:p>
        </p:txBody>
      </p:sp>
    </p:spTree>
    <p:extLst>
      <p:ext uri="{BB962C8B-B14F-4D97-AF65-F5344CB8AC3E}">
        <p14:creationId xmlns:p14="http://schemas.microsoft.com/office/powerpoint/2010/main" val="290390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904" r:id="rId2"/>
    <p:sldLayoutId id="2147483897" r:id="rId3"/>
    <p:sldLayoutId id="2147483899" r:id="rId4"/>
    <p:sldLayoutId id="2147483901" r:id="rId5"/>
    <p:sldLayoutId id="2147483902" r:id="rId6"/>
    <p:sldLayoutId id="2147483903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11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12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53CCC8-0515-0689-9AFC-6CF459E1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43" y="365125"/>
            <a:ext cx="114383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3A69D-5915-4743-ADFC-CB60EDF03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843" y="1825625"/>
            <a:ext cx="114383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C7CF37-510D-37E8-C4E8-16F27F90742F}"/>
              </a:ext>
            </a:extLst>
          </p:cNvPr>
          <p:cNvPicPr>
            <a:picLocks noChangeAspect="1"/>
          </p:cNvPicPr>
          <p:nvPr userDrawn="1"/>
        </p:nvPicPr>
        <p:blipFill>
          <a:blip r:embed="rId80"/>
          <a:srcRect/>
          <a:stretch/>
        </p:blipFill>
        <p:spPr>
          <a:xfrm>
            <a:off x="573387" y="6350055"/>
            <a:ext cx="2346702" cy="3714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B8DD09-EF0C-62A1-59A8-609AF86F685E}"/>
              </a:ext>
            </a:extLst>
          </p:cNvPr>
          <p:cNvCxnSpPr>
            <a:cxnSpLocks/>
          </p:cNvCxnSpPr>
          <p:nvPr userDrawn="1"/>
        </p:nvCxnSpPr>
        <p:spPr>
          <a:xfrm>
            <a:off x="0" y="6168496"/>
            <a:ext cx="3493477" cy="0"/>
          </a:xfrm>
          <a:prstGeom prst="line">
            <a:avLst/>
          </a:prstGeom>
          <a:ln w="28575">
            <a:solidFill>
              <a:srgbClr val="0B1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0BD381-A4C8-DA68-60DB-40F75CC6A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1408" y="6356350"/>
            <a:ext cx="62691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sz="800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sz="800" dirty="0">
                <a:solidFill>
                  <a:srgbClr val="A4B4CD"/>
                </a:solidFill>
                <a:hlinkClick r:id="rId8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sz="800" dirty="0">
              <a:solidFill>
                <a:srgbClr val="A4B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7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  <p:sldLayoutId id="2147483935" r:id="rId19"/>
    <p:sldLayoutId id="2147483936" r:id="rId20"/>
    <p:sldLayoutId id="2147483937" r:id="rId21"/>
    <p:sldLayoutId id="2147483938" r:id="rId22"/>
    <p:sldLayoutId id="2147483939" r:id="rId23"/>
    <p:sldLayoutId id="2147483940" r:id="rId24"/>
    <p:sldLayoutId id="2147483941" r:id="rId25"/>
    <p:sldLayoutId id="2147483942" r:id="rId26"/>
    <p:sldLayoutId id="2147483943" r:id="rId27"/>
    <p:sldLayoutId id="2147483944" r:id="rId28"/>
    <p:sldLayoutId id="2147483945" r:id="rId29"/>
    <p:sldLayoutId id="2147483946" r:id="rId30"/>
    <p:sldLayoutId id="2147483947" r:id="rId31"/>
    <p:sldLayoutId id="2147483948" r:id="rId32"/>
    <p:sldLayoutId id="2147483949" r:id="rId33"/>
    <p:sldLayoutId id="2147483950" r:id="rId34"/>
    <p:sldLayoutId id="2147483951" r:id="rId35"/>
    <p:sldLayoutId id="2147483952" r:id="rId36"/>
    <p:sldLayoutId id="2147483953" r:id="rId37"/>
    <p:sldLayoutId id="2147483954" r:id="rId38"/>
    <p:sldLayoutId id="2147483955" r:id="rId39"/>
    <p:sldLayoutId id="2147483956" r:id="rId40"/>
    <p:sldLayoutId id="2147483957" r:id="rId41"/>
    <p:sldLayoutId id="2147483958" r:id="rId42"/>
    <p:sldLayoutId id="2147483959" r:id="rId43"/>
    <p:sldLayoutId id="2147483960" r:id="rId44"/>
    <p:sldLayoutId id="2147483961" r:id="rId45"/>
    <p:sldLayoutId id="2147483962" r:id="rId46"/>
    <p:sldLayoutId id="2147483963" r:id="rId47"/>
    <p:sldLayoutId id="2147483964" r:id="rId48"/>
    <p:sldLayoutId id="2147483965" r:id="rId49"/>
    <p:sldLayoutId id="2147483966" r:id="rId50"/>
    <p:sldLayoutId id="2147483967" r:id="rId51"/>
    <p:sldLayoutId id="2147483968" r:id="rId52"/>
    <p:sldLayoutId id="2147483969" r:id="rId53"/>
    <p:sldLayoutId id="2147483970" r:id="rId54"/>
    <p:sldLayoutId id="2147483971" r:id="rId55"/>
    <p:sldLayoutId id="2147483972" r:id="rId56"/>
    <p:sldLayoutId id="2147483973" r:id="rId57"/>
    <p:sldLayoutId id="2147483974" r:id="rId58"/>
    <p:sldLayoutId id="2147483975" r:id="rId59"/>
    <p:sldLayoutId id="2147483976" r:id="rId60"/>
    <p:sldLayoutId id="2147483977" r:id="rId61"/>
    <p:sldLayoutId id="2147483978" r:id="rId62"/>
    <p:sldLayoutId id="2147483979" r:id="rId63"/>
    <p:sldLayoutId id="2147483980" r:id="rId64"/>
    <p:sldLayoutId id="2147483981" r:id="rId65"/>
    <p:sldLayoutId id="2147483982" r:id="rId66"/>
    <p:sldLayoutId id="2147483983" r:id="rId67"/>
    <p:sldLayoutId id="2147483984" r:id="rId68"/>
    <p:sldLayoutId id="2147483985" r:id="rId69"/>
    <p:sldLayoutId id="2147483986" r:id="rId70"/>
    <p:sldLayoutId id="2147483987" r:id="rId71"/>
    <p:sldLayoutId id="2147483988" r:id="rId72"/>
    <p:sldLayoutId id="2147483989" r:id="rId73"/>
    <p:sldLayoutId id="2147483990" r:id="rId74"/>
    <p:sldLayoutId id="2147483991" r:id="rId75"/>
    <p:sldLayoutId id="2147483992" r:id="rId76"/>
    <p:sldLayoutId id="2147483993" r:id="rId77"/>
    <p:sldLayoutId id="2147483994" r:id="rId7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490E1A6-B2DC-CE8F-D2E9-457C26E9E64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rcRect l="8117" t="45876" r="8381" b="45877"/>
          <a:stretch/>
        </p:blipFill>
        <p:spPr>
          <a:xfrm>
            <a:off x="609598" y="6680277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9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909" r:id="rId2"/>
    <p:sldLayoutId id="2147483839" r:id="rId3"/>
    <p:sldLayoutId id="2147483908" r:id="rId4"/>
    <p:sldLayoutId id="2147483840" r:id="rId5"/>
    <p:sldLayoutId id="2147483910" r:id="rId6"/>
    <p:sldLayoutId id="2147483845" r:id="rId7"/>
    <p:sldLayoutId id="2147483911" r:id="rId8"/>
    <p:sldLayoutId id="2147483846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bg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bg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13"/>
        </a:buBlip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14"/>
        </a:buBlip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363B8BE-650F-E85C-5CAE-14AFC51771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3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7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8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72A4177-1984-29B4-5FB1-7A9FA8FB98B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1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5" r:id="rId5"/>
    <p:sldLayoutId id="2147483776" r:id="rId6"/>
    <p:sldLayoutId id="2147483777" r:id="rId7"/>
    <p:sldLayoutId id="2147483788" r:id="rId8"/>
    <p:sldLayoutId id="2147483790" r:id="rId9"/>
    <p:sldLayoutId id="2147483801" r:id="rId10"/>
    <p:sldLayoutId id="2147483800" r:id="rId11"/>
    <p:sldLayoutId id="2147483794" r:id="rId12"/>
    <p:sldLayoutId id="2147483795" r:id="rId13"/>
    <p:sldLayoutId id="2147483807" r:id="rId14"/>
    <p:sldLayoutId id="2147483808" r:id="rId15"/>
    <p:sldLayoutId id="2147483802" r:id="rId16"/>
    <p:sldLayoutId id="2147483771" r:id="rId17"/>
    <p:sldLayoutId id="2147483773" r:id="rId18"/>
    <p:sldLayoutId id="2147483778" r:id="rId19"/>
    <p:sldLayoutId id="2147483789" r:id="rId20"/>
    <p:sldLayoutId id="2147483803" r:id="rId21"/>
    <p:sldLayoutId id="2147483805" r:id="rId22"/>
    <p:sldLayoutId id="2147483804" r:id="rId23"/>
    <p:sldLayoutId id="2147483806" r:id="rId24"/>
    <p:sldLayoutId id="2147483996" r:id="rId2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29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30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5DB2664-2B55-D68D-FDE1-5D8EBD38430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59" r:id="rId2"/>
    <p:sldLayoutId id="2147483760" r:id="rId3"/>
    <p:sldLayoutId id="2147483758" r:id="rId4"/>
    <p:sldLayoutId id="2147483682" r:id="rId5"/>
    <p:sldLayoutId id="2147483680" r:id="rId6"/>
    <p:sldLayoutId id="2147483681" r:id="rId7"/>
    <p:sldLayoutId id="2147483757" r:id="rId8"/>
    <p:sldLayoutId id="2147483756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13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14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4C3B461-F8F0-0DBF-199D-A24191F3F39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8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66" r:id="rId2"/>
    <p:sldLayoutId id="2147483913" r:id="rId3"/>
    <p:sldLayoutId id="2147483885" r:id="rId4"/>
    <p:sldLayoutId id="2147483855" r:id="rId5"/>
    <p:sldLayoutId id="2147483912" r:id="rId6"/>
    <p:sldLayoutId id="2147483796" r:id="rId7"/>
    <p:sldLayoutId id="2147483867" r:id="rId8"/>
    <p:sldLayoutId id="2147483868" r:id="rId9"/>
    <p:sldLayoutId id="2147483876" r:id="rId10"/>
    <p:sldLayoutId id="2147483877" r:id="rId11"/>
    <p:sldLayoutId id="2147483878" r:id="rId12"/>
    <p:sldLayoutId id="2147483881" r:id="rId13"/>
    <p:sldLayoutId id="2147483882" r:id="rId14"/>
    <p:sldLayoutId id="2147483883" r:id="rId15"/>
    <p:sldLayoutId id="2147483879" r:id="rId16"/>
    <p:sldLayoutId id="2147483880" r:id="rId1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21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22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EF2C06A-59A6-D67E-FC74-FBE85B9D88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3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906" r:id="rId3"/>
    <p:sldLayoutId id="2147483836" r:id="rId4"/>
    <p:sldLayoutId id="2147483905" r:id="rId5"/>
    <p:sldLayoutId id="2147483834" r:id="rId6"/>
    <p:sldLayoutId id="214748383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bg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bg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12"/>
        </a:buBlip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13"/>
        </a:buBlip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1210B61-539E-F34C-B7E2-9DB1A8213C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4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14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15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  <p15:guide id="13" orient="horz" pos="336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533400"/>
            <a:ext cx="11010900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790700"/>
            <a:ext cx="110109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5DB2664-2B55-D68D-FDE1-5D8EBD3843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6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5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6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96">
          <p15:clr>
            <a:srgbClr val="F26B43"/>
          </p15:clr>
        </p15:guide>
        <p15:guide id="4" pos="3984">
          <p15:clr>
            <a:srgbClr val="F26B43"/>
          </p15:clr>
        </p15:guide>
        <p15:guide id="5" pos="360">
          <p15:clr>
            <a:srgbClr val="F26B43"/>
          </p15:clr>
        </p15:guide>
        <p15:guide id="6" pos="7296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696">
          <p15:clr>
            <a:srgbClr val="F26B43"/>
          </p15:clr>
        </p15:guide>
        <p15:guide id="10" orient="horz" pos="336">
          <p15:clr>
            <a:srgbClr val="F26B43"/>
          </p15:clr>
        </p15:guide>
        <p15:guide id="11" orient="horz" pos="840">
          <p15:clr>
            <a:srgbClr val="F26B43"/>
          </p15:clr>
        </p15:guide>
        <p15:guide id="12" orient="horz" pos="1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9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theftcenter.org/" TargetMode="External"/><Relationship Id="rId2" Type="http://schemas.openxmlformats.org/officeDocument/2006/relationships/hyperlink" Target="mailto:ITRC@IDTheftCenter.org" TargetMode="Externa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10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4.png"/><Relationship Id="rId18" Type="http://schemas.microsoft.com/office/2007/relationships/hdphoto" Target="../media/hdphoto5.wdp"/><Relationship Id="rId3" Type="http://schemas.openxmlformats.org/officeDocument/2006/relationships/image" Target="../media/image3.png"/><Relationship Id="rId21" Type="http://schemas.openxmlformats.org/officeDocument/2006/relationships/image" Target="../media/image89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88.png"/><Relationship Id="rId4" Type="http://schemas.openxmlformats.org/officeDocument/2006/relationships/image" Target="../media/image4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82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78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E9EC83-0171-4054-88EE-284002B234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8A64B-7BB7-1DD8-4D7A-9214049334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1AFB2-CA4F-86B2-D4B8-DD0D3A0657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875182-E0C1-B3EC-57C1-E17E26BC6D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AQNH9veriRcJtVgPBKeFzjHBI37ZxLvmyi2nCeB5TCWjECHW5s-5NAjDNiaqCfDe36wlOaf02xNah33mGpZb-6gA7WKhJJq3m2iOHIK_tK9wPg">
            <a:hlinkClick r:id="" action="ppaction://media"/>
            <a:extLst>
              <a:ext uri="{FF2B5EF4-FFF2-40B4-BE49-F238E27FC236}">
                <a16:creationId xmlns:a16="http://schemas.microsoft.com/office/drawing/2014/main" id="{2FB22556-95BC-5123-C26D-F18E12FB2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2F5CD-2F41-33B7-E71D-D61341EC2AF4}"/>
              </a:ext>
            </a:extLst>
          </p:cNvPr>
          <p:cNvSpPr/>
          <p:nvPr/>
        </p:nvSpPr>
        <p:spPr>
          <a:xfrm>
            <a:off x="4533900" y="1861751"/>
            <a:ext cx="4247635" cy="74964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AF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 descr="A person and person talking on phones&#10;&#10;AI-generated content may be incorrect.">
            <a:extLst>
              <a:ext uri="{FF2B5EF4-FFF2-40B4-BE49-F238E27FC236}">
                <a16:creationId xmlns:a16="http://schemas.microsoft.com/office/drawing/2014/main" id="{E7D3DD4A-235A-8827-85F1-009D242A0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19100"/>
            <a:ext cx="4514850" cy="6019800"/>
          </a:xfrm>
          <a:prstGeom prst="rect">
            <a:avLst/>
          </a:prstGeom>
          <a:effectLst>
            <a:outerShdw blurRad="698305" dist="38100" dir="3120000" sx="102000" sy="102000" algn="t" rotWithShape="0">
              <a:prstClr val="black">
                <a:alpha val="26637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D1314E-4BAF-2F12-F41D-25F66C15CA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33900" y="2084260"/>
            <a:ext cx="7385050" cy="4621674"/>
          </a:xfrm>
          <a:prstGeom prst="rect">
            <a:avLst/>
          </a:prstGeom>
        </p:spPr>
      </p:pic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E69B872A-6442-5CCE-C4B8-D43422496F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237" b="34686"/>
          <a:stretch/>
        </p:blipFill>
        <p:spPr>
          <a:xfrm>
            <a:off x="5461000" y="382539"/>
            <a:ext cx="4127500" cy="1282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77A357-036A-6B2C-B6ED-FD08CF59C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692" y="1970509"/>
            <a:ext cx="3377513" cy="548604"/>
          </a:xfrm>
        </p:spPr>
        <p:txBody>
          <a:bodyPr/>
          <a:lstStyle/>
          <a:p>
            <a:r>
              <a:rPr lang="en-US" sz="2400" i="1" dirty="0"/>
              <a:t>The AI Voice Challenge!</a:t>
            </a:r>
          </a:p>
        </p:txBody>
      </p:sp>
    </p:spTree>
    <p:extLst>
      <p:ext uri="{BB962C8B-B14F-4D97-AF65-F5344CB8AC3E}">
        <p14:creationId xmlns:p14="http://schemas.microsoft.com/office/powerpoint/2010/main" val="1787017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482F4-AAD1-0A03-733A-93A666028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C7FE45-2C85-3FFD-D79A-FFC1D075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999" b="39997"/>
          <a:stretch>
            <a:fillRect/>
          </a:stretch>
        </p:blipFill>
        <p:spPr>
          <a:xfrm>
            <a:off x="5660938" y="2038309"/>
            <a:ext cx="3129690" cy="657361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5CB974-4AAD-B004-1EB2-122715200037}"/>
              </a:ext>
            </a:extLst>
          </p:cNvPr>
          <p:cNvSpPr/>
          <p:nvPr/>
        </p:nvSpPr>
        <p:spPr>
          <a:xfrm>
            <a:off x="4597742" y="866676"/>
            <a:ext cx="4247635" cy="74964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AF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6756069-AACC-7DBA-D67F-1772D767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956" y="975434"/>
            <a:ext cx="3377513" cy="548604"/>
          </a:xfrm>
        </p:spPr>
        <p:txBody>
          <a:bodyPr/>
          <a:lstStyle/>
          <a:p>
            <a:r>
              <a:rPr lang="en-US" sz="2400" i="1" dirty="0"/>
              <a:t>Try the deepfake tool!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DBCF8-C3DF-339D-AE7D-7545AEE35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43600" cy="59436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256A026-3455-C9A1-EE9C-2DFA5A6AE61B}"/>
              </a:ext>
            </a:extLst>
          </p:cNvPr>
          <p:cNvSpPr/>
          <p:nvPr/>
        </p:nvSpPr>
        <p:spPr>
          <a:xfrm>
            <a:off x="1848365" y="5483095"/>
            <a:ext cx="4247635" cy="74964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AF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5356407-8ED7-BDB1-D006-D6E5D6D4DA68}"/>
              </a:ext>
            </a:extLst>
          </p:cNvPr>
          <p:cNvSpPr txBox="1">
            <a:spLocks/>
          </p:cNvSpPr>
          <p:nvPr/>
        </p:nvSpPr>
        <p:spPr>
          <a:xfrm>
            <a:off x="2283425" y="5583615"/>
            <a:ext cx="3377513" cy="5486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869"/>
                </a:solidFill>
                <a:effectLst/>
                <a:uLnTx/>
                <a:uFillTx/>
                <a:latin typeface="Aptos SemiBold" panose="020B0004020202020204" pitchFamily="34" charset="0"/>
                <a:ea typeface="+mj-ea"/>
                <a:cs typeface="+mj-cs"/>
              </a:rPr>
              <a:t>Persuade the AI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9BE54E-CAE9-CC2B-958A-ACA49608A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669460"/>
            <a:ext cx="7772400" cy="3409753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5155871-0332-55E1-33C0-89DA0A7D8C97}"/>
              </a:ext>
            </a:extLst>
          </p:cNvPr>
          <p:cNvSpPr/>
          <p:nvPr/>
        </p:nvSpPr>
        <p:spPr>
          <a:xfrm>
            <a:off x="6744879" y="3026384"/>
            <a:ext cx="4939538" cy="74964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AF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55073651-9374-0B61-ED30-F7C2D18A673A}"/>
              </a:ext>
            </a:extLst>
          </p:cNvPr>
          <p:cNvSpPr txBox="1">
            <a:spLocks/>
          </p:cNvSpPr>
          <p:nvPr/>
        </p:nvSpPr>
        <p:spPr>
          <a:xfrm>
            <a:off x="7228787" y="3126904"/>
            <a:ext cx="4174651" cy="5486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SemiBold" panose="020B0004020202020204" pitchFamily="34" charset="0"/>
                <a:ea typeface="+mj-ea"/>
                <a:cs typeface="+mj-cs"/>
              </a:rPr>
              <a:t>SafeWord.StaySafeOnline.org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SemiBold" panose="020B0004020202020204" pitchFamily="34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2F06B3-3E90-3E11-BA99-FE5EE60AC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3438" y="3569567"/>
            <a:ext cx="256011" cy="4129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E7B44C-ABB9-DAF0-9DB7-FC3316EDE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0861" y="721290"/>
            <a:ext cx="1983556" cy="198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78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1709A-5A6D-605E-F73D-8B283509C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tanding together&#10;&#10;AI-generated content may be incorrect.">
            <a:extLst>
              <a:ext uri="{FF2B5EF4-FFF2-40B4-BE49-F238E27FC236}">
                <a16:creationId xmlns:a16="http://schemas.microsoft.com/office/drawing/2014/main" id="{2E65E739-4DE5-77D7-AD2C-3AD0A05AF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384E1B7E-F961-670F-97E3-FEBF9D7E0E1B}"/>
              </a:ext>
            </a:extLst>
          </p:cNvPr>
          <p:cNvSpPr txBox="1">
            <a:spLocks/>
          </p:cNvSpPr>
          <p:nvPr/>
        </p:nvSpPr>
        <p:spPr>
          <a:xfrm>
            <a:off x="590551" y="1796789"/>
            <a:ext cx="5505449" cy="1474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Stay Safe Online </a:t>
            </a:r>
          </a:p>
          <a:p>
            <a:r>
              <a:rPr lang="en-US"/>
              <a:t>Workbook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CB015F1-41BD-341E-9EA0-EF80AADDCF18}"/>
              </a:ext>
            </a:extLst>
          </p:cNvPr>
          <p:cNvSpPr/>
          <p:nvPr/>
        </p:nvSpPr>
        <p:spPr>
          <a:xfrm>
            <a:off x="571500" y="5482505"/>
            <a:ext cx="2643725" cy="6018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B5AD213-27DC-4570-2ACE-74ADC0438031}"/>
              </a:ext>
            </a:extLst>
          </p:cNvPr>
          <p:cNvSpPr txBox="1">
            <a:spLocks/>
          </p:cNvSpPr>
          <p:nvPr/>
        </p:nvSpPr>
        <p:spPr>
          <a:xfrm>
            <a:off x="571500" y="5482505"/>
            <a:ext cx="2643725" cy="6018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bg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bg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err="1">
                <a:solidFill>
                  <a:schemeClr val="tx1"/>
                </a:solidFill>
              </a:rPr>
              <a:t>ThenAndNow.info</a:t>
            </a:r>
            <a:endParaRPr lang="en-US" sz="1800" b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64F1B-4851-1B2B-9471-C0C57F34F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214" y="5911679"/>
            <a:ext cx="256011" cy="4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05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2B7B-17EE-1FA5-FD8A-5B4242F8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the ITRC for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E0A50-909F-B2E1-5ECC-D78AA76EC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Call: (888) 400-5530</a:t>
            </a:r>
          </a:p>
          <a:p>
            <a:pPr>
              <a:lnSpc>
                <a:spcPct val="150000"/>
              </a:lnSpc>
            </a:pPr>
            <a:r>
              <a:rPr lang="en-US" dirty="0"/>
              <a:t>Email: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ITRC@IDTheftCenter.org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Live Chat: </a:t>
            </a:r>
            <a:r>
              <a:rPr lang="en-US" u="sng" dirty="0" err="1"/>
              <a:t>IDTheftCenter.org</a:t>
            </a:r>
            <a:endParaRPr lang="en-US" u="sn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CA5DA-1D74-83BF-5B06-D5A6052FD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A4B4CD"/>
                </a:solidFill>
              </a:rPr>
              <a:t>© 2026 IDENTITY THEFT RESOURCE CENTER, ALL RIGHTS RESERVED   |   888.400.5530   |   </a:t>
            </a:r>
            <a:r>
              <a:rPr lang="en-US" dirty="0">
                <a:solidFill>
                  <a:srgbClr val="A4B4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IDTHEFTCENTER.ORG</a:t>
            </a:r>
            <a:endParaRPr lang="en-US" dirty="0">
              <a:solidFill>
                <a:srgbClr val="A4B4CD"/>
              </a:solidFill>
            </a:endParaRPr>
          </a:p>
        </p:txBody>
      </p:sp>
      <p:pic>
        <p:nvPicPr>
          <p:cNvPr id="5" name="Picture 4" descr="A group of people sitting at a desk&#10;&#10;AI-generated content may be incorrect.">
            <a:extLst>
              <a:ext uri="{FF2B5EF4-FFF2-40B4-BE49-F238E27FC236}">
                <a16:creationId xmlns:a16="http://schemas.microsoft.com/office/drawing/2014/main" id="{E1D70EEF-96C3-8295-EA0A-0CFE7CDBD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89523"/>
            <a:ext cx="5361798" cy="522058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0705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557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541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0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CF98EE-CD3F-8A23-E1A3-EC6C45EC7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718" y="2530873"/>
            <a:ext cx="3876041" cy="1054135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/>
              <a:t>Default Bullet</a:t>
            </a:r>
          </a:p>
          <a:p>
            <a:pPr lvl="2">
              <a:lnSpc>
                <a:spcPct val="100000"/>
              </a:lnSpc>
            </a:pPr>
            <a:r>
              <a:rPr lang="en-US"/>
              <a:t>Checkmark Bullet</a:t>
            </a:r>
          </a:p>
          <a:p>
            <a:pPr lvl="3"/>
            <a:r>
              <a:rPr lang="en-US"/>
              <a:t>Addition Bullet</a:t>
            </a:r>
          </a:p>
          <a:p>
            <a:pPr lvl="4">
              <a:lnSpc>
                <a:spcPct val="100000"/>
              </a:lnSpc>
            </a:pPr>
            <a:r>
              <a:rPr lang="en-US"/>
              <a:t>Regular Bullet</a:t>
            </a:r>
          </a:p>
        </p:txBody>
      </p:sp>
    </p:spTree>
    <p:extLst>
      <p:ext uri="{BB962C8B-B14F-4D97-AF65-F5344CB8AC3E}">
        <p14:creationId xmlns:p14="http://schemas.microsoft.com/office/powerpoint/2010/main" val="3848028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2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150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794;p53">
            <a:extLst>
              <a:ext uri="{FF2B5EF4-FFF2-40B4-BE49-F238E27FC236}">
                <a16:creationId xmlns:a16="http://schemas.microsoft.com/office/drawing/2014/main" id="{960CD91D-216F-2041-5EBB-A29A5B9DFF59}"/>
              </a:ext>
            </a:extLst>
          </p:cNvPr>
          <p:cNvSpPr/>
          <p:nvPr/>
        </p:nvSpPr>
        <p:spPr>
          <a:xfrm>
            <a:off x="5866614" y="4485152"/>
            <a:ext cx="216105" cy="189092"/>
          </a:xfrm>
          <a:custGeom>
            <a:avLst/>
            <a:gdLst/>
            <a:ahLst/>
            <a:cxnLst/>
            <a:rect l="l" t="t" r="r" b="b"/>
            <a:pathLst>
              <a:path w="434382" h="380084" extrusionOk="0">
                <a:moveTo>
                  <a:pt x="0" y="135744"/>
                </a:moveTo>
                <a:lnTo>
                  <a:pt x="81446" y="135744"/>
                </a:lnTo>
                <a:cubicBezTo>
                  <a:pt x="93392" y="135744"/>
                  <a:pt x="103165" y="145517"/>
                  <a:pt x="103165" y="157463"/>
                </a:cubicBezTo>
                <a:lnTo>
                  <a:pt x="103165" y="342075"/>
                </a:lnTo>
                <a:cubicBezTo>
                  <a:pt x="103165" y="354021"/>
                  <a:pt x="93392" y="363794"/>
                  <a:pt x="81446" y="363794"/>
                </a:cubicBezTo>
                <a:lnTo>
                  <a:pt x="0" y="363794"/>
                </a:lnTo>
                <a:close/>
                <a:moveTo>
                  <a:pt x="266059" y="0"/>
                </a:moveTo>
                <a:cubicBezTo>
                  <a:pt x="283977" y="0"/>
                  <a:pt x="298638" y="14660"/>
                  <a:pt x="298638" y="32578"/>
                </a:cubicBezTo>
                <a:cubicBezTo>
                  <a:pt x="298638" y="106966"/>
                  <a:pt x="282891" y="126514"/>
                  <a:pt x="282348" y="136287"/>
                </a:cubicBezTo>
                <a:cubicBezTo>
                  <a:pt x="282891" y="144975"/>
                  <a:pt x="289950" y="152034"/>
                  <a:pt x="298638" y="152034"/>
                </a:cubicBezTo>
                <a:lnTo>
                  <a:pt x="401804" y="152034"/>
                </a:lnTo>
                <a:cubicBezTo>
                  <a:pt x="419722" y="152034"/>
                  <a:pt x="434382" y="166694"/>
                  <a:pt x="434382" y="184612"/>
                </a:cubicBezTo>
                <a:cubicBezTo>
                  <a:pt x="434382" y="198730"/>
                  <a:pt x="425695" y="210675"/>
                  <a:pt x="413206" y="215019"/>
                </a:cubicBezTo>
                <a:cubicBezTo>
                  <a:pt x="419722" y="220992"/>
                  <a:pt x="423523" y="229679"/>
                  <a:pt x="423523" y="238910"/>
                </a:cubicBezTo>
                <a:cubicBezTo>
                  <a:pt x="423523" y="254114"/>
                  <a:pt x="412663" y="267145"/>
                  <a:pt x="398003" y="270403"/>
                </a:cubicBezTo>
                <a:cubicBezTo>
                  <a:pt x="403975" y="276375"/>
                  <a:pt x="407234" y="284520"/>
                  <a:pt x="407234" y="293208"/>
                </a:cubicBezTo>
                <a:cubicBezTo>
                  <a:pt x="407234" y="311126"/>
                  <a:pt x="392573" y="325786"/>
                  <a:pt x="374654" y="325786"/>
                </a:cubicBezTo>
                <a:cubicBezTo>
                  <a:pt x="373568" y="325786"/>
                  <a:pt x="372483" y="325786"/>
                  <a:pt x="371397" y="325786"/>
                </a:cubicBezTo>
                <a:cubicBezTo>
                  <a:pt x="376827" y="331216"/>
                  <a:pt x="380084" y="338818"/>
                  <a:pt x="380084" y="347506"/>
                </a:cubicBezTo>
                <a:cubicBezTo>
                  <a:pt x="380084" y="365424"/>
                  <a:pt x="365424" y="380084"/>
                  <a:pt x="347506" y="380084"/>
                </a:cubicBezTo>
                <a:cubicBezTo>
                  <a:pt x="347506" y="380084"/>
                  <a:pt x="274204" y="380084"/>
                  <a:pt x="249770" y="380084"/>
                </a:cubicBezTo>
                <a:cubicBezTo>
                  <a:pt x="177011" y="380084"/>
                  <a:pt x="174296" y="336647"/>
                  <a:pt x="135744" y="336647"/>
                </a:cubicBezTo>
                <a:lnTo>
                  <a:pt x="135744" y="162893"/>
                </a:lnTo>
                <a:cubicBezTo>
                  <a:pt x="137373" y="161807"/>
                  <a:pt x="233480" y="115111"/>
                  <a:pt x="233480" y="32578"/>
                </a:cubicBezTo>
                <a:cubicBezTo>
                  <a:pt x="233480" y="14660"/>
                  <a:pt x="248140" y="0"/>
                  <a:pt x="2660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49A56DC-77DF-B72A-F688-D4AD873D8540}"/>
              </a:ext>
            </a:extLst>
          </p:cNvPr>
          <p:cNvCxnSpPr>
            <a:cxnSpLocks/>
          </p:cNvCxnSpPr>
          <p:nvPr/>
        </p:nvCxnSpPr>
        <p:spPr>
          <a:xfrm>
            <a:off x="3847822" y="5797910"/>
            <a:ext cx="0" cy="2717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B61F487-ED14-2EE4-EBE4-44CB16F936A1}"/>
              </a:ext>
            </a:extLst>
          </p:cNvPr>
          <p:cNvGrpSpPr/>
          <p:nvPr/>
        </p:nvGrpSpPr>
        <p:grpSpPr>
          <a:xfrm>
            <a:off x="4020654" y="5830896"/>
            <a:ext cx="205805" cy="205805"/>
            <a:chOff x="5704499" y="3325768"/>
            <a:chExt cx="205805" cy="205805"/>
          </a:xfrm>
          <a:solidFill>
            <a:srgbClr val="0068B9"/>
          </a:solidFill>
        </p:grpSpPr>
        <p:sp>
          <p:nvSpPr>
            <p:cNvPr id="89" name="Google Shape;727;p57">
              <a:extLst>
                <a:ext uri="{FF2B5EF4-FFF2-40B4-BE49-F238E27FC236}">
                  <a16:creationId xmlns:a16="http://schemas.microsoft.com/office/drawing/2014/main" id="{D20C4320-03BD-A9B9-5B4E-E2D18EE48AD9}"/>
                </a:ext>
              </a:extLst>
            </p:cNvPr>
            <p:cNvSpPr/>
            <p:nvPr userDrawn="1"/>
          </p:nvSpPr>
          <p:spPr>
            <a:xfrm rot="10800000">
              <a:off x="5745126" y="3382838"/>
              <a:ext cx="124559" cy="91665"/>
            </a:xfrm>
            <a:custGeom>
              <a:avLst/>
              <a:gdLst/>
              <a:ahLst/>
              <a:cxnLst/>
              <a:rect l="l" t="t" r="r" b="b"/>
              <a:pathLst>
                <a:path w="438124" h="322424" extrusionOk="0">
                  <a:moveTo>
                    <a:pt x="438125" y="161212"/>
                  </a:moveTo>
                  <a:cubicBezTo>
                    <a:pt x="438125" y="176994"/>
                    <a:pt x="425331" y="189787"/>
                    <a:pt x="409550" y="189787"/>
                  </a:cubicBezTo>
                  <a:lnTo>
                    <a:pt x="97511" y="189787"/>
                  </a:lnTo>
                  <a:lnTo>
                    <a:pt x="182093" y="274369"/>
                  </a:lnTo>
                  <a:cubicBezTo>
                    <a:pt x="192851" y="285915"/>
                    <a:pt x="192213" y="303997"/>
                    <a:pt x="180667" y="314755"/>
                  </a:cubicBezTo>
                  <a:cubicBezTo>
                    <a:pt x="169693" y="324981"/>
                    <a:pt x="152681" y="324981"/>
                    <a:pt x="141707" y="314755"/>
                  </a:cubicBezTo>
                  <a:lnTo>
                    <a:pt x="8357" y="181405"/>
                  </a:lnTo>
                  <a:cubicBezTo>
                    <a:pt x="-2786" y="170249"/>
                    <a:pt x="-2786" y="152176"/>
                    <a:pt x="8357" y="141019"/>
                  </a:cubicBezTo>
                  <a:lnTo>
                    <a:pt x="141707" y="7669"/>
                  </a:lnTo>
                  <a:cubicBezTo>
                    <a:pt x="153253" y="-3089"/>
                    <a:pt x="171334" y="-2451"/>
                    <a:pt x="182093" y="9095"/>
                  </a:cubicBezTo>
                  <a:cubicBezTo>
                    <a:pt x="192319" y="20069"/>
                    <a:pt x="192319" y="37081"/>
                    <a:pt x="182093" y="48055"/>
                  </a:cubicBezTo>
                  <a:lnTo>
                    <a:pt x="97511" y="132637"/>
                  </a:lnTo>
                  <a:lnTo>
                    <a:pt x="409550" y="132637"/>
                  </a:lnTo>
                  <a:cubicBezTo>
                    <a:pt x="425331" y="132637"/>
                    <a:pt x="438125" y="145431"/>
                    <a:pt x="438125" y="161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90" name="Google Shape;728;p57">
              <a:extLst>
                <a:ext uri="{FF2B5EF4-FFF2-40B4-BE49-F238E27FC236}">
                  <a16:creationId xmlns:a16="http://schemas.microsoft.com/office/drawing/2014/main" id="{49BD2373-232D-DCE2-E448-2886FC3759B6}"/>
                </a:ext>
              </a:extLst>
            </p:cNvPr>
            <p:cNvSpPr/>
            <p:nvPr userDrawn="1"/>
          </p:nvSpPr>
          <p:spPr>
            <a:xfrm rot="10800000">
              <a:off x="5704499" y="3325768"/>
              <a:ext cx="205805" cy="205805"/>
            </a:xfrm>
            <a:custGeom>
              <a:avLst/>
              <a:gdLst/>
              <a:ahLst/>
              <a:cxnLst/>
              <a:rect l="l" t="t" r="r" b="b"/>
              <a:pathLst>
                <a:path w="723900" h="723900" extrusionOk="0">
                  <a:moveTo>
                    <a:pt x="0" y="361950"/>
                  </a:moveTo>
                  <a:cubicBezTo>
                    <a:pt x="0" y="561850"/>
                    <a:pt x="162051" y="723900"/>
                    <a:pt x="361950" y="723900"/>
                  </a:cubicBezTo>
                  <a:cubicBezTo>
                    <a:pt x="561850" y="723900"/>
                    <a:pt x="723900" y="561850"/>
                    <a:pt x="723900" y="361950"/>
                  </a:cubicBezTo>
                  <a:cubicBezTo>
                    <a:pt x="723900" y="162051"/>
                    <a:pt x="561850" y="0"/>
                    <a:pt x="361950" y="0"/>
                  </a:cubicBezTo>
                  <a:cubicBezTo>
                    <a:pt x="162051" y="0"/>
                    <a:pt x="0" y="162051"/>
                    <a:pt x="0" y="361950"/>
                  </a:cubicBezTo>
                  <a:close/>
                  <a:moveTo>
                    <a:pt x="57150" y="361950"/>
                  </a:moveTo>
                  <a:cubicBezTo>
                    <a:pt x="57150" y="193614"/>
                    <a:pt x="193614" y="57150"/>
                    <a:pt x="361950" y="57150"/>
                  </a:cubicBezTo>
                  <a:cubicBezTo>
                    <a:pt x="530286" y="57150"/>
                    <a:pt x="666750" y="193614"/>
                    <a:pt x="666750" y="361950"/>
                  </a:cubicBezTo>
                  <a:cubicBezTo>
                    <a:pt x="666750" y="530286"/>
                    <a:pt x="530286" y="666750"/>
                    <a:pt x="361950" y="666750"/>
                  </a:cubicBezTo>
                  <a:cubicBezTo>
                    <a:pt x="193614" y="666750"/>
                    <a:pt x="57150" y="530286"/>
                    <a:pt x="57150" y="3619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1B80D97-65A5-ACED-4311-DF78AC7F6617}"/>
              </a:ext>
            </a:extLst>
          </p:cNvPr>
          <p:cNvCxnSpPr>
            <a:cxnSpLocks/>
          </p:cNvCxnSpPr>
          <p:nvPr/>
        </p:nvCxnSpPr>
        <p:spPr>
          <a:xfrm>
            <a:off x="6009382" y="5797537"/>
            <a:ext cx="0" cy="2717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6E38CE9-340B-E402-962A-923025B02609}"/>
              </a:ext>
            </a:extLst>
          </p:cNvPr>
          <p:cNvGrpSpPr/>
          <p:nvPr/>
        </p:nvGrpSpPr>
        <p:grpSpPr>
          <a:xfrm>
            <a:off x="6182214" y="5830523"/>
            <a:ext cx="205805" cy="205805"/>
            <a:chOff x="5704499" y="3325768"/>
            <a:chExt cx="205805" cy="205805"/>
          </a:xfrm>
          <a:solidFill>
            <a:srgbClr val="0068B9"/>
          </a:solidFill>
        </p:grpSpPr>
        <p:sp>
          <p:nvSpPr>
            <p:cNvPr id="113" name="Google Shape;727;p57">
              <a:extLst>
                <a:ext uri="{FF2B5EF4-FFF2-40B4-BE49-F238E27FC236}">
                  <a16:creationId xmlns:a16="http://schemas.microsoft.com/office/drawing/2014/main" id="{AC0DD93B-9446-C149-FB46-6017BAA7E1E7}"/>
                </a:ext>
              </a:extLst>
            </p:cNvPr>
            <p:cNvSpPr/>
            <p:nvPr userDrawn="1"/>
          </p:nvSpPr>
          <p:spPr>
            <a:xfrm rot="10800000">
              <a:off x="5745126" y="3382838"/>
              <a:ext cx="124559" cy="91665"/>
            </a:xfrm>
            <a:custGeom>
              <a:avLst/>
              <a:gdLst/>
              <a:ahLst/>
              <a:cxnLst/>
              <a:rect l="l" t="t" r="r" b="b"/>
              <a:pathLst>
                <a:path w="438124" h="322424" extrusionOk="0">
                  <a:moveTo>
                    <a:pt x="438125" y="161212"/>
                  </a:moveTo>
                  <a:cubicBezTo>
                    <a:pt x="438125" y="176994"/>
                    <a:pt x="425331" y="189787"/>
                    <a:pt x="409550" y="189787"/>
                  </a:cubicBezTo>
                  <a:lnTo>
                    <a:pt x="97511" y="189787"/>
                  </a:lnTo>
                  <a:lnTo>
                    <a:pt x="182093" y="274369"/>
                  </a:lnTo>
                  <a:cubicBezTo>
                    <a:pt x="192851" y="285915"/>
                    <a:pt x="192213" y="303997"/>
                    <a:pt x="180667" y="314755"/>
                  </a:cubicBezTo>
                  <a:cubicBezTo>
                    <a:pt x="169693" y="324981"/>
                    <a:pt x="152681" y="324981"/>
                    <a:pt x="141707" y="314755"/>
                  </a:cubicBezTo>
                  <a:lnTo>
                    <a:pt x="8357" y="181405"/>
                  </a:lnTo>
                  <a:cubicBezTo>
                    <a:pt x="-2786" y="170249"/>
                    <a:pt x="-2786" y="152176"/>
                    <a:pt x="8357" y="141019"/>
                  </a:cubicBezTo>
                  <a:lnTo>
                    <a:pt x="141707" y="7669"/>
                  </a:lnTo>
                  <a:cubicBezTo>
                    <a:pt x="153253" y="-3089"/>
                    <a:pt x="171334" y="-2451"/>
                    <a:pt x="182093" y="9095"/>
                  </a:cubicBezTo>
                  <a:cubicBezTo>
                    <a:pt x="192319" y="20069"/>
                    <a:pt x="192319" y="37081"/>
                    <a:pt x="182093" y="48055"/>
                  </a:cubicBezTo>
                  <a:lnTo>
                    <a:pt x="97511" y="132637"/>
                  </a:lnTo>
                  <a:lnTo>
                    <a:pt x="409550" y="132637"/>
                  </a:lnTo>
                  <a:cubicBezTo>
                    <a:pt x="425331" y="132637"/>
                    <a:pt x="438125" y="145431"/>
                    <a:pt x="438125" y="161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114" name="Google Shape;728;p57">
              <a:extLst>
                <a:ext uri="{FF2B5EF4-FFF2-40B4-BE49-F238E27FC236}">
                  <a16:creationId xmlns:a16="http://schemas.microsoft.com/office/drawing/2014/main" id="{18860F2D-54C1-2DFA-B3ED-7BC38C632445}"/>
                </a:ext>
              </a:extLst>
            </p:cNvPr>
            <p:cNvSpPr/>
            <p:nvPr userDrawn="1"/>
          </p:nvSpPr>
          <p:spPr>
            <a:xfrm rot="10800000">
              <a:off x="5704499" y="3325768"/>
              <a:ext cx="205805" cy="205805"/>
            </a:xfrm>
            <a:custGeom>
              <a:avLst/>
              <a:gdLst/>
              <a:ahLst/>
              <a:cxnLst/>
              <a:rect l="l" t="t" r="r" b="b"/>
              <a:pathLst>
                <a:path w="723900" h="723900" extrusionOk="0">
                  <a:moveTo>
                    <a:pt x="0" y="361950"/>
                  </a:moveTo>
                  <a:cubicBezTo>
                    <a:pt x="0" y="561850"/>
                    <a:pt x="162051" y="723900"/>
                    <a:pt x="361950" y="723900"/>
                  </a:cubicBezTo>
                  <a:cubicBezTo>
                    <a:pt x="561850" y="723900"/>
                    <a:pt x="723900" y="561850"/>
                    <a:pt x="723900" y="361950"/>
                  </a:cubicBezTo>
                  <a:cubicBezTo>
                    <a:pt x="723900" y="162051"/>
                    <a:pt x="561850" y="0"/>
                    <a:pt x="361950" y="0"/>
                  </a:cubicBezTo>
                  <a:cubicBezTo>
                    <a:pt x="162051" y="0"/>
                    <a:pt x="0" y="162051"/>
                    <a:pt x="0" y="361950"/>
                  </a:cubicBezTo>
                  <a:close/>
                  <a:moveTo>
                    <a:pt x="57150" y="361950"/>
                  </a:moveTo>
                  <a:cubicBezTo>
                    <a:pt x="57150" y="193614"/>
                    <a:pt x="193614" y="57150"/>
                    <a:pt x="361950" y="57150"/>
                  </a:cubicBezTo>
                  <a:cubicBezTo>
                    <a:pt x="530286" y="57150"/>
                    <a:pt x="666750" y="193614"/>
                    <a:pt x="666750" y="361950"/>
                  </a:cubicBezTo>
                  <a:cubicBezTo>
                    <a:pt x="666750" y="530286"/>
                    <a:pt x="530286" y="666750"/>
                    <a:pt x="361950" y="666750"/>
                  </a:cubicBezTo>
                  <a:cubicBezTo>
                    <a:pt x="193614" y="666750"/>
                    <a:pt x="57150" y="530286"/>
                    <a:pt x="57150" y="3619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43D600A-E31F-15F1-645D-A65B69A8F981}"/>
              </a:ext>
            </a:extLst>
          </p:cNvPr>
          <p:cNvSpPr txBox="1">
            <a:spLocks/>
          </p:cNvSpPr>
          <p:nvPr/>
        </p:nvSpPr>
        <p:spPr>
          <a:xfrm>
            <a:off x="2448713" y="5852832"/>
            <a:ext cx="1659973" cy="4768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b="1" i="0" kern="1200">
                <a:ln>
                  <a:noFill/>
                </a:ln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LEARN MORE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189B30D-2AA5-03AF-3AA3-C0E1EF18B4BF}"/>
              </a:ext>
            </a:extLst>
          </p:cNvPr>
          <p:cNvSpPr txBox="1">
            <a:spLocks/>
          </p:cNvSpPr>
          <p:nvPr/>
        </p:nvSpPr>
        <p:spPr>
          <a:xfrm>
            <a:off x="615910" y="5852832"/>
            <a:ext cx="1659973" cy="476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bg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LEARN MORE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D8DD6E0-2557-31B4-75DA-44EC0F19339C}"/>
              </a:ext>
            </a:extLst>
          </p:cNvPr>
          <p:cNvSpPr txBox="1">
            <a:spLocks/>
          </p:cNvSpPr>
          <p:nvPr/>
        </p:nvSpPr>
        <p:spPr>
          <a:xfrm>
            <a:off x="609600" y="416452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BEE5668-FFC7-FFC5-A898-69F0E19373EE}"/>
              </a:ext>
            </a:extLst>
          </p:cNvPr>
          <p:cNvSpPr txBox="1">
            <a:spLocks/>
          </p:cNvSpPr>
          <p:nvPr/>
        </p:nvSpPr>
        <p:spPr>
          <a:xfrm>
            <a:off x="639846" y="5008676"/>
            <a:ext cx="636639" cy="637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8" name="Google Shape;618;p45">
            <a:extLst>
              <a:ext uri="{FF2B5EF4-FFF2-40B4-BE49-F238E27FC236}">
                <a16:creationId xmlns:a16="http://schemas.microsoft.com/office/drawing/2014/main" id="{39901DEB-0C3E-CF25-B4EC-C3538C182EB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78519" y="4341745"/>
            <a:ext cx="298800" cy="2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2A43617-0B3D-7E38-D4BD-12368EACA8C0}"/>
              </a:ext>
            </a:extLst>
          </p:cNvPr>
          <p:cNvSpPr txBox="1">
            <a:spLocks/>
          </p:cNvSpPr>
          <p:nvPr/>
        </p:nvSpPr>
        <p:spPr>
          <a:xfrm>
            <a:off x="1557872" y="5008676"/>
            <a:ext cx="636639" cy="637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BD5FDCD-CB8A-B81D-0980-0385C2C9B1CD}"/>
              </a:ext>
            </a:extLst>
          </p:cNvPr>
          <p:cNvSpPr txBox="1">
            <a:spLocks/>
          </p:cNvSpPr>
          <p:nvPr/>
        </p:nvSpPr>
        <p:spPr>
          <a:xfrm>
            <a:off x="2475898" y="5008676"/>
            <a:ext cx="636639" cy="637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ED0BD2B-D3A9-F64E-7123-7FBE2FC1C75C}"/>
              </a:ext>
            </a:extLst>
          </p:cNvPr>
          <p:cNvSpPr txBox="1">
            <a:spLocks/>
          </p:cNvSpPr>
          <p:nvPr/>
        </p:nvSpPr>
        <p:spPr>
          <a:xfrm>
            <a:off x="3393924" y="5008676"/>
            <a:ext cx="636639" cy="637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642D1A3-FAF6-A0D2-3150-A6DCD8C89CAB}"/>
              </a:ext>
            </a:extLst>
          </p:cNvPr>
          <p:cNvSpPr txBox="1">
            <a:spLocks/>
          </p:cNvSpPr>
          <p:nvPr/>
        </p:nvSpPr>
        <p:spPr>
          <a:xfrm>
            <a:off x="4311950" y="5008676"/>
            <a:ext cx="636639" cy="637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A505664-4275-5CE3-50B9-ACBBDCD59F18}"/>
              </a:ext>
            </a:extLst>
          </p:cNvPr>
          <p:cNvSpPr txBox="1">
            <a:spLocks/>
          </p:cNvSpPr>
          <p:nvPr/>
        </p:nvSpPr>
        <p:spPr>
          <a:xfrm>
            <a:off x="5229975" y="5008676"/>
            <a:ext cx="636639" cy="63786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E6543FC6-E569-3981-1F63-7C7D324360F0}"/>
              </a:ext>
            </a:extLst>
          </p:cNvPr>
          <p:cNvSpPr txBox="1">
            <a:spLocks/>
          </p:cNvSpPr>
          <p:nvPr/>
        </p:nvSpPr>
        <p:spPr>
          <a:xfrm>
            <a:off x="1554145" y="416452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3F0E721D-24E9-7D2B-A966-87A05EEA48B3}"/>
              </a:ext>
            </a:extLst>
          </p:cNvPr>
          <p:cNvSpPr txBox="1">
            <a:spLocks/>
          </p:cNvSpPr>
          <p:nvPr/>
        </p:nvSpPr>
        <p:spPr>
          <a:xfrm>
            <a:off x="2448449" y="416452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61594C0B-3A16-1DA6-4281-AA2B64E69285}"/>
              </a:ext>
            </a:extLst>
          </p:cNvPr>
          <p:cNvSpPr txBox="1">
            <a:spLocks/>
          </p:cNvSpPr>
          <p:nvPr/>
        </p:nvSpPr>
        <p:spPr>
          <a:xfrm>
            <a:off x="3413090" y="416452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7BA18D07-AAA9-1F75-9085-A9A30D76A8C1}"/>
              </a:ext>
            </a:extLst>
          </p:cNvPr>
          <p:cNvSpPr txBox="1">
            <a:spLocks/>
          </p:cNvSpPr>
          <p:nvPr/>
        </p:nvSpPr>
        <p:spPr>
          <a:xfrm>
            <a:off x="4307394" y="416452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7C2586E-A4D4-55B0-1BC7-C3498C45D69F}"/>
              </a:ext>
            </a:extLst>
          </p:cNvPr>
          <p:cNvSpPr txBox="1">
            <a:spLocks/>
          </p:cNvSpPr>
          <p:nvPr/>
        </p:nvSpPr>
        <p:spPr>
          <a:xfrm>
            <a:off x="5231842" y="416452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56" name="Google Shape;627;p46">
            <a:extLst>
              <a:ext uri="{FF2B5EF4-FFF2-40B4-BE49-F238E27FC236}">
                <a16:creationId xmlns:a16="http://schemas.microsoft.com/office/drawing/2014/main" id="{94FC71BD-E9CE-BBED-5E9F-9A6E3BB4CD21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92000" y="4358027"/>
            <a:ext cx="267425" cy="26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 descr="A purple check mark in a shield&#10;&#10;AI-generated content may be incorrect.">
            <a:extLst>
              <a:ext uri="{FF2B5EF4-FFF2-40B4-BE49-F238E27FC236}">
                <a16:creationId xmlns:a16="http://schemas.microsoft.com/office/drawing/2014/main" id="{EF4BE9F9-5DFE-44B4-5AF7-55CC579D3A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519" y="5168860"/>
            <a:ext cx="317500" cy="317500"/>
          </a:xfrm>
          <a:prstGeom prst="rect">
            <a:avLst/>
          </a:prstGeom>
        </p:spPr>
      </p:pic>
      <p:pic>
        <p:nvPicPr>
          <p:cNvPr id="69" name="Picture 68" descr="A purple and black logo&#10;&#10;AI-generated content may be incorrect.">
            <a:extLst>
              <a:ext uri="{FF2B5EF4-FFF2-40B4-BE49-F238E27FC236}">
                <a16:creationId xmlns:a16="http://schemas.microsoft.com/office/drawing/2014/main" id="{92692D4A-487C-6F5A-54F8-19FF4A7A23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3713" y="5168860"/>
            <a:ext cx="317500" cy="317500"/>
          </a:xfrm>
          <a:prstGeom prst="rect">
            <a:avLst/>
          </a:prstGeom>
        </p:spPr>
      </p:pic>
      <p:pic>
        <p:nvPicPr>
          <p:cNvPr id="72" name="Picture 71" descr="A purple computer monitor on a black background&#10;&#10;AI-generated content may be incorrect.">
            <a:extLst>
              <a:ext uri="{FF2B5EF4-FFF2-40B4-BE49-F238E27FC236}">
                <a16:creationId xmlns:a16="http://schemas.microsoft.com/office/drawing/2014/main" id="{B71EBFBA-8169-3652-C6B5-DD0D12E87B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643" y="5168860"/>
            <a:ext cx="317500" cy="317500"/>
          </a:xfrm>
          <a:prstGeom prst="rect">
            <a:avLst/>
          </a:prstGeom>
        </p:spPr>
      </p:pic>
      <p:pic>
        <p:nvPicPr>
          <p:cNvPr id="74" name="Picture 73" descr="A purple heart on a black background&#10;&#10;AI-generated content may be incorrect.">
            <a:extLst>
              <a:ext uri="{FF2B5EF4-FFF2-40B4-BE49-F238E27FC236}">
                <a16:creationId xmlns:a16="http://schemas.microsoft.com/office/drawing/2014/main" id="{26CA6604-0E9F-FC2F-1CAB-F6E9F63E6B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3493" y="5168860"/>
            <a:ext cx="317500" cy="317500"/>
          </a:xfrm>
          <a:prstGeom prst="rect">
            <a:avLst/>
          </a:prstGeom>
        </p:spPr>
      </p:pic>
      <p:pic>
        <p:nvPicPr>
          <p:cNvPr id="76" name="Picture 75" descr="A purple logo with a black background&#10;&#10;AI-generated content may be incorrect.">
            <a:extLst>
              <a:ext uri="{FF2B5EF4-FFF2-40B4-BE49-F238E27FC236}">
                <a16:creationId xmlns:a16="http://schemas.microsoft.com/office/drawing/2014/main" id="{185B2277-8A60-9D6F-FA68-9592BA1252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6962" y="5168860"/>
            <a:ext cx="317500" cy="317500"/>
          </a:xfrm>
          <a:prstGeom prst="rect">
            <a:avLst/>
          </a:prstGeom>
        </p:spPr>
      </p:pic>
      <p:pic>
        <p:nvPicPr>
          <p:cNvPr id="78" name="Picture 77" descr="A purple arrow pointing down&#10;&#10;AI-generated content may be incorrect.">
            <a:extLst>
              <a:ext uri="{FF2B5EF4-FFF2-40B4-BE49-F238E27FC236}">
                <a16:creationId xmlns:a16="http://schemas.microsoft.com/office/drawing/2014/main" id="{3AD5BDFF-A7A9-4518-69F2-D6632A7786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89544" y="5168860"/>
            <a:ext cx="317500" cy="317500"/>
          </a:xfrm>
          <a:prstGeom prst="rect">
            <a:avLst/>
          </a:prstGeom>
        </p:spPr>
      </p:pic>
      <p:pic>
        <p:nvPicPr>
          <p:cNvPr id="79" name="Picture 78" descr="A purple arrow pointing down&#10;&#10;AI-generated content may be incorrect.">
            <a:extLst>
              <a:ext uri="{FF2B5EF4-FFF2-40B4-BE49-F238E27FC236}">
                <a16:creationId xmlns:a16="http://schemas.microsoft.com/office/drawing/2014/main" id="{C4DC62CD-75B4-3923-A704-B7049B00C6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9544" y="4334882"/>
            <a:ext cx="317500" cy="317500"/>
          </a:xfrm>
          <a:prstGeom prst="rect">
            <a:avLst/>
          </a:prstGeom>
        </p:spPr>
      </p:pic>
      <p:pic>
        <p:nvPicPr>
          <p:cNvPr id="80" name="Picture 79" descr="A purple heart on a black background&#10;&#10;AI-generated content may be incorrect.">
            <a:extLst>
              <a:ext uri="{FF2B5EF4-FFF2-40B4-BE49-F238E27FC236}">
                <a16:creationId xmlns:a16="http://schemas.microsoft.com/office/drawing/2014/main" id="{996F4A71-56E2-014C-C125-216B4B3416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493" y="4358027"/>
            <a:ext cx="317500" cy="317500"/>
          </a:xfrm>
          <a:prstGeom prst="rect">
            <a:avLst/>
          </a:prstGeom>
        </p:spPr>
      </p:pic>
      <p:pic>
        <p:nvPicPr>
          <p:cNvPr id="81" name="Picture 80" descr="A purple computer monitor on a black background&#10;&#10;AI-generated content may be incorrect.">
            <a:extLst>
              <a:ext uri="{FF2B5EF4-FFF2-40B4-BE49-F238E27FC236}">
                <a16:creationId xmlns:a16="http://schemas.microsoft.com/office/drawing/2014/main" id="{9EEC877C-57F7-C8C0-2A46-A70C20CF8A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8018" y="4334882"/>
            <a:ext cx="317500" cy="317500"/>
          </a:xfrm>
          <a:prstGeom prst="rect">
            <a:avLst/>
          </a:prstGeom>
        </p:spPr>
      </p:pic>
      <p:pic>
        <p:nvPicPr>
          <p:cNvPr id="82" name="Picture 81" descr="A purple and black logo&#10;&#10;AI-generated content may be incorrect.">
            <a:extLst>
              <a:ext uri="{FF2B5EF4-FFF2-40B4-BE49-F238E27FC236}">
                <a16:creationId xmlns:a16="http://schemas.microsoft.com/office/drawing/2014/main" id="{F122AB4E-28A6-DA02-F9AE-E8DFDBF28FC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2091" y="4324794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01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13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604006"/>
      </p:ext>
    </p:extLst>
  </p:cSld>
  <p:clrMapOvr>
    <a:masterClrMapping/>
  </p:clrMapOvr>
</p:sld>
</file>

<file path=ppt/theme/theme1.xml><?xml version="1.0" encoding="utf-8"?>
<a:theme xmlns:a="http://schemas.openxmlformats.org/drawingml/2006/main" name="Tutorial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Custom 1">
      <a:dk1>
        <a:srgbClr val="0A182B"/>
      </a:dk1>
      <a:lt1>
        <a:srgbClr val="FEFFFF"/>
      </a:lt1>
      <a:dk2>
        <a:srgbClr val="A3B3CC"/>
      </a:dk2>
      <a:lt2>
        <a:srgbClr val="D3DAE8"/>
      </a:lt2>
      <a:accent1>
        <a:srgbClr val="20A0DA"/>
      </a:accent1>
      <a:accent2>
        <a:srgbClr val="24CCAF"/>
      </a:accent2>
      <a:accent3>
        <a:srgbClr val="662C85"/>
      </a:accent3>
      <a:accent4>
        <a:srgbClr val="FB0848"/>
      </a:accent4>
      <a:accent5>
        <a:srgbClr val="5D70D6"/>
      </a:accent5>
      <a:accent6>
        <a:srgbClr val="FC6A1D"/>
      </a:accent6>
      <a:hlink>
        <a:srgbClr val="20A0DA"/>
      </a:hlink>
      <a:folHlink>
        <a:srgbClr val="20A0D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Intro and Outro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NCA's Base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Images and Info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Headshots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Graphs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Slpit Slides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Devices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AI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83c83b-443e-4c50-886e-b856215d32ce">
      <Terms xmlns="http://schemas.microsoft.com/office/infopath/2007/PartnerControls"/>
    </lcf76f155ced4ddcb4097134ff3c332f>
    <TaxCatchAll xmlns="ca26b175-f8b8-4c15-bf17-d0c78099510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EC09791422F46A0CA895AA2337969" ma:contentTypeVersion="16" ma:contentTypeDescription="Create a new document." ma:contentTypeScope="" ma:versionID="5525876d98748182e8bbe39fe54ee87a">
  <xsd:schema xmlns:xsd="http://www.w3.org/2001/XMLSchema" xmlns:xs="http://www.w3.org/2001/XMLSchema" xmlns:p="http://schemas.microsoft.com/office/2006/metadata/properties" xmlns:ns2="2e83c83b-443e-4c50-886e-b856215d32ce" xmlns:ns3="ca26b175-f8b8-4c15-bf17-d0c780995103" targetNamespace="http://schemas.microsoft.com/office/2006/metadata/properties" ma:root="true" ma:fieldsID="ff72c997f367e5c58235e53113dabd88" ns2:_="" ns3:_="">
    <xsd:import namespace="2e83c83b-443e-4c50-886e-b856215d32ce"/>
    <xsd:import namespace="ca26b175-f8b8-4c15-bf17-d0c7809951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3c83b-443e-4c50-886e-b856215d32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96a6cfb-9b93-49a6-86c9-d30aef086b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6b175-f8b8-4c15-bf17-d0c78099510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9980bd8-f8db-42d0-af1a-87a8b18b5678}" ma:internalName="TaxCatchAll" ma:showField="CatchAllData" ma:web="ca26b175-f8b8-4c15-bf17-d0c7809951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F2AAED-AC45-4F03-B0C1-090DA15C71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F0F669-319B-4BA6-8E73-64C479E1496A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ca26b175-f8b8-4c15-bf17-d0c780995103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2e83c83b-443e-4c50-886e-b856215d32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135DDD5-EBE3-4837-9FCD-9093904277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83c83b-443e-4c50-886e-b856215d32ce"/>
    <ds:schemaRef ds:uri="ca26b175-f8b8-4c15-bf17-d0c7809951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125</Words>
  <Application>Microsoft Office PowerPoint</Application>
  <PresentationFormat>Widescreen</PresentationFormat>
  <Paragraphs>24</Paragraphs>
  <Slides>16</Slides>
  <Notes>3</Notes>
  <HiddenSlides>7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Aptos</vt:lpstr>
      <vt:lpstr>Aptos Light</vt:lpstr>
      <vt:lpstr>Aptos SemiBold</vt:lpstr>
      <vt:lpstr>Arial</vt:lpstr>
      <vt:lpstr>Calibri</vt:lpstr>
      <vt:lpstr>Helvetica Neue</vt:lpstr>
      <vt:lpstr>Lato</vt:lpstr>
      <vt:lpstr>Montserrat SemiBold</vt:lpstr>
      <vt:lpstr>Roboto</vt:lpstr>
      <vt:lpstr>Roboto Condensed</vt:lpstr>
      <vt:lpstr>System Font Regular</vt:lpstr>
      <vt:lpstr>Tutorial</vt:lpstr>
      <vt:lpstr>Intro and Outro</vt:lpstr>
      <vt:lpstr>NCA's Base</vt:lpstr>
      <vt:lpstr>Images and Info</vt:lpstr>
      <vt:lpstr>Headshots</vt:lpstr>
      <vt:lpstr>Graphs</vt:lpstr>
      <vt:lpstr>Slpit Slides</vt:lpstr>
      <vt:lpstr>Devices</vt:lpstr>
      <vt:lpstr>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AI Voice Challenge!</vt:lpstr>
      <vt:lpstr>Try the deepfake tool!</vt:lpstr>
      <vt:lpstr>PowerPoint Presentation</vt:lpstr>
      <vt:lpstr>Contact the ITRC for Help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Arturo F Morales</dc:creator>
  <cp:lastModifiedBy>Lucas King</cp:lastModifiedBy>
  <cp:revision>3</cp:revision>
  <dcterms:created xsi:type="dcterms:W3CDTF">2024-02-14T15:22:20Z</dcterms:created>
  <dcterms:modified xsi:type="dcterms:W3CDTF">2026-04-13T14:37:25Z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0x0101001EFEC09791422F46A0CA895AA2337969</vt:lpwstr>
  </property>
  <property fmtid="{D5CDD505-2E9C-101B-9397-08002B2CF9AE}" pid="3" name="MediaServiceImageTags">
    <vt:lpwstr/>
  </property>
</Properties>
</file>